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86" r:id="rId2"/>
    <p:sldId id="447" r:id="rId3"/>
    <p:sldId id="484" r:id="rId4"/>
    <p:sldId id="485" r:id="rId5"/>
    <p:sldId id="486" r:id="rId6"/>
    <p:sldId id="480" r:id="rId7"/>
    <p:sldId id="483" r:id="rId8"/>
    <p:sldId id="466" r:id="rId9"/>
    <p:sldId id="487" r:id="rId10"/>
    <p:sldId id="468" r:id="rId11"/>
    <p:sldId id="490" r:id="rId12"/>
    <p:sldId id="469" r:id="rId13"/>
    <p:sldId id="470" r:id="rId14"/>
    <p:sldId id="491" r:id="rId15"/>
    <p:sldId id="492" r:id="rId16"/>
    <p:sldId id="493" r:id="rId17"/>
    <p:sldId id="494" r:id="rId18"/>
    <p:sldId id="495" r:id="rId19"/>
    <p:sldId id="496" r:id="rId20"/>
    <p:sldId id="488" r:id="rId21"/>
    <p:sldId id="489" r:id="rId22"/>
    <p:sldId id="497" r:id="rId23"/>
    <p:sldId id="471" r:id="rId24"/>
    <p:sldId id="474" r:id="rId25"/>
    <p:sldId id="498" r:id="rId26"/>
    <p:sldId id="499" r:id="rId27"/>
    <p:sldId id="500" r:id="rId28"/>
    <p:sldId id="501" r:id="rId29"/>
    <p:sldId id="502" r:id="rId30"/>
    <p:sldId id="503" r:id="rId31"/>
    <p:sldId id="448" r:id="rId32"/>
    <p:sldId id="504" r:id="rId33"/>
    <p:sldId id="505" r:id="rId34"/>
    <p:sldId id="506" r:id="rId35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EB5"/>
    <a:srgbClr val="90BD87"/>
    <a:srgbClr val="5CA4B8"/>
    <a:srgbClr val="6FC5DA"/>
    <a:srgbClr val="85E7FF"/>
    <a:srgbClr val="00FDFF"/>
    <a:srgbClr val="7EC8E8"/>
    <a:srgbClr val="424242"/>
    <a:srgbClr val="845B23"/>
    <a:srgbClr val="F38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2" autoAdjust="0"/>
    <p:restoredTop sz="94301" autoAdjust="0"/>
  </p:normalViewPr>
  <p:slideViewPr>
    <p:cSldViewPr snapToGrid="0">
      <p:cViewPr varScale="1">
        <p:scale>
          <a:sx n="93" d="100"/>
          <a:sy n="93" d="100"/>
        </p:scale>
        <p:origin x="1992" y="200"/>
      </p:cViewPr>
      <p:guideLst/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CF8D-9FFA-D94E-9ECF-51D1F1CD8AD5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1DAD-A0BF-0641-8A4B-8DD2D32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0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6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6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6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89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6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2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4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8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3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0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7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70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3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6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4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9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6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5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3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6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0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0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0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2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2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0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9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6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30B7-9F9A-4DF0-96B1-87E6F384AC6E}" type="datetimeFigureOut">
              <a:rPr lang="nl-NL" smtClean="0"/>
              <a:t>19-06-20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1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5" y="1587163"/>
            <a:ext cx="5971891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Welcome to the Oddball Number Task.</a:t>
            </a:r>
          </a:p>
          <a:p>
            <a:endParaRPr lang="en-US" sz="1960" dirty="0"/>
          </a:p>
          <a:p>
            <a:r>
              <a:rPr lang="en-US" sz="1960" dirty="0"/>
              <a:t>You can move through the instructions by clicking “Next”</a:t>
            </a:r>
            <a:endParaRPr lang="nl-NL" sz="1960" dirty="0"/>
          </a:p>
        </p:txBody>
      </p:sp>
    </p:spTree>
    <p:extLst>
      <p:ext uri="{BB962C8B-B14F-4D97-AF65-F5344CB8AC3E}">
        <p14:creationId xmlns:p14="http://schemas.microsoft.com/office/powerpoint/2010/main" val="8959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0040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The “+” indicates the start of a new trial that is about to appear on </a:t>
            </a:r>
          </a:p>
          <a:p>
            <a:r>
              <a:rPr lang="en-US" sz="1960" dirty="0"/>
              <a:t>the screen.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43550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085349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86288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122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84969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8" cy="491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				(The correct response is to press 1)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122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2BAB64-28DE-4267-A56F-EB19958A3632}"/>
              </a:ext>
            </a:extLst>
          </p:cNvPr>
          <p:cNvGrpSpPr/>
          <p:nvPr/>
        </p:nvGrpSpPr>
        <p:grpSpPr>
          <a:xfrm>
            <a:off x="7016641" y="4876800"/>
            <a:ext cx="1870331" cy="1267326"/>
            <a:chOff x="282189" y="1704364"/>
            <a:chExt cx="7013251" cy="6153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AAB9DC-75D6-4E08-B275-DF2A3B5367AC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6DB42D94-743C-4F4B-8878-78245D4327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CFBF6783-9E66-4B31-B28F-93F1FCCC1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338B6A-4BB2-4182-835E-FD19AA496BF6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D4E45D-CBB8-46F9-A86A-46A4DEDADD28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5F6EE8-E255-4A8D-A7E9-24D9E7734D93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62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85256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121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54368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2)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121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78DEA-C257-490E-AC62-D3DD46B74201}"/>
              </a:ext>
            </a:extLst>
          </p:cNvPr>
          <p:cNvGrpSpPr/>
          <p:nvPr/>
        </p:nvGrpSpPr>
        <p:grpSpPr>
          <a:xfrm>
            <a:off x="6979492" y="4823982"/>
            <a:ext cx="1874520" cy="1271016"/>
            <a:chOff x="-632648" y="1704364"/>
            <a:chExt cx="7013251" cy="63350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63013F-5383-40DB-9377-FD295F947801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76406B49-B187-4C3C-AA9C-691F448788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0E10B6FC-706B-4335-B860-217EA1BBD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590A22-ECAE-4B30-8649-EF5740D08E7E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A8297-ACA2-435A-99F1-8FA8824115F4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AD1B76-9FD7-45EB-A382-60743FAA76D9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1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55536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105932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XX3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93326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694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3)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XX3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83F28C-A926-433C-834C-AD0E71065B12}"/>
              </a:ext>
            </a:extLst>
          </p:cNvPr>
          <p:cNvGrpSpPr/>
          <p:nvPr/>
        </p:nvGrpSpPr>
        <p:grpSpPr>
          <a:xfrm>
            <a:off x="7016641" y="4850876"/>
            <a:ext cx="1874520" cy="1271016"/>
            <a:chOff x="-1949364" y="1704364"/>
            <a:chExt cx="7013251" cy="62640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0AC6E2-E7ED-4BFC-BB8E-AF0263782D8C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848F46D3-DF5A-419C-A298-F126259685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0C381FFB-AADE-402E-84DE-EF17AF806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100573-8347-4682-8500-E9407A50D76D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3ED8DD-025B-44ED-8601-91623399E224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87032D-5188-4AAF-86E6-8AA52A13C77C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37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4" y="1587163"/>
            <a:ext cx="5923545" cy="220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this task, you will see a set of three symbols. </a:t>
            </a:r>
          </a:p>
          <a:p>
            <a:endParaRPr lang="en-US" sz="1960" dirty="0"/>
          </a:p>
          <a:p>
            <a:r>
              <a:rPr lang="en-US" sz="1960" dirty="0"/>
              <a:t>These symbols can be the number 1, 2, 3 or the letter X.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84628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7198189" cy="725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different </a:t>
            </a:r>
            <a:r>
              <a:rPr lang="en-US" sz="1960" dirty="0"/>
              <a:t> from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endParaRPr lang="en-US" sz="196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960" dirty="0"/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233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403856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7569893" cy="815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different </a:t>
            </a:r>
            <a:r>
              <a:rPr lang="en-US" sz="1960" dirty="0"/>
              <a:t> from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endParaRPr lang="en-US" sz="1960" dirty="0"/>
          </a:p>
          <a:p>
            <a:r>
              <a:rPr lang="en-US" sz="1960" dirty="0"/>
              <a:t>For example, here the number 2 is the oddball </a:t>
            </a:r>
            <a:r>
              <a:rPr lang="en-US" sz="1960" b="1" i="1" dirty="0"/>
              <a:t>BUT</a:t>
            </a:r>
            <a:r>
              <a:rPr lang="en-US" sz="1960" b="1" dirty="0"/>
              <a:t> </a:t>
            </a:r>
            <a:r>
              <a:rPr lang="en-US" sz="1960" dirty="0"/>
              <a:t>is in the first position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960" dirty="0"/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(The correct response is to press 2)  </a:t>
            </a:r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233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3BE48-7EA6-47F0-9ACF-181D94B458EC}"/>
              </a:ext>
            </a:extLst>
          </p:cNvPr>
          <p:cNvGrpSpPr/>
          <p:nvPr/>
        </p:nvGrpSpPr>
        <p:grpSpPr>
          <a:xfrm>
            <a:off x="6979492" y="4823982"/>
            <a:ext cx="1874520" cy="1271016"/>
            <a:chOff x="-632648" y="1704364"/>
            <a:chExt cx="7013251" cy="63350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407000-E74E-40A4-9140-68E379B6877A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957CAE1E-FD41-4000-AA52-00F8523C83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60113C21-6C3B-4E6A-B29B-108F34795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3DE90C-9E66-41C4-BC2A-44696115993E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E0661A-B7D5-42D7-B34C-89F1D080C56D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AF80EE-3A50-46EA-91C1-7199C475B6B9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79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33833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131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94654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694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3)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131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A379C-4F77-41B0-9517-5E5B84B1BEA1}"/>
              </a:ext>
            </a:extLst>
          </p:cNvPr>
          <p:cNvGrpSpPr/>
          <p:nvPr/>
        </p:nvGrpSpPr>
        <p:grpSpPr>
          <a:xfrm>
            <a:off x="7016641" y="4850876"/>
            <a:ext cx="1874520" cy="1271016"/>
            <a:chOff x="-1949364" y="1704364"/>
            <a:chExt cx="7013251" cy="62640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31BDF1-78A7-4AAD-8156-F19702041B11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E2535F4F-1623-4092-84A3-05E87CE3A9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AA95AA4C-43B2-459F-8267-2FB5834B6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BB813-3109-41A2-8B15-5C1FA2F841EE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467131-5089-4881-82E3-D2E41BA39EAE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5EB154-1FAA-4E46-B814-6599FCA6E435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276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62704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331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632001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1)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331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D7E43-C9DE-4A11-90FF-75AC79F8D480}"/>
              </a:ext>
            </a:extLst>
          </p:cNvPr>
          <p:cNvGrpSpPr/>
          <p:nvPr/>
        </p:nvGrpSpPr>
        <p:grpSpPr>
          <a:xfrm>
            <a:off x="7016641" y="4888194"/>
            <a:ext cx="1870331" cy="1267326"/>
            <a:chOff x="282189" y="1704364"/>
            <a:chExt cx="7013251" cy="6153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D4DC79-7362-4DD8-ACB4-8D1F0E2DFACB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70BA1C11-E568-4E68-BA36-E0DDCCC87A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271433FF-2B24-4595-A847-C2FAD09CC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1C5630-7722-40B7-8AF2-62E2B37A28A1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11E7F6-E4B4-430A-8565-B05A137A7B41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67A0C4-4B06-42A9-BAB6-B801257B4250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73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357775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474623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XX2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255810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125092" cy="381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symbol will appear in either the first, second, or third position. </a:t>
            </a:r>
          </a:p>
          <a:p>
            <a:endParaRPr lang="en-US" sz="1960" dirty="0"/>
          </a:p>
          <a:p>
            <a:r>
              <a:rPr lang="en-US" sz="1960" dirty="0"/>
              <a:t>Here the “X” symbol is in the first position.</a:t>
            </a:r>
          </a:p>
          <a:p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u="sng" dirty="0"/>
              <a:t>X</a:t>
            </a:r>
            <a:r>
              <a:rPr lang="en-US" sz="4620" dirty="0"/>
              <a:t> _ _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955402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988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				(The correct response is to press 2)  </a:t>
            </a:r>
          </a:p>
          <a:p>
            <a:pPr algn="ctr"/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XX2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384FE2-52EC-49B1-8D9B-23093D29A1F1}"/>
              </a:ext>
            </a:extLst>
          </p:cNvPr>
          <p:cNvGrpSpPr/>
          <p:nvPr/>
        </p:nvGrpSpPr>
        <p:grpSpPr>
          <a:xfrm>
            <a:off x="6979492" y="4823982"/>
            <a:ext cx="1874520" cy="1271016"/>
            <a:chOff x="-632648" y="1704364"/>
            <a:chExt cx="7013251" cy="63350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C3B11B-1528-416A-BEB7-8064E16A1B52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2CBFDC0D-4390-46DE-A66B-826292793C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112A182B-91A1-48DD-8D5E-AEA4F9D3B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50AD93-C9B2-410E-AFB1-5818384E0114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4F684-8AF1-4C47-A18E-EC9A3E38B6BC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7FEA59-2C8B-4477-A27B-A7F7DD1C54FB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954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8719401-79A0-4438-A0EE-CEF13AB4D28A}"/>
              </a:ext>
            </a:extLst>
          </p:cNvPr>
          <p:cNvSpPr txBox="1"/>
          <p:nvPr/>
        </p:nvSpPr>
        <p:spPr>
          <a:xfrm>
            <a:off x="1011234" y="1625092"/>
            <a:ext cx="139615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[PRACTICE TRIALS]</a:t>
            </a:r>
            <a:endParaRPr lang="nl-NL" sz="1260" dirty="0"/>
          </a:p>
        </p:txBody>
      </p:sp>
    </p:spTree>
    <p:extLst>
      <p:ext uri="{BB962C8B-B14F-4D97-AF65-F5344CB8AC3E}">
        <p14:creationId xmlns:p14="http://schemas.microsoft.com/office/powerpoint/2010/main" val="201225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A8AB93-0C72-470A-A7D4-DCAF00B2052F}"/>
              </a:ext>
            </a:extLst>
          </p:cNvPr>
          <p:cNvGrpSpPr/>
          <p:nvPr/>
        </p:nvGrpSpPr>
        <p:grpSpPr>
          <a:xfrm>
            <a:off x="1065374" y="247745"/>
            <a:ext cx="7013251" cy="6153055"/>
            <a:chOff x="282189" y="1704364"/>
            <a:chExt cx="7013251" cy="61530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151668-F61E-4DAE-BDC7-1CCBCF2260AC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5" name="Picture 4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1797C64D-9EFD-49B6-B77E-55F22AFCE6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6" name="Picture 5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A27F4203-2A3D-4824-9C24-108451D09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1AE3A9-D990-4637-97AA-36BEEF6532D8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158B91-9875-4012-B4B8-8BB5F9EFE6A7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91234F-CDFE-448D-A274-D0F45D0F7B93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73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B26A6-3C44-4C4E-828B-3FCEA01EEC28}"/>
              </a:ext>
            </a:extLst>
          </p:cNvPr>
          <p:cNvGrpSpPr/>
          <p:nvPr/>
        </p:nvGrpSpPr>
        <p:grpSpPr>
          <a:xfrm>
            <a:off x="1065374" y="300107"/>
            <a:ext cx="7013251" cy="6335081"/>
            <a:chOff x="-632648" y="1704364"/>
            <a:chExt cx="7013251" cy="63350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151668-F61E-4DAE-BDC7-1CCBCF2260AC}"/>
                </a:ext>
              </a:extLst>
            </p:cNvPr>
            <p:cNvGrpSpPr/>
            <p:nvPr/>
          </p:nvGrpSpPr>
          <p:grpSpPr>
            <a:xfrm>
              <a:off x="-632648" y="2429030"/>
              <a:ext cx="7013251" cy="5610415"/>
              <a:chOff x="-1636348" y="436729"/>
              <a:chExt cx="12070680" cy="8610417"/>
            </a:xfrm>
          </p:grpSpPr>
          <p:pic>
            <p:nvPicPr>
              <p:cNvPr id="5" name="Picture 4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1797C64D-9EFD-49B6-B77E-55F22AFCE6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6" name="Picture 5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A27F4203-2A3D-4824-9C24-108451D09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1AE3A9-D990-4637-97AA-36BEEF6532D8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158B91-9875-4012-B4B8-8BB5F9EFE6A7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91234F-CDFE-448D-A274-D0F45D0F7B93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519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9010A2-899E-4516-A826-7DAE81BFB592}"/>
              </a:ext>
            </a:extLst>
          </p:cNvPr>
          <p:cNvGrpSpPr/>
          <p:nvPr/>
        </p:nvGrpSpPr>
        <p:grpSpPr>
          <a:xfrm>
            <a:off x="79394" y="256564"/>
            <a:ext cx="7013251" cy="6264032"/>
            <a:chOff x="-1949364" y="1704364"/>
            <a:chExt cx="7013251" cy="62640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151668-F61E-4DAE-BDC7-1CCBCF2260AC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5" name="Picture 4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1797C64D-9EFD-49B6-B77E-55F22AFCE6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6" name="Picture 5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A27F4203-2A3D-4824-9C24-108451D09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1AE3A9-D990-4637-97AA-36BEEF6532D8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158B91-9875-4012-B4B8-8BB5F9EFE6A7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91234F-CDFE-448D-A274-D0F45D0F7B93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42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125092" cy="381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symbol will appear in either the first, second, or third position. </a:t>
            </a:r>
          </a:p>
          <a:p>
            <a:endParaRPr lang="en-US" sz="1960" dirty="0"/>
          </a:p>
          <a:p>
            <a:r>
              <a:rPr lang="en-US" sz="1960" dirty="0"/>
              <a:t>Here the “X” symbol is in the second position.</a:t>
            </a:r>
          </a:p>
          <a:p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_ </a:t>
            </a:r>
            <a:r>
              <a:rPr lang="en-US" sz="4620" u="sng" dirty="0"/>
              <a:t>X</a:t>
            </a:r>
            <a:r>
              <a:rPr lang="en-US" sz="4620" dirty="0"/>
              <a:t> _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411033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125092" cy="381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Each symbol will appear in either the first, second, or third position. </a:t>
            </a:r>
          </a:p>
          <a:p>
            <a:endParaRPr lang="en-US" sz="1960" dirty="0"/>
          </a:p>
          <a:p>
            <a:r>
              <a:rPr lang="en-US" sz="1960" dirty="0"/>
              <a:t>Here the “X” symbol is in the third position.</a:t>
            </a:r>
          </a:p>
          <a:p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 _ _ </a:t>
            </a:r>
            <a:r>
              <a:rPr lang="en-US" sz="4620" u="sng" dirty="0"/>
              <a:t>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03024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116545"/>
            <a:ext cx="615585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is an example of a trial. Each trial will have an oddball </a:t>
            </a:r>
          </a:p>
          <a:p>
            <a:r>
              <a:rPr lang="en-US" sz="1960" dirty="0"/>
              <a:t>symbol which is different from the other two symbols. </a:t>
            </a:r>
          </a:p>
          <a:p>
            <a:endParaRPr lang="en-US" sz="1960" dirty="0"/>
          </a:p>
          <a:p>
            <a:r>
              <a:rPr lang="en-US" sz="1960" dirty="0"/>
              <a:t>Your task is to pick out which symbol is the oddball. </a:t>
            </a:r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1XX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3079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512569" cy="603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You will respond to the oddball by pressing these keys with your </a:t>
            </a:r>
          </a:p>
          <a:p>
            <a:r>
              <a:rPr lang="en-US" sz="1960" dirty="0"/>
              <a:t>left hand:</a:t>
            </a:r>
          </a:p>
          <a:p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	ring finger on the “1” key  (for when the oddball is the number 1)</a:t>
            </a:r>
          </a:p>
          <a:p>
            <a:endParaRPr lang="en-US" sz="1960" dirty="0"/>
          </a:p>
          <a:p>
            <a:r>
              <a:rPr lang="en-US" sz="1960" dirty="0"/>
              <a:t>	middle finger on the “2” key (for when the oddball is the number 2)</a:t>
            </a:r>
          </a:p>
          <a:p>
            <a:endParaRPr lang="en-US" sz="1960" dirty="0"/>
          </a:p>
          <a:p>
            <a:r>
              <a:rPr lang="en-US" sz="1960" dirty="0"/>
              <a:t>	index finger on the “3” key (for when the oddball is the number 3)</a:t>
            </a:r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51668-F61E-4DAE-BDC7-1CCBCF2260AC}"/>
              </a:ext>
            </a:extLst>
          </p:cNvPr>
          <p:cNvGrpSpPr/>
          <p:nvPr/>
        </p:nvGrpSpPr>
        <p:grpSpPr>
          <a:xfrm>
            <a:off x="2647141" y="4491790"/>
            <a:ext cx="3849718" cy="1618045"/>
            <a:chOff x="-1636348" y="436729"/>
            <a:chExt cx="12070680" cy="8610417"/>
          </a:xfrm>
        </p:grpSpPr>
        <p:pic>
          <p:nvPicPr>
            <p:cNvPr id="5" name="Picture 4" descr="A close up of a computer keyboard&#10;&#10;Description automatically generated">
              <a:extLst>
                <a:ext uri="{FF2B5EF4-FFF2-40B4-BE49-F238E27FC236}">
                  <a16:creationId xmlns:a16="http://schemas.microsoft.com/office/drawing/2014/main" id="{1797C64D-9EFD-49B6-B77E-55F22AFCE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10" t="29433" r="49218" b="57839"/>
            <a:stretch/>
          </p:blipFill>
          <p:spPr>
            <a:xfrm>
              <a:off x="2113043" y="774788"/>
              <a:ext cx="5258139" cy="1623319"/>
            </a:xfrm>
            <a:prstGeom prst="roundRect">
              <a:avLst/>
            </a:prstGeom>
          </p:spPr>
        </p:pic>
        <p:pic>
          <p:nvPicPr>
            <p:cNvPr id="6" name="Picture 5" descr="A picture containing clip, black, light, white&#10;&#10;Description automatically generated">
              <a:extLst>
                <a:ext uri="{FF2B5EF4-FFF2-40B4-BE49-F238E27FC236}">
                  <a16:creationId xmlns:a16="http://schemas.microsoft.com/office/drawing/2014/main" id="{A27F4203-2A3D-4824-9C24-108451D09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36348" y="436729"/>
              <a:ext cx="12070680" cy="8610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70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6904582" cy="4838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same</a:t>
            </a:r>
            <a:r>
              <a:rPr lang="en-US" sz="1960" dirty="0"/>
              <a:t> as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1XX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400866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53471" y="1116545"/>
            <a:ext cx="7616380" cy="845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For </a:t>
            </a:r>
            <a:r>
              <a:rPr lang="en-US" sz="1960" b="1" i="1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r>
              <a:rPr lang="en-US" sz="1960" b="1" dirty="0"/>
              <a:t> </a:t>
            </a:r>
            <a:r>
              <a:rPr lang="en-US" sz="1960" dirty="0"/>
              <a:t>trials, the </a:t>
            </a:r>
            <a:r>
              <a:rPr lang="en-US" sz="1960" b="1" dirty="0"/>
              <a:t>position</a:t>
            </a:r>
            <a:r>
              <a:rPr lang="en-US" sz="1960" dirty="0"/>
              <a:t> of the </a:t>
            </a:r>
            <a:r>
              <a:rPr lang="en-US" sz="1960" b="1" dirty="0"/>
              <a:t>oddball</a:t>
            </a:r>
            <a:r>
              <a:rPr lang="en-US" sz="1960" dirty="0"/>
              <a:t> on the screen will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60" dirty="0"/>
              <a:t>be the </a:t>
            </a:r>
            <a:r>
              <a:rPr lang="en-US" sz="1960" b="1" dirty="0"/>
              <a:t>same</a:t>
            </a:r>
            <a:r>
              <a:rPr lang="en-US" sz="1960" dirty="0"/>
              <a:t> as the </a:t>
            </a:r>
            <a:r>
              <a:rPr lang="en-US" sz="1960" b="1" dirty="0"/>
              <a:t>location</a:t>
            </a:r>
            <a:r>
              <a:rPr lang="en-US" sz="1960" dirty="0"/>
              <a:t> of the key you must press: </a:t>
            </a:r>
          </a:p>
          <a:p>
            <a:endParaRPr lang="en-US" sz="1960" dirty="0"/>
          </a:p>
          <a:p>
            <a:r>
              <a:rPr lang="en-US" sz="1960" dirty="0"/>
              <a:t>For example, here the number 1 is the oddball </a:t>
            </a:r>
            <a:r>
              <a:rPr lang="en-US" sz="1960" b="1" i="1" dirty="0"/>
              <a:t>AND</a:t>
            </a:r>
            <a:r>
              <a:rPr lang="en-US" sz="1960" b="1" dirty="0"/>
              <a:t> </a:t>
            </a:r>
            <a:r>
              <a:rPr lang="en-US" sz="1960" dirty="0"/>
              <a:t>is in the first position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960" dirty="0"/>
          </a:p>
          <a:p>
            <a:br>
              <a:rPr lang="en-US" sz="2000" dirty="0"/>
            </a:br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1960" dirty="0"/>
              <a:t>	(The correct response is to press 1)  </a:t>
            </a:r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36961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/>
              <a:t>1XX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84FAB-89FE-4F0B-99A7-076096692DDD}"/>
              </a:ext>
            </a:extLst>
          </p:cNvPr>
          <p:cNvGrpSpPr/>
          <p:nvPr/>
        </p:nvGrpSpPr>
        <p:grpSpPr>
          <a:xfrm>
            <a:off x="7016641" y="4908884"/>
            <a:ext cx="1870331" cy="1267326"/>
            <a:chOff x="282189" y="1704364"/>
            <a:chExt cx="7013251" cy="61530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F3CD16-5D15-4AF8-B205-FB398354FDBE}"/>
                </a:ext>
              </a:extLst>
            </p:cNvPr>
            <p:cNvGrpSpPr/>
            <p:nvPr/>
          </p:nvGrpSpPr>
          <p:grpSpPr>
            <a:xfrm>
              <a:off x="282189" y="2247004"/>
              <a:ext cx="7013251" cy="5610415"/>
              <a:chOff x="-1636348" y="436729"/>
              <a:chExt cx="12070680" cy="8610417"/>
            </a:xfrm>
          </p:grpSpPr>
          <p:pic>
            <p:nvPicPr>
              <p:cNvPr id="10" name="Picture 9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4F46553B-BBEB-4639-941D-44054C93C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1" name="Picture 10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83FD0F65-2439-445F-9C2C-E3FBA3710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CEA118-F106-412F-8475-02CFC815B8DB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14D8D-C942-40F9-8821-F757BA551E9F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30648A-88D3-4F82-BEFC-12CC3291702E}"/>
                </a:ext>
              </a:extLst>
            </p:cNvPr>
            <p:cNvSpPr/>
            <p:nvPr/>
          </p:nvSpPr>
          <p:spPr>
            <a:xfrm rot="8596589">
              <a:off x="3318776" y="2108088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2839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28087</TotalTime>
  <Words>776</Words>
  <Application>Microsoft Macintosh PowerPoint</Application>
  <PresentationFormat>Custom</PresentationFormat>
  <Paragraphs>573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Marije Mars</dc:creator>
  <cp:lastModifiedBy>Elizabeth Tong</cp:lastModifiedBy>
  <cp:revision>368</cp:revision>
  <dcterms:created xsi:type="dcterms:W3CDTF">2019-05-13T08:16:18Z</dcterms:created>
  <dcterms:modified xsi:type="dcterms:W3CDTF">2020-06-19T17:29:12Z</dcterms:modified>
</cp:coreProperties>
</file>