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2" r:id="rId3"/>
    <p:sldId id="409" r:id="rId4"/>
    <p:sldId id="410" r:id="rId5"/>
    <p:sldId id="411" r:id="rId6"/>
    <p:sldId id="413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3" r:id="rId22"/>
    <p:sldId id="434" r:id="rId23"/>
    <p:sldId id="435" r:id="rId24"/>
    <p:sldId id="436" r:id="rId25"/>
    <p:sldId id="437" r:id="rId26"/>
    <p:sldId id="438" r:id="rId27"/>
    <p:sldId id="444" r:id="rId28"/>
    <p:sldId id="439" r:id="rId29"/>
    <p:sldId id="440" r:id="rId30"/>
    <p:sldId id="441" r:id="rId31"/>
    <p:sldId id="442" r:id="rId32"/>
    <p:sldId id="445" r:id="rId33"/>
    <p:sldId id="446" r:id="rId34"/>
    <p:sldId id="447" r:id="rId35"/>
    <p:sldId id="448" r:id="rId36"/>
    <p:sldId id="449" r:id="rId37"/>
    <p:sldId id="450" r:id="rId38"/>
    <p:sldId id="451" r:id="rId39"/>
    <p:sldId id="452" r:id="rId40"/>
    <p:sldId id="453" r:id="rId41"/>
    <p:sldId id="454" r:id="rId42"/>
    <p:sldId id="455" r:id="rId43"/>
    <p:sldId id="456" r:id="rId44"/>
    <p:sldId id="457" r:id="rId45"/>
    <p:sldId id="443" r:id="rId46"/>
    <p:sldId id="458" r:id="rId47"/>
    <p:sldId id="459" r:id="rId48"/>
    <p:sldId id="460" r:id="rId49"/>
    <p:sldId id="461" r:id="rId50"/>
    <p:sldId id="462" r:id="rId51"/>
    <p:sldId id="463" r:id="rId52"/>
    <p:sldId id="464" r:id="rId53"/>
    <p:sldId id="465" r:id="rId54"/>
    <p:sldId id="466" r:id="rId55"/>
    <p:sldId id="467" r:id="rId56"/>
    <p:sldId id="468" r:id="rId57"/>
    <p:sldId id="469" r:id="rId58"/>
    <p:sldId id="470" r:id="rId59"/>
    <p:sldId id="471" r:id="rId60"/>
    <p:sldId id="472" r:id="rId61"/>
    <p:sldId id="473" r:id="rId62"/>
    <p:sldId id="474" r:id="rId63"/>
    <p:sldId id="475" r:id="rId64"/>
    <p:sldId id="476" r:id="rId65"/>
    <p:sldId id="477" r:id="rId66"/>
    <p:sldId id="484" r:id="rId67"/>
    <p:sldId id="485" r:id="rId68"/>
    <p:sldId id="486" r:id="rId69"/>
    <p:sldId id="487" r:id="rId70"/>
    <p:sldId id="494" r:id="rId71"/>
    <p:sldId id="488" r:id="rId72"/>
    <p:sldId id="489" r:id="rId73"/>
    <p:sldId id="490" r:id="rId74"/>
    <p:sldId id="491" r:id="rId75"/>
    <p:sldId id="492" r:id="rId76"/>
    <p:sldId id="502" r:id="rId77"/>
    <p:sldId id="503" r:id="rId78"/>
    <p:sldId id="504" r:id="rId79"/>
    <p:sldId id="505" r:id="rId80"/>
    <p:sldId id="506" r:id="rId81"/>
    <p:sldId id="507" r:id="rId82"/>
    <p:sldId id="493" r:id="rId83"/>
    <p:sldId id="508" r:id="rId84"/>
    <p:sldId id="509" r:id="rId85"/>
    <p:sldId id="431" r:id="rId8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D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4"/>
        <p:guide pos="379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9" Type="http://schemas.openxmlformats.org/officeDocument/2006/relationships/tableStyles" Target="tableStyles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slide" Target="slide14.xml"/><Relationship Id="rId1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slide" Target="slide16.xml"/><Relationship Id="rId1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slide" Target="slide8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slide" Target="slide16.xml"/><Relationship Id="rId1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3" Type="http://schemas.openxmlformats.org/officeDocument/2006/relationships/slide" Target="slide19.xml"/><Relationship Id="rId2" Type="http://schemas.openxmlformats.org/officeDocument/2006/relationships/slide" Target="slide20.xml"/><Relationship Id="rId1" Type="http://schemas.openxmlformats.org/officeDocument/2006/relationships/slide" Target="slide2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slide" Target="slide20.xml"/><Relationship Id="rId1" Type="http://schemas.openxmlformats.org/officeDocument/2006/relationships/slide" Target="slide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slide" Target="slide22.xml"/><Relationship Id="rId1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slide" Target="slide22.xml"/><Relationship Id="rId1" Type="http://schemas.openxmlformats.org/officeDocument/2006/relationships/slide" Target="slide23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4.xml"/><Relationship Id="rId2" Type="http://schemas.openxmlformats.org/officeDocument/2006/relationships/slide" Target="slide84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slide" Target="slide24.xml"/><Relationship Id="rId1" Type="http://schemas.openxmlformats.org/officeDocument/2006/relationships/slide" Target="slide25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6.xml"/><Relationship Id="rId2" Type="http://schemas.openxmlformats.org/officeDocument/2006/relationships/slide" Target="slide84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2" Type="http://schemas.openxmlformats.org/officeDocument/2006/relationships/slide" Target="slide28.xml"/><Relationship Id="rId1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2" Type="http://schemas.openxmlformats.org/officeDocument/2006/relationships/slide" Target="slide29.xml"/><Relationship Id="rId1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9.xml"/><Relationship Id="rId2" Type="http://schemas.openxmlformats.org/officeDocument/2006/relationships/slide" Target="slide28.xml"/><Relationship Id="rId1" Type="http://schemas.openxmlformats.org/officeDocument/2006/relationships/slide" Target="slide84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0.xml"/><Relationship Id="rId2" Type="http://schemas.openxmlformats.org/officeDocument/2006/relationships/slide" Target="slide84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1.xml"/><Relationship Id="rId2" Type="http://schemas.openxmlformats.org/officeDocument/2006/relationships/slide" Target="slide8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2.xml"/><Relationship Id="rId2" Type="http://schemas.openxmlformats.org/officeDocument/2006/relationships/slide" Target="slide31.xml"/><Relationship Id="rId1" Type="http://schemas.openxmlformats.org/officeDocument/2006/relationships/slide" Target="slide38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3.xml"/><Relationship Id="rId2" Type="http://schemas.openxmlformats.org/officeDocument/2006/relationships/slide" Target="slide32.xml"/><Relationship Id="rId1" Type="http://schemas.openxmlformats.org/officeDocument/2006/relationships/slide" Target="slide34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4.xml"/><Relationship Id="rId2" Type="http://schemas.openxmlformats.org/officeDocument/2006/relationships/slide" Target="slide33.xml"/><Relationship Id="rId1" Type="http://schemas.openxmlformats.org/officeDocument/2006/relationships/slide" Target="slide34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5.xml"/><Relationship Id="rId2" Type="http://schemas.openxmlformats.org/officeDocument/2006/relationships/slide" Target="slide84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slide" Target="slide35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7.xml"/><Relationship Id="rId2" Type="http://schemas.openxmlformats.org/officeDocument/2006/relationships/slide" Target="slide33.xml"/><Relationship Id="rId1" Type="http://schemas.openxmlformats.org/officeDocument/2006/relationships/slide" Target="slide36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8.xml"/><Relationship Id="rId2" Type="http://schemas.openxmlformats.org/officeDocument/2006/relationships/slide" Target="slide33.xml"/><Relationship Id="rId1" Type="http://schemas.openxmlformats.org/officeDocument/2006/relationships/slide" Target="slide37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9.xml"/><Relationship Id="rId2" Type="http://schemas.openxmlformats.org/officeDocument/2006/relationships/slide" Target="slide33.xml"/><Relationship Id="rId1" Type="http://schemas.openxmlformats.org/officeDocument/2006/relationships/slide" Target="slide9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0.xml"/><Relationship Id="rId2" Type="http://schemas.openxmlformats.org/officeDocument/2006/relationships/slide" Target="slide31.xml"/><Relationship Id="rId1" Type="http://schemas.openxmlformats.org/officeDocument/2006/relationships/slide" Target="slide4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slide" Target="slide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slide" Target="slide5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2.xml"/><Relationship Id="rId2" Type="http://schemas.openxmlformats.org/officeDocument/2006/relationships/slide" Target="slide41.xml"/><Relationship Id="rId1" Type="http://schemas.openxmlformats.org/officeDocument/2006/relationships/slide" Target="slide43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3.xml"/><Relationship Id="rId2" Type="http://schemas.openxmlformats.org/officeDocument/2006/relationships/slide" Target="slide43.xml"/><Relationship Id="rId1" Type="http://schemas.openxmlformats.org/officeDocument/2006/relationships/slide" Target="slide42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4.xml"/><Relationship Id="rId2" Type="http://schemas.openxmlformats.org/officeDocument/2006/relationships/slide" Target="slide84.xml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slide" Target="slide44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6.xml"/><Relationship Id="rId2" Type="http://schemas.openxmlformats.org/officeDocument/2006/relationships/slide" Target="slide47.xml"/><Relationship Id="rId1" Type="http://schemas.openxmlformats.org/officeDocument/2006/relationships/slide" Target="slide45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7.xml"/><Relationship Id="rId2" Type="http://schemas.openxmlformats.org/officeDocument/2006/relationships/slide" Target="slide46.xml"/><Relationship Id="rId1" Type="http://schemas.openxmlformats.org/officeDocument/2006/relationships/slide" Target="slide4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slide" Target="slide84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9.xml"/><Relationship Id="rId2" Type="http://schemas.openxmlformats.org/officeDocument/2006/relationships/slide" Target="slide49.xml"/><Relationship Id="rId1" Type="http://schemas.openxmlformats.org/officeDocument/2006/relationships/slide" Target="slide48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0.xml"/><Relationship Id="rId2" Type="http://schemas.openxmlformats.org/officeDocument/2006/relationships/slide" Target="slide84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1.xml"/><Relationship Id="rId2" Type="http://schemas.openxmlformats.org/officeDocument/2006/relationships/slide" Target="slide50.xml"/><Relationship Id="rId1" Type="http://schemas.openxmlformats.org/officeDocument/2006/relationships/slide" Target="slide4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slide" Target="slide7.xml"/><Relationship Id="rId1" Type="http://schemas.openxmlformats.org/officeDocument/2006/relationships/slide" Target="slide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slide" Target="slide5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3.xml"/><Relationship Id="rId1" Type="http://schemas.openxmlformats.org/officeDocument/2006/relationships/slide" Target="slide5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" Type="http://schemas.openxmlformats.org/officeDocument/2006/relationships/slide" Target="slide53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5.xml"/><Relationship Id="rId2" Type="http://schemas.openxmlformats.org/officeDocument/2006/relationships/slide" Target="slide55.xml"/><Relationship Id="rId1" Type="http://schemas.openxmlformats.org/officeDocument/2006/relationships/slide" Target="slide54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6.xml"/><Relationship Id="rId2" Type="http://schemas.openxmlformats.org/officeDocument/2006/relationships/slide" Target="slide84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7.xml"/><Relationship Id="rId2" Type="http://schemas.openxmlformats.org/officeDocument/2006/relationships/slide" Target="slide54.xml"/><Relationship Id="rId1" Type="http://schemas.openxmlformats.org/officeDocument/2006/relationships/slide" Target="slide56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8.xml"/><Relationship Id="rId2" Type="http://schemas.openxmlformats.org/officeDocument/2006/relationships/slide" Target="slide58.xml"/><Relationship Id="rId1" Type="http://schemas.openxmlformats.org/officeDocument/2006/relationships/slide" Target="slide57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9.xml"/><Relationship Id="rId2" Type="http://schemas.openxmlformats.org/officeDocument/2006/relationships/slide" Target="slide84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0.xml"/><Relationship Id="rId2" Type="http://schemas.openxmlformats.org/officeDocument/2006/relationships/slide" Target="slide59.xml"/><Relationship Id="rId1" Type="http://schemas.openxmlformats.org/officeDocument/2006/relationships/slide" Target="slide60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1.xml"/><Relationship Id="rId2" Type="http://schemas.openxmlformats.org/officeDocument/2006/relationships/slide" Target="slide8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slide" Target="slide7.xml"/><Relationship Id="rId1" Type="http://schemas.openxmlformats.org/officeDocument/2006/relationships/slide" Target="slide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2.xml"/><Relationship Id="rId1" Type="http://schemas.openxmlformats.org/officeDocument/2006/relationships/slide" Target="slide84.xml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3.xml"/><Relationship Id="rId3" Type="http://schemas.openxmlformats.org/officeDocument/2006/relationships/slide" Target="slide62.xml"/><Relationship Id="rId2" Type="http://schemas.openxmlformats.org/officeDocument/2006/relationships/slide" Target="slide66.xml"/><Relationship Id="rId1" Type="http://schemas.openxmlformats.org/officeDocument/2006/relationships/slide" Target="slide6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" Type="http://schemas.openxmlformats.org/officeDocument/2006/relationships/slide" Target="slide6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5.xml"/><Relationship Id="rId1" Type="http://schemas.openxmlformats.org/officeDocument/2006/relationships/slide" Target="slide64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6.xml"/><Relationship Id="rId2" Type="http://schemas.openxmlformats.org/officeDocument/2006/relationships/slide" Target="slide65.xml"/><Relationship Id="rId1" Type="http://schemas.openxmlformats.org/officeDocument/2006/relationships/slide" Target="slide72.xml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7.xml"/><Relationship Id="rId2" Type="http://schemas.openxmlformats.org/officeDocument/2006/relationships/slide" Target="slide84.xml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slide" Target="slide67.xml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9.xml"/><Relationship Id="rId2" Type="http://schemas.openxmlformats.org/officeDocument/2006/relationships/slide" Target="slide65.xml"/><Relationship Id="rId1" Type="http://schemas.openxmlformats.org/officeDocument/2006/relationships/slide" Target="slide72.xml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0.xml"/><Relationship Id="rId2" Type="http://schemas.openxmlformats.org/officeDocument/2006/relationships/slide" Target="slide70.xml"/><Relationship Id="rId1" Type="http://schemas.openxmlformats.org/officeDocument/2006/relationships/slide" Target="slide69.xml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1.xml"/><Relationship Id="rId2" Type="http://schemas.openxmlformats.org/officeDocument/2006/relationships/slide" Target="slide70.xml"/><Relationship Id="rId1" Type="http://schemas.openxmlformats.org/officeDocument/2006/relationships/slide" Target="slide40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3" Type="http://schemas.openxmlformats.org/officeDocument/2006/relationships/slide" Target="slide61.xml"/><Relationship Id="rId2" Type="http://schemas.openxmlformats.org/officeDocument/2006/relationships/slide" Target="slide39.xml"/><Relationship Id="rId1" Type="http://schemas.openxmlformats.org/officeDocument/2006/relationships/slide" Target="slide3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slide" Target="slide71.xml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3.xml"/><Relationship Id="rId2" Type="http://schemas.openxmlformats.org/officeDocument/2006/relationships/slide" Target="slide65.xml"/><Relationship Id="rId1" Type="http://schemas.openxmlformats.org/officeDocument/2006/relationships/slide" Target="slide72.xml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4.xml"/><Relationship Id="rId2" Type="http://schemas.openxmlformats.org/officeDocument/2006/relationships/slide" Target="slide73.xml"/><Relationship Id="rId1" Type="http://schemas.openxmlformats.org/officeDocument/2006/relationships/slide" Target="slide74.xml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5.xml"/><Relationship Id="rId2" Type="http://schemas.openxmlformats.org/officeDocument/2006/relationships/slide" Target="slide84.xml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6.xml"/><Relationship Id="rId2" Type="http://schemas.openxmlformats.org/officeDocument/2006/relationships/slide" Target="slide78.xml"/><Relationship Id="rId1" Type="http://schemas.openxmlformats.org/officeDocument/2006/relationships/slide" Target="slide75.xml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7.xml"/><Relationship Id="rId2" Type="http://schemas.openxmlformats.org/officeDocument/2006/relationships/slide" Target="slide77.xml"/><Relationship Id="rId1" Type="http://schemas.openxmlformats.org/officeDocument/2006/relationships/slide" Target="slide76.xml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8.xml"/><Relationship Id="rId2" Type="http://schemas.openxmlformats.org/officeDocument/2006/relationships/slide" Target="slide84.xml"/><Relationship Id="rId1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9.xml"/><Relationship Id="rId2" Type="http://schemas.openxmlformats.org/officeDocument/2006/relationships/slide" Target="slide84.xml"/><Relationship Id="rId1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0.xml"/><Relationship Id="rId2" Type="http://schemas.openxmlformats.org/officeDocument/2006/relationships/slide" Target="slide79.xml"/><Relationship Id="rId1" Type="http://schemas.openxmlformats.org/officeDocument/2006/relationships/slide" Target="slide80.xml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1.xml"/><Relationship Id="rId2" Type="http://schemas.openxmlformats.org/officeDocument/2006/relationships/slide" Target="slide77.xml"/><Relationship Id="rId1" Type="http://schemas.openxmlformats.org/officeDocument/2006/relationships/slide" Target="slide7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slide" Target="slide7.xml"/><Relationship Id="rId1" Type="http://schemas.openxmlformats.org/officeDocument/2006/relationships/slide" Target="slide9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2.xml"/><Relationship Id="rId1" Type="http://schemas.openxmlformats.org/officeDocument/2006/relationships/slide" Target="slide81.xml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3.xml"/><Relationship Id="rId2" Type="http://schemas.openxmlformats.org/officeDocument/2006/relationships/slide" Target="slide83.xml"/><Relationship Id="rId1" Type="http://schemas.openxmlformats.org/officeDocument/2006/relationships/slide" Target="slide8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4.xml"/><Relationship Id="rId1" Type="http://schemas.openxmlformats.org/officeDocument/2006/relationships/slide" Target="slide8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5.xml"/><Relationship Id="rId1" Type="http://schemas.openxmlformats.org/officeDocument/2006/relationships/slide" Target="slide8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6.xml"/><Relationship Id="rId1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090035" y="2458085"/>
            <a:ext cx="48977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latin typeface="仿宋" panose="02010609060101010101" charset="-122"/>
                <a:ea typeface="仿宋" panose="02010609060101010101" charset="-122"/>
              </a:rPr>
              <a:t>玻璃穹顶</a:t>
            </a:r>
            <a:endParaRPr lang="zh-CN" altLang="en-US" sz="54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26355" y="4291330"/>
            <a:ext cx="34220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tooltip="" action="ppaction://hlinksldjump"/>
              </a:rPr>
              <a:t>开幕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28498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去找寻那位女孩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1529715"/>
            <a:ext cx="77787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到达了中层，电梯开启时面对的还是玻璃。之后你被做了一个十分繁杂的全身体检，确保你无病无痛，无伤无痕后，你第一次与中层人握了手。你端详着他们的手，真可谓十指金贵。你想起了当年那个在大楼天台隔着玻璃相会的女孩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你打算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9485" y="4982210"/>
            <a:ext cx="4251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准备参加中层的综合考试，通往上层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016125" y="491490"/>
            <a:ext cx="777875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走在中层的玻璃上，你感到诸多不适应。你低头看，多了一层玻璃，曾经你眼中熟悉真切的建筑变得模糊不清。你抬头看，少了一层玻璃，本该更清晰的光变得更碎了些，你看不清上层的东西。甚至你看中层人都有些错位，一个脑袋在半空中飘，一双脚独自在玻璃上奔走远去。你摇了摇脑袋，眼前的事物才正常起来，过了一会儿又不正常了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你摇摇晃晃地，按照下层的路线走到下层最高建筑的地方，其间撞了好几次树与墙与电线杆。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你不得不坐在玻璃上休息，隐约间看到了一个熟悉的面孔。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你遇到了当年的那个女孩，她也认出了你。惊讶之余，她想帮助你适应中层的生活。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女孩告诉你她的名字叫风零。她先是带着你去了服饰店，为你换了一双能够在玻璃上正常行走的鞋，再为你找了一副帮助下层人适应中层生活的眼镜，你很快就适应了在中层中的基本生活。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80435" y="581406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跟随风零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489960" y="506984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同意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97075" y="880110"/>
            <a:ext cx="777875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风零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腾出时间带你在中层中四处逛，带你近距离感受不同于下层的建筑。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你询问她中层各制造业的材料来源，她带你去参观了许多处生态圈。生态圈处没有玻璃阻挡，联通上中下三层。生态圈是用来给重重玻璃下的地球透口气的地方，下层人民禁止接触生态圈。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你才知道中上层人民的材料都是从生态圈中获得。难怪生态圈的范围越来越大，数量也越来越多，无限挤压着下层人民的生活空间。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风零陪了你很久，你差不多适应了解了中层社会生活的时候，她希望你和她一起在中层生活下去。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你的态度是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89960" y="5652135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拒绝，准备中层的综合考试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28498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回收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该结局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2301240"/>
            <a:ext cx="7778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在风零的帮助下，你很快找到了一份得体的工作。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你和风零一起，在中层过上了安逸了的生活。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18535" y="545084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去寻找女孩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06600" y="311785"/>
            <a:ext cx="777875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你选择继续读书，为通往上层做准备。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走在中层的玻璃上，你感到诸多不适应。你低头看，多了一层玻璃，曾经你眼中熟悉真切的建筑变得模糊不清。你抬头看，少了一层玻璃，本该更清晰的光变得更碎了些，你看不清上层的东西。甚至你看中层人都有些错位，一个脑袋在半空中飘，一双脚独自在玻璃上奔走远去。你摇了摇脑袋，眼前的事物才正常起来，过了一会儿又不正常了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你跌跌撞撞地回去向移居管理人员求助，他们给了你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一双能够在玻璃上正常行走的鞋，一副帮助下层人适应中层生活的眼镜。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得知你想要继续学习之后，为你安排了一所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学校。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开始学习不久，你因为连续操劳而体力不支，倒在课桌上不省人事。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再次醒来的时候你在医院里面，了解了自己身体的状况，修养了几天。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闲暇之余，你又想起了当年在天台上看到的那个女孩。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你打算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18535" y="5970905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继续读书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28498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跟随风零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1844040"/>
            <a:ext cx="777875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出了院，你沿着记忆中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下层的路线走到下层最高建筑的地方，在那儿等待了不久，一个熟悉的面孔出现了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你遇到了当年的那个女孩，她也认出了你。她告诉你，她的名字叫风零。并且告诉你，她愿意带你熟悉中层的环境。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28498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搭乘通往上层的电梯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1634490"/>
            <a:ext cx="777875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你继续准备起了综合考试。有了第一次的学习考试经验，第二次就变得得心应手起来。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不久后，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你参加了中层的综合考试，合格后，获得了通往上层的资格。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512699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参观上层科技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701675"/>
            <a:ext cx="80841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许多你的同学来为你送行，他们想沾一沾你的天才气息。但你知道这不是一句天才就可以概括的，你同他们握手。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乘上了通往上层的电梯，同下层的电梯一样，落满灰尘。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电梯门打开，迎接你的又是玻璃，你又做了一次更繁杂、更精细的全身体检。你向他们抱怨，他们告诉你这是必须要走的程序。曾经有人发明了一粒胶囊，说是吃下就可以立马获得他们需要的数据，最后发现那是个彻头彻尾的骗局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你抬头，第一次看到了没有玻璃阻挡的蓝天。你低头，就像从前的生活换了个视角。曾经你看到的是无数鞋底，如今是无数头顶。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499485" y="468630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学科技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97075" y="565150"/>
            <a:ext cx="777875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都是你闻所未闻的科技。上层独有的电子设备，独有的交通工具，独有的航天技术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……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你想起了克兰说过的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分开我们的不止是玻璃，还有智商。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”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他们带你参观了生态圈，下层人民禁止进入，因为那确实是在重重玻璃下维系他们生活的必不可少生态之地。中上层相关人员则可随意进出，贪婪地汲取其中的资源。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生态圈不断扩大，从前的你只在大人们的叹息声中得知不能去的地方越来越多。尽管被称为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生态圈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”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的地方越来越多，但下层的生活环境却越来越差。你到今天才得知其中的原因。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为了在上层中生活，你需要继续学习。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你选择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9485" y="5160645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学人民管理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99485" y="567309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3" action="ppaction://hlinksldjump"/>
              </a:rPr>
              <a:t>学艺术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28498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学科技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1529715"/>
            <a:ext cx="77787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>
                <a:latin typeface="仿宋" panose="02010609060101010101" charset="-122"/>
                <a:ea typeface="仿宋" panose="02010609060101010101" charset="-122"/>
              </a:rPr>
              <a:t>可拉倒吧</a:t>
            </a:r>
            <a:endParaRPr lang="zh-CN" altLang="en-US" sz="66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9485" y="498221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学人民管理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25650" y="1564005"/>
            <a:ext cx="77787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新的一天，你睁开了眼睛，起身，拉开窗帘向上一望。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如同往常一样的，层层的玻璃压在房顶之上，天空之下。阳光像是寻了好久的路才狼狈赶来，一缕一缕都是碎的。玻璃上来来往往的人衣冠楚楚，都是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精英模样。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09010" y="4265295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去学校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391535" y="5083810"/>
            <a:ext cx="5028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筹划移除玻璃，让人们平等地生活到一起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760" y="683895"/>
            <a:ext cx="777875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你开始学习人民管理。其中了解了玻璃的种种作用。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玻璃是为了透光，让中下层的人民不至于生存不下去，让下层非生态圈内的植物作物能够相对正常地生长。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玻璃也是为了监视中下层人民，时刻观察着他们的动静，观察他们的人民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管理、枪炮武器的状况，观察他们有没有篡位夺权发起反抗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的心。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上中下层也是一种身份的尊卑区分，对于你这种能够从下层考到上层来的人，他们一半是敬佩，另一半你也不太分得清那是什么情绪。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参与社会管理许久，你意识到上中层人民对下层人民的压迫实在太严重。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你打算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91535" y="5619750"/>
            <a:ext cx="5028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过好自己的生活就好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28498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转行，学习科技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1328420"/>
            <a:ext cx="77787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你打算让人们拆除玻璃，共同生活到一起，但你发现上层人不会有这样的想法。生活在上层的下层人寥寥无几，不是已故就是找寻不到。上层人们过着优越的生活自然没有想拆除玻璃的心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你又无法回到下层，发动大家的力量。再者，在玻璃的监视下，一有点小动作就会出大事情。上层科技监视下层的人民手段丰富。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你发现这条路是一条死路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你打算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9485" y="498221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放弃想法，过好自己的生活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28498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回收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该结局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1958340"/>
            <a:ext cx="77787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放弃了种种不切实际的想法，继续参与上层的人民管理。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这是一份稳定而体面的工作。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你在上层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过上了安逸的生活。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28498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学医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1672590"/>
            <a:ext cx="77787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你开始学习基础科学。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在此之上你还有两个学科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可以选择。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你选择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9485" y="498221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学航天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47675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回收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该结局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1672590"/>
            <a:ext cx="777875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你学习航天工程。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第一次接到了搭乘载人航天器的任务。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你在太空中看到了被玻璃笼罩的地球。时而朦胧时而清晰且破碎。你生出了一种迷幻的感觉。同事提醒你不要一直盯着地球看，容易产生致幻的感觉。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此后，你的一生致力于太空探索，过着较为安稳的生活。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499485" y="4686935"/>
            <a:ext cx="42906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开始致力于研究各层人民的种种疾病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06600" y="594360"/>
            <a:ext cx="777875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你开始学习医学。在学习过程中，你了解到玻璃的建立之处其实是为了阻挡疾病的传播。不知为何，玻璃的摆放从竖直变成了水平，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越是往后，玻璃就越是失去了原本的意义。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三层人民至今相隔已久，又不愿交流。上层的医学有办法保证上来的人们不带有任何传染性、遗传性等疾病，下层的医学落后，无法保证，因此就演变成只准向上不准向下的局面。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仿佛人们被玻璃隔离久了，久对玻璃产生了依赖性。其实这样的环境对各种生物的伤害是十分巨大的，根本不利于地球生命生存。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但演变到现在，就变得无法拆除玻璃了。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你决定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89960" y="5384165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学习上层的实用医学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05638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坚持不断申请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1891665"/>
            <a:ext cx="777875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为了收集到中下层人民疾病的数据，你向上头申请。可是上头总是以太过危险为由，拒绝你的申请。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你有些走投无路的无力感。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你决定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9485" y="481076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改学实用医学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509270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回收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该结局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412750"/>
            <a:ext cx="777875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你依旧坚持不断申请。在持续一整年的信件轰炸下，上层勉强同意了让你进行研究。你因为在中下层都生活过一段时间，认识许多人，因此你的研究进行得还算顺利。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你花费了几十年的时间，逐层研究了人类的传染病、遗传疾病。许多医者被你打动，开始支持追随你的事业。你的团队从最初的寥寥数人扩展到上百人的规模。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你研发出了各种疫苗、药剂应对不同的疾病，提供给各层人民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最终当你觉得时机已经成熟的时候，你向三层的人民请求打破玻璃，一同生活。人民拥护你，三层的决策人首次聚首讨论这个问题，最终决定保留玻璃，但渐渐开放三层人民间的交流。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下层人民开始了平权运动，你也参与其中，最后达成协议，改善了下层乃至整个地球的生活环境。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09010" y="5615940"/>
            <a:ext cx="5085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开始种蘑菇（掌握种蘑菇技巧可选择此项）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28498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回收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该结局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06600" y="1374775"/>
            <a:ext cx="777875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你选择继续种蘑菇，在目前的环境之下，你终于种出了许多上好品种的蘑菇，但到达了一定程度，就无法再精进下去。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或许当前的环境还不允许吧，但你相信，未来会越来越好的。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如今你年岁已高，或许无法亲眼见到那一天的到来了。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你躺在辛苦种出的蘑菇上，沉沉地睡去。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18535" y="406400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回收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该结局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05965" y="2085975"/>
            <a:ext cx="7778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你开始学习上层的实用医学，成为了一名优秀的医师，在上层过上了安稳的生活。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46532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一同前往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25650" y="1172845"/>
            <a:ext cx="777875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课上，老师讲述着你已经听过无数次的世界构造。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这个世界被两层玻璃分为三个部分。我们生活在最底层，是最接近大地的地方。虽然生活在他们之下，我们也有自己独有的优秀文化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……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上课要认真听讲不要走神。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”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你转回了望着窗外的眼睛，正对着老师盯着你看的目光。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怎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么会有这种四目相对这么凑巧的事情。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放学后，你的友人克兰来找你，说自己发现了一个好地方，想带你去。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629785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带给克兰一同试验品尝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1529715"/>
            <a:ext cx="77787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你开始学习种植蘑菇并通过了专业考试。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通过研究，你种出了许多实验品蘑菇。一些可食用的蘑菇虽然品相还行，但具体如何并不清楚。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你打算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09010" y="388620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继续研究研究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28498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进入森林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1529715"/>
            <a:ext cx="77787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你独自研究了一番，发现蘑菇的品质实在不行。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你觉得实验室的土地并不能养殖出好的蘑菇，决定到森林当中去研究。但森林的开发程度不高，冒然进入有一定的危险。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你决定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9485" y="498221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继续在实验室研究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28498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到森林里去研究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1529715"/>
            <a:ext cx="77787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你继续在实验室里研究，却始终没有研究出什么结果来。一些蘑菇的长势十分不好，也有一些根本成不了型。存有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的菌包被你浪费了许多。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你开始思考是去森林做研究还是改养殖普通的经济品种糊口。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你决定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9485" y="498221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改种经济品种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28498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回收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该结局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06600" y="2267585"/>
            <a:ext cx="77787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你开始养殖经济品种，这些蘑菇能够正常生长，为你的生活带来了稳定的收益。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你过上了安逸的生活。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840605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感谢奇妙生物们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97075" y="1510665"/>
            <a:ext cx="77787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做好了准备之后，你带上一堆工具向森林进发。在深入探索森林时，你一个不注意，被毒蛇咬伤了脚踝。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脚踝很快肿了起来，你无法行走，你知道再不及时就医，就要身亡在这深山老林中。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就在你正在向这个世界道别之时，你身旁的树丛中窜出了一群个头矮小的奇妙生物。他们帮你放血让你服药，你逐渐恢复了过来，僵硬的四肢也放松了下来。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490595" y="4840605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试着去上层改变世界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06600" y="652145"/>
            <a:ext cx="777875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他们告诉你，他们是居住在森林中的小型精灵一族。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最早的时候，统领地球的是他们，后来人类兴起壮大，将他们赶到了偏远的地方，并且不断占据他们的生存空间，抹杀他们存在的证据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再后来，人类建起玻璃顶，让地球失去了往日的生机。许多生态系统无法继续运作下去，各种生物覆灭，他们精灵一族也苟延残喘着。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你告诉他们你只想种出好的蘑菇，他们告诉你，在这样的地球环境下，想种出好蘑菇简直是天方夜谭。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他们对你没有很大恶意，聊了几句就让你离开。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离开森林后，你打算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0595" y="544195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改种经济品种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388239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决心继续读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25650" y="1922780"/>
            <a:ext cx="77787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你开始为综合考试做准备，在别人眼中你就像疯了一样。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第一次考试，你不负众望地落了榜。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9485" y="457962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改种经济品种蘑菇糊口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499485" y="393065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继续准备下一年的考试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06600" y="1759585"/>
            <a:ext cx="77787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不顾周围人的劝阻，你继续没日没夜地读书学习。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第二年的综合考试，你依旧没能通过。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你的老师、家人、朋友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都觉得你已经老大不小了，该做些正经事了。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你决定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9485" y="466598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  <a:hlinkClick r:id="rId2" action="ppaction://hlinksldjump"/>
              </a:rPr>
              <a:t>改种经济品种蘑菇糊口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28498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同意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1529715"/>
            <a:ext cx="77787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你带了些蘑菇去找克兰，下锅后蘑菇们化成了一滩水，你发现带来的蘑菇根本无法食用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克兰嘲笑了你一番后，说自己近期要出一趟远海，并且邀请你一同前往。但是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对于没有经验的你来说可能有些危险。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你决定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9485" y="498221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拒绝，回去继续研究蘑菇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28498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为出远海做准备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06600" y="1394460"/>
            <a:ext cx="77787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你决定学习航海捕鱼技术。拿到了合格证之后，你和克兰一起捕鱼。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克兰教会你许多实用技巧，你的捕鱼技术突飞猛进。你们时常一起捕鱼，一起煮鱼烤鱼，过得十分快活。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你们的技术成熟后，打算出远海去捕鱼。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536067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离开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1021715"/>
            <a:ext cx="777875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克兰带着你来到了城市里最高的建筑，你们一同乘坐电梯到了建筑最高层，你跟着克兰，又进入了楼梯间。克兰用不知道哪里来的钥匙打开了通往天台的门，你们一同到了天台。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一阵窒息感扑面而来，天塌下来的感觉，玻璃就在头顶上，触手可及的感觉。你从来没有这么近地感受过玻璃的存在，克兰搬来梯子邀请你上去，你走了上去，伸出手就触摸到了光滑的玻璃。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尚处在震撼之中，你感受到了一个强烈的目光，随后，一只手触到了你指尖对岸的玻璃。一个女孩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出现在了你的视野中。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那是一种十指不沾阳春水的美。这才是正经的四目相对。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女孩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对你笑了笑，便起身离开了，你也随之回过了神。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28498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继续同鱼搏斗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06600" y="935990"/>
            <a:ext cx="777875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你和克兰一同出了远海。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这天的天气不是特别好。你们看到了立在海上的玻璃，玻璃包围着的是被称为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生态圈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”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的地方，那是不能靠近的地方。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忽然，你身边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的鱼竿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有大鱼上钩了，鱼竿弯到一个你未曾见过的幅度。你持着鱼竿，同它消耗着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，它的力气实在太大，几乎要将你拖下海。你脚底打滑了一下，克兰拼命扶住了你。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天气忽然变坏，起风了，船有些摇晃。你感觉到有些危险，决定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9485" y="498221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剪断鱼线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28498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让克兰剪断鱼线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06600" y="1721485"/>
            <a:ext cx="77787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你让克兰剪断鱼线，克兰觉得这个时候放弃太可惜了，想继续努力一把。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但眼见天气越来越差。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此时你决定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9485" y="498221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继续同鱼搏斗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016125" y="1529715"/>
            <a:ext cx="777875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克兰剪断了鱼线，放走了鱼。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你们根据风向调整着航向，大风持续了一阵就停了下来，这趟旅程有惊无险。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你们有些遗憾地回了家，但庆幸没有出什么大事。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就这样，你和克兰过上了安逸的捕鱼生活。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9485" y="477139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回收该结局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016125" y="671830"/>
            <a:ext cx="777875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你决定继续同鱼搏斗。海上刮起了大风，克兰调整航向稳住船身。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鱼的力气与精力超出你的想象，你用尽所有的力气制约它。但显然，你的力气不如它。你向克兰求助，克兰惊觉大事不妙，赶忙拿起剪子想要剪断鱼线。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但就在克兰取剪子的间隙，你支撑不住，松开了握着鱼竿的手，鱼竿瞬间消失在海里，这简直是耻辱。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没来得及多想，船身猛地撞到了什么，这时候你们才发现船已经驶到了生态圈的玻璃附近。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风不停吹着，一波浪打过来，你们狠狠地撞在了玻璃上，船翻了，你们在风浪中不知所措，你顾不得克兰也顾不得自己，呛了几口水之余又被拍在玻璃上。一阵剧痛在头上炸开，你失去了知觉。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9485" y="515493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睁开眼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480435" y="5417185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告诉他们要先去找一个女孩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25650" y="401320"/>
            <a:ext cx="777875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醒来的时候你发现自己在医院里。你转头向窗外看去，窗外的景色是模模糊糊的。什么都看不清。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照顾你的护士来的时候惊奇地发现你醒了，护士告诉你，你已经昏迷了快一年之久。护士还告诉你这里是中层的医院，你被中层的人救了。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你回忆了一下，想起了克兰，想起了海上的险恶经历，冒了一身冷汗。你向护士询问当年跟你一起的人在哪里。护士遗憾地告诉你克兰伤得比你严重，因为种种原因上层的医院愿意收治克兰，克兰也至今未醒。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又修养了许久，你差不多可以出院了，但他们告诉你，你在中层待了许久，不能回到下层。他们为你提供了学习机会，可以帮助你适应中层的社会生活。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此时你想起了当年在天台上遇见的那位女孩，你决定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80435" y="5902325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去学校学习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18535" y="5118735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回学校读书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54225" y="501650"/>
            <a:ext cx="777875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你打算去找当年，那个女孩，或许是想要找她求助，或许是出于其他目的。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走在中层的玻璃上，你感到诸多不适应。你低头看，多了一层玻璃，曾经你眼中熟悉真切的建筑变得模糊不清。你抬头看，少了一层玻璃，本该更清晰的光变得更碎了些，你看不清上层的东西。甚至你看中层人都有些错位，一个脑袋在半空中飘，一双脚独自在玻璃上奔走远去。你摇了摇脑袋，眼前的事物才正常起来，过了一会儿又不正常了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你凭借着极度模糊的记忆，寻找当年的那个高楼所在的位置。大概是到了，你听了下来，极度的不适让你不得不坐在地上休息。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你等了很久不见想见的人，你意识到想要在茫茫人海里找一个人是多么荒唐的想法，你打算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18535" y="5710555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无论如何也要找那个女孩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28498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回收该结局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1529715"/>
            <a:ext cx="777875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你不计代价地寻找当年那个女孩，花了好几年的时间，终于有了线索。当你打算同她见面的时候，你得知她的伴侣不愿意她接触你这个从下层意外上来的人，于是没能同她见上一面。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你错过了中层人民为你提供的学习机会，只好无所事事地靠着救济金度过了一生。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28498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在中层定居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1807845"/>
            <a:ext cx="77787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你到了中层的学校中学习，尽管学的很吃力，还是掌握了一些能够在中层生活的基本技能。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此时你打算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9485" y="498221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继续读书向上走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28498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回收该结局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1865630"/>
            <a:ext cx="77787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你在中层找了一份工作维生，过着安稳的生活。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年暮时你得知，克兰终生未醒。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28498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在中层定居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1816735"/>
            <a:ext cx="77787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像是读天书一般，你几乎看不懂课本。但是为了要到上层去，你拼了命地努力，但依然连续多年落榜。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此时你决定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9485" y="498221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继续读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694555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准备综合考试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25650" y="570865"/>
            <a:ext cx="777875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离开了大楼，面对克兰的打趣你只得连连求饶。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马上从中学毕业，你需要在参加综合考试与专业考试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之间做抉择。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克兰责怪你不好好听讲，却仍然耐心地向你解释二者的差别。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下层的综合考试是对想要到中层的人的考核。分开我们的不止是玻璃，还有智商。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”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克兰敲了敲你的脑门。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专业考试是为了要在下层生活的人准备的，学习不同职业的技能后可以参加不同的专业考试。合格后就可以在下层从事不同的职业。综合考试十分困难，根本不会有多少人参加。我邻居的朋友从十八岁考到八十岁都没能考上。顺带一提，我要参加捕鱼的专业考试。你也赶紧决定，开始学习吧，考不过可是要留级的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。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”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你选择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09010" y="5353685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准备专业考试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28498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乘上通往上层的电梯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1951355"/>
            <a:ext cx="7778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你不断地读书学习，最后，奇迹般地，你通过了中层的综合考试，得到了通往上层的资格。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006600" y="640080"/>
            <a:ext cx="777875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许多你的同学来为你送行，他们想沾一沾你的天才气息。但你知道这不是一句天才就可以概括的，你同他们握手。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乘上了通往上层的电梯，电梯上落满灰尘，多年无人光顾，无人打扫的样子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电梯门打开，迎接你的是玻璃，你做了一次十分繁杂的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全身体检。你向他们抱怨，他们告诉你这是必须要走的程序。曾经有人发明了一粒胶囊，说是吃下就可以立马获得他们需要的数据，最后发现那是个彻头彻尾的骗局。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你抬头，第一次看到了没有玻璃阻挡的蓝天。你低头，就像从前的生活换了个视角。曾经你看到的是无数鞋底，如今是无数头顶。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9485" y="508762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参观上层科技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035175" y="840740"/>
            <a:ext cx="777875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都是你闻所未闻的科技。上层独有的电子设备，独有的交通工具，独有的航天技术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……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你想起了克兰说过的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分开我们的不止是玻璃，还有智商。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”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他们带你参观了生态圈，那破坏你和克兰美好生活的罪魁祸首。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下层人民禁止进入，因为那确实是在重重玻璃下维系他们生活的必不可少生态之地。中上层相关人员则可随意进出，贪婪地汲取其中的资源。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生态圈不断扩大，从前的你只在大人们的叹息声中得知不能去的地方越来越多。尽管被称为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生态圈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”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的地方越来越多，但下层的生活环境却越来越差。你到今天才得知其中的原因。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9485" y="532765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开始学医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016125" y="1529715"/>
            <a:ext cx="7778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99485" y="4686935"/>
            <a:ext cx="42906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开始致力于研究各层人民的种种疾病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06600" y="594360"/>
            <a:ext cx="777875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你开始学习医学。在学习过程中，你了解到玻璃的建立之处其实是为了阻挡疾病的传播。不知为何，玻璃的摆放从竖直变成了水平，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越是往后，玻璃就越是失去了原本的意义。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三层人民至今相隔已久，又不愿交流。上层的医学有办法保证上来的人们不带有任何传染性、遗传性等疾病，下层的医学落后，无法保证，因此就演变成只准向上不准向下的局面。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仿佛人们被玻璃隔离久了，久对玻璃产生了依赖性。其实这样的环境对各种生物的伤害是十分巨大的，根本不利于地球生命生存。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但演变到现在，就变得无法拆除玻璃了。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你决定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89960" y="5384165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申请研究克兰多年未醒之谜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451860" y="5724525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回收该结局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54455" y="544830"/>
            <a:ext cx="963739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尽管上层一直阻止你到中下层研究疾病，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你依旧坚持不断申请。在持续一整年的信件轰炸下，上层勉强同意了让你进行研究。你因为在中下层都生活过一段时间，认识许多人，因此你的研究进行得还算顺利。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你花费了几十年的时间，逐层研究了人类的传染病、遗传疾病。许多医者被你打动，开始支持追随你的事业。你的团队从最初的寥寥数人扩展到上百人的规模。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你研发出了各种疫苗、药剂应对不同的疾病，提供给各层人民。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最终当你觉得时机已经成熟的时候，你向三层的人民请求打破玻璃，一同生活。人民拥护你，三层的决策人首次聚首讨论这个问题，最终决定保留玻璃，但渐渐开放三层人民间的交流。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下层人民开始了平权运动，你也参与其中，最后达成协议，改善了下层乃至整个地球的生活环境。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但你发现克兰被其他医学人员当作实验品，在梦中不断承受种种痛苦，最终一生未醒。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393954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继续研究克兰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06600" y="1769745"/>
            <a:ext cx="77787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研究了克兰一阵子，你发现克兰的情况十分棘手。让克兰再睁开眼的概率近乎渺茫。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此时你打算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9485" y="4636770"/>
            <a:ext cx="44538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转而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  <a:hlinkClick r:id="rId2" action="ppaction://hlinksldjump"/>
              </a:rPr>
              <a:t>致力于研究各层人民的种种疾病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615055" y="509524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陪克兰一起回去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619125"/>
            <a:ext cx="777875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你使尽浑身解数，日夜钻研克兰的病。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那天你实在太劳累，趴在克兰的病床旁就睡了过去。睡梦之中你感到有一只手在抚摸你的脑袋。你迷迷糊糊地醒了过来，发现克兰睁着眼睛望着你，还对你笑。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你的眼泪立马就下来了，克兰还不知道发生了什么，你就抱着克兰大哭一通，哭得整个医院都亮起了灯，把你的助手和护士们都哭了过来，然后跟着你一起抱头痛哭。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克兰也像是理解了什么，无奈地看着你们。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克兰醒了，但克兰的记忆还停留在十几年前。克兰的病恢复了之后，只想回去继续钓鱼。克兰只有这个技能，只有这一种生活。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你打算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54680" y="5652135"/>
            <a:ext cx="5670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帮助克兰回去（自己留在上层继续研究人类疾病）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489960" y="3940175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回收该结局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1529715"/>
            <a:ext cx="777875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尽管回到下层是绝对禁止的，但上头的人们考虑到你和克兰达成了一个伟大的医学奇迹，决定破例让你们住到一个生态圈处的无人海域中去。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在小岛上，你们靠着海，过着安逸幸福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的生活。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858895" y="603885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去找克兰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43965" y="305435"/>
            <a:ext cx="987679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你用了很多方法，对着上头的人一哭二闹三上吊，上头的人实在遭不住，只好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决定破例让克兰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住到一个生态圈处的无人海域中去。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与此同时，你决定开始研究人类疾病。尽管上层一直阻止你到中下层研究疾病，你依旧坚持不断申请。在持续一整年的信件轰炸下，上层勉强同意了让你进行研究。你因为在中下层都生活过一段时间，又实现了一个医学奇迹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，因此你的研究进行得还算顺利。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你花费了几十年的时间，逐层研究了人类的传染病、遗传疾病。许多医者被你打动，开始支持追随你的事业。你的团队从最初的寥寥数人扩展到上百人的规模。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你研发出了各种疫苗、药剂应对不同的疾病，提供给各层人民。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最终当你觉得时机已经成熟的时候，你向三层的人民请求打破玻璃，一同生活。人民拥护你，三层的决策人首次聚首讨论这个问题，最终决定保留玻璃，但渐渐开放三层人民间的交流。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下层人民开始了平权运动，你也参与其中，最后达成协议，改善了下层乃至整个地球的生活环境。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21760" y="5487035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在上层安享晚年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489960" y="414147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回收该结局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1711960"/>
            <a:ext cx="77787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你在上层安享着晚年，临终时，才想起克兰在无人海域，根本不知道世界的变革。克兰一个人孤独地活了一生。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你只能惭愧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地闭上眼睛。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28498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继续为来年的综合考试做准备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1529715"/>
            <a:ext cx="77787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不顾克兰的劝阻，你坚持打算参加综合考试。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为了学会综合考试的内容，你没日没夜的学习，但依然有种力不从心的感觉。其间你得知到了中层之后是无法回到下层的，那是一条有去无回的路。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你参加了综合考试，不出意外地落了榜。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你决定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9485" y="498221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转而准备专业考试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016125" y="1242695"/>
            <a:ext cx="77787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你在无人海域找到了克兰，克兰也已经老了。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征求克兰的同意后，你把克兰带到了有人烟的海滨小镇里，一同度过了生命的最后时光。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你临终的时候，克兰牵着你的手，告诉你，希望在别处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再遇见你。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你说，再见。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克兰说，再见。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37585" y="466598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回收该结局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3863975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种植果树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1529715"/>
            <a:ext cx="777875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你选择学习种树。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在学习了基本的知识后，你有三个选择以维持生计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你选择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09010" y="451231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种植行道树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09010" y="5160645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3" action="ppaction://hlinksldjump"/>
              </a:rPr>
              <a:t>到沙化地区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3" action="ppaction://hlinksldjump"/>
              </a:rPr>
              <a:t>植树造林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058670" y="721360"/>
            <a:ext cx="777875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你决定跟随组织到沙化地区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植树造林。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环境恶劣，沙尘暴四起，你们的开展进度并不容乐观。你的同僚告诉你，沙化的原因并不在下层，而是中上层的人民滥用土地资源，土地尚好的时候，他们将资源地圈起，美名其曰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生态圈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”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。不允许下层人民接近，说是帮助我们维持在玻璃下的生态环境，实则毫无节制地抢占汲取生态圈中的种种资源。土地用过后，就拆除生态圈，让我们收拾烂摊子。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你问为什么他们在北部的沙漠中建起生态圈，同僚告诉你，那里有丰富的石油资源。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同僚对植树造林一事并不上心，说可以带你去看看北部的生态圈。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34410" y="529209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前往北部生态圈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024380" y="713740"/>
            <a:ext cx="777875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你和同僚一起到了北部的生态圈。远远地，你看到从未见过的机器在不断地运作，声音透过生态圈的间隙传来，越来越响。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尚未到能够看清石油基地全貌的地方，同僚便停下了车，不再前行。你知道再往前是被绝对禁止的。要是被头顶上中层的人们透过玻璃看到了，可不能保证还回不回得去。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目力可见之处，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两支管道高耸，一条连通到中层，一条连通到高层。用着下层永远做不到的技术，不停地将资源向上输送。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你们回头，看到工作的地方又起了沙暴，你抬头看，隐约看到玻璃上方的人们对着沙暴指指点点，时而跺脚时而捧腹，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仿佛在看戏一般。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9485" y="503047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回到工作地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749165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种下这株树苗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08505" y="708025"/>
            <a:ext cx="777875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沙暴平息后，你们回到了工作的地方，继续干着不知道有什么意义的植树造林工作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有一天，在一堆胡杨树苗之中，你发现了一颗与众不同的树苗。你从未在课本上见到过这种树苗。你拿去问同事们，他们沉思争论良久，最后认定它是梭梭的变种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你很惊讶他们是如何得出这个结论的，凭你的经验，这棵树正常生长起码能到胡杨的高度，再者，不论从哪个角度看，它都不像梭梭。那或许只是一个资质甚高的长辈的胡乱猜测，你并不放在心里。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它并不像能够很好地在沙漠中生存下去的样子。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你决定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09010" y="5460365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暂时放置不管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28498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回收该结局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1529715"/>
            <a:ext cx="777875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过了许久，当你再想起这株树苗的时候，再想找寻，它已经枯死在了原地。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你并没有放在心上多久便忘了此事，继续过着朴实无华而安稳的种树生活。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852295" y="384175"/>
            <a:ext cx="777875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你选择了种植养护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行道树。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的工作在路边，经常同过路的人和狗打交道。眼熟了之后，他们偶尔会停下来，聊聊狗狗背上的伤是被家里的猫挠的；聊聊自己的家的孩子差一点就通过了综合考试，要不是那天蝉鸣的声音太吵；你心不在焉地应付着，变换着表情以掩饰自己不太在意的事实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他们偶尔也会说今天的天气又热了一些，你会想今天的浇水量是不是应该调整，他们也会抱怨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被中上层人民占据的下层土地，那被称为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生态圈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”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的地方又扩大了一些。你也不太在意，生态圈扩大有助于树的生长。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他们说把整个南村都占据了。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你问哪个南村，他们说就是我们这儿城市边缘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的南村呀。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你气到把铲子一摔，你前不久刚去到那儿种了许多的树，这才要回去看看呢，就不能去了。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57220" y="5504815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生会儿气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76631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种下这株树苗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33905" y="601980"/>
            <a:ext cx="777875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气不过，你只好不再去怀念那些树。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有一天，在一堆广玉兰树苗之中，你发现了一颗与众不同的树苗。你从未在课本上见到过这种树苗。你拿去问同事们，他们沉思争论良久，最后认定它是桂树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的变种。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你很惊讶他们是如何得出这个结论的，不论从哪个角度看，它都不像桂树，倒是有几分梧桐的味道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。那或许只是一个资质甚高的长辈的胡乱猜测，你并不放在心里。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你并没有十足的把握能够养好它，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你决定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09010" y="530860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暂时放置不管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28498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拿去和克兰一同品尝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33270" y="1916430"/>
            <a:ext cx="77787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你选择种植果树。在研究了许久之后，你尝试培育出了一些看起来还不错的桃子和石榴，但并不保证实际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质量如何。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此时你打算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9485" y="498221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自己再研究研究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28498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同意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98980" y="1357630"/>
            <a:ext cx="777875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你带了些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桃子和石榴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去找克兰，桃子咬下后，不是又苦又涩难以下咽，就是核大到一口咬下去差点把牙齿崩掉。石榴拨开时，不是果肉全无就是只有果肉，和桃子一样根本无法下咽。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克兰嘲笑了你一番后，说自己近期要出一趟远海，并且邀请你一同前往。但是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对于没有经验的你来说可能有些危险。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你决定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9485" y="498221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拒绝，回去继续研究水果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3456305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学种蘑菇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1739265"/>
            <a:ext cx="77787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你准备参加专业考试。专业考试有许多，筛选之后你发觉有三个专业比较适合你。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你选择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9485" y="4153535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学捕鱼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99485" y="4858385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3" action="ppaction://hlinksldjump"/>
              </a:rPr>
              <a:t>学种树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068195" y="882015"/>
            <a:ext cx="777875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你独自研究了一阵，发现水果的品质真的不太行。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你去请教前辈们，他们告诉你因为中上层的活动一直在破坏着下层的环境，导致从前的许多水果到现在都无法种植。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你问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“‘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生态圈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’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不是一直在扩建吗，难道环境不应该转好吗？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”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他们被你的话逗乐了，他们说你怎么到这个年纪还天真地以为中上层建起的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生态圈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”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是为了调节环境，根本就是为了他们自己从里面掏取资源，不然为什么不肯让下层人民接近。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梨是你所处的城市中唯一能够正常生长的水果，你虽心有不甘，还是种起了梨树。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9485" y="498221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种植梨树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28498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种下这株树苗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815975"/>
            <a:ext cx="777875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有一天，在一堆梨树树苗之中，你发现了一颗与众不同的树苗。你从未在课本上见到过这种树苗。你拿去问前辈们，他们沉思争论良久，最后认定它是樱桃树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的变种。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你很惊讶他们是如何得出这个结论的，不论从哪个角度看，它都不像樱桃树，倒是有几分枇杷树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的味道。那或许只是一个资质甚高的长辈的胡乱猜测，你并不放在心里。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你觉得十有八九它长不好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你决定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9485" y="498221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放置不管，继续种梨树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0120" y="398399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将树苗移植到自家后院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1795780"/>
            <a:ext cx="77787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你种下了这颗奇怪的树苗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摸索着方法栽培这株不知名的树苗。树苗渐渐长大，样子有些奇怪，你有种不详的预感。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你知道不能任由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它继续在你工作的地方生长了。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此时你决定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0595" y="468122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铲除树苗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28498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回收该结局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1529715"/>
            <a:ext cx="77787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你铲除了树苗，发现在短短的时间内，树的根扎得又广又深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，不铲除它，或许会出现无法控制的局面。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下层并没有研究所，你只好将树苗放置一旁。没过多久，它就枯死在了原地。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不久后，你忘了此事，过上了安稳的种树生活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456305" y="520446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自首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28750" y="293370"/>
            <a:ext cx="933450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你决定移植这株奇怪的树苗，趁着假期，你将树苗运回了家中。转移过程中，你发现在短短的时间内，树苗的根已经扎得又广又深。移植时不小心伤到了一点，但似乎并不影响后续的生长。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你看着树一天天长大，有些欣慰。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这天，你照顾好树，天色已晚，你十分劳累，上床倒头就睡。梦中听到一声巨响，你迷迷糊糊地醒，又迷迷糊糊地睡了过去。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第二天醒来的时候，你不见阳光透过窗户照进来，觉得纳闷。你听到外面人声嘈杂，正欲出门时，发现屋子内部被粗壮的树根填满。你认得它的纹路，正是你养的那棵奇怪的树。你四处望了许久，才知道自己的房子被土壤与树根掩埋了，但你毫发无伤。透过泥土与树干间的缝隙，你看到了外面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外面聚满了人，隐约间你听到自己的名字被他们反复地念着，你抬头，发现这棵树突然变得巨大，将上头的两层玻璃都撞碎了。你知道自己成了罪人。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此时你决定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56305" y="579882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逃跑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28498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申请参与处理大树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5490" y="1529715"/>
            <a:ext cx="77787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你艰难地从树中爬出，到警察模样的人面前自首，他们将你关进了监狱。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在监狱中，你得知大树的处理十分棘手。因为靠近事发地，当地监狱里关押的犯人许多也被一同派遣着去处理大树。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你打算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9485" y="498221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在狱中观望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491865" y="546227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回收该结局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24380" y="578485"/>
            <a:ext cx="777875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你告诉狱警，你也想参与一同处理大树，他们同意了你的申请，给你带上沉重的脚镣，让你跟上前往事发地的队伍。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你帮着人们，一同救助转移被大树殃及的居民，转移完毕后，在大树周围一圈清楚可燃物。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准备就绪后，你们燃起了大火开始烧树。树烧了七天七夜才被烧尽，火海中你仿佛听到了树痛苦的哀嚎，一声又一声，既为了自己，也为了什么别的。你听不出来。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大火过后，你又参与了修复玻璃的工作，渐渐地，世界恢复了秩序。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最后，你以功抵罪，又进去关押了两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年后就被放了出来。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你继续种树，不过，你申报的树种会被重点审查，但并不影响你的安逸生活。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653915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回收该结局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1049020"/>
            <a:ext cx="777875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你一直被关押着，听闻被派遣出去的狱友回来告诉你，大树被烧了个干净。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十六年后，考虑到你并不是有意要破坏玻璃，你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被释放出狱。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回到原住所，你的房子已经连同大火一起烧没了，被撞破的玻璃已经修复了。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你重操旧业开始种树，你申报的树种会被重点审查，但并不影响之后你安稳的生活。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649345" y="5166995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答应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83740" y="335280"/>
            <a:ext cx="777875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你决定逃跑。像是有意为之，大树内留下了足以让你通过并且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避开众人的通道。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你沿着狭窄的通道前行，不断蹭到身旁的树皮，身上许多地方擦出了血。但高度紧张下的你感觉不到疼痛。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到了通道的尽头，你感受到头上的土层不厚，用力跃起向上撞击。你破土而出。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在出口等着你的是样貌怪异的生物，你未曾见过，但你觉得他们和大树的像是一伙的。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他们操着奇怪的口音讲你的语言，告诉你他们可以帮助你逃亡，但有个要求你需要先答应他们。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你决定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49345" y="5743575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拒绝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509010" y="428498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申请参与处理大树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15490" y="1529715"/>
            <a:ext cx="77787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你拒绝了奇怪生物的请求，离开他们独自逃跑。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不久便被警察抓捕到。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他们将你关进了监狱。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在监狱中，你得知大树的处理十分棘手。因为靠近事发地，当地监狱里关押的犯人许多也被一同派遣着去处理大树。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你打算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99485" y="498221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在狱中观望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28498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继续准备下一年的综合考试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1529715"/>
            <a:ext cx="77787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你开始为下次的综合考试做准备，继续没日没夜地学习。克兰见实在劝不住你，给你搬来了邻居的朋友的一大堆复习资料。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你再次参加了综合考试，依旧落了榜。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你决定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9485" y="498221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转而准备专业考试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007870" y="429260"/>
            <a:ext cx="777875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你答应了他们的请求。他们帮助你逃亡，但要求你和他们一起收集大树落下的种子并沿途一路种植。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他们告诉你，他们是居住在森林中的小型精灵一族。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最早的时候，统领地球的是他们，后来人类兴起壮大，将他们赶到了偏远的地方，并且不断占据他们的生存空间，抹杀他们存在的证据。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再后来，人类建起玻璃顶，让地球失去了往日的生机。许多生态系统无法继续运作下去，各种生物覆灭，他们精灵一族也苟延残喘着。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他们也告诉你，你栽培的怪树叫做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鱼面包树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”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，在远古时期，它萌芽自深海，千米万米破海而出，在海面上露出繁密的树顶。它结果时，大大小小的鱼群涌来争食。彼时，大鱼不食小鱼，小鱼不食虾米，只争它的果实。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9485" y="532638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沿途种树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732530" y="558546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停手，回到人类当中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38630" y="280035"/>
            <a:ext cx="871474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鱼面包树速生速长，比种植第一棵时的速度要快上许多，似乎第一棵树改变了土壤土质。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沿途的鱼面包树直入云天，撞碎了区分上下的层层玻璃和生态圈。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你永远都记得那一棵鱼面包树拔地而起，撞破玻璃天顶时，玻璃再也承受不住，两面千疮百孔的玻璃最终碎成无数片，像雨一样砸下来，砸在下层的土地上，海上，人类身上。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有鱼面包树的庇护，你逃过一死。你的眼睛只觉得整个世界都在闪烁，回过神来时，你的表皮处处都在流血，被千刀万剐过一样。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精灵们用草药为你疗伤，为自己疗伤，你们很快就痊愈了。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玻璃被破坏得差不多了，你觉得不需要继续种鱼面包树时，精灵们叫你不要停下。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你决定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32530" y="6042025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2" action="ppaction://hlinksldjump"/>
              </a:rPr>
              <a:t>继续种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206625" y="186055"/>
            <a:ext cx="777875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你决定不再继续种鱼面包树，你打算离开小精灵们，回到人类当中。小精灵们没有拒绝你也没有为难你，让你离开了。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你和人类一起，开始控制鱼面包树的泛滥。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不同高度的人们落到了一起，不分上中下，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为着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人类命运共同努力。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不知名的疾病瘟疫丛生，医疗设备、药剂在灾难种无一幸免，人们像在婴儿时期一样，赤手空拳地对抗。一时间，人类数量骤减。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人们共同抵御疾病，恢复家园，恢复社会秩序。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世界恢复大约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是三四十年之后的事情了。具体过了多久，似乎没什么人记得。大家都忙碌着再创家园，再回首时，逝去的逝去，迟暮的迟暮。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大家同样忘了你的罪与名。玻璃天顶不复存在。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你再次操起旧业种树之时，发现从前无法生长的树木能够茁壮成长。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94100" y="5817235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回收该结局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968500" y="699135"/>
            <a:ext cx="777875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鱼面包树越种越多，最终不需要你的播种与栽培，它们自己便能从布满玻璃的地表生长而出。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不同高度的人们落到了一起，不知名的疾病瘟疫丛生，医疗设备、药剂在灾难种无一幸免，人们像在婴儿时期一样，赤手空拳地对抗。一时间，人类数量骤减。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大树继续蚕食着人类的生存空间。疾病之后又是饥荒。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人类终究没有挺过这一劫，万年历史毁于一旦。少数的幸运儿在这场灾难中幸存，散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在了世界的各处小角落中。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地球复绿，精灵一族复又壮大，把握了地球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的主导权。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你被精灵一族奉为神明，他们将一棵猴面包树雕刻成了你的模样，供奉起来。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80435" y="5845175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回收该结局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284980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再演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57450" y="1995170"/>
            <a:ext cx="777875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感谢所有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参演人员：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克兰，女孩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，全体玻璃穹顶中的居民以及地球。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09010" y="5159375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谢幕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78070" y="697230"/>
            <a:ext cx="37382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仿宋" panose="02010609060101010101" charset="-122"/>
                <a:ea typeface="仿宋" panose="02010609060101010101" charset="-122"/>
              </a:rPr>
              <a:t>剧终</a:t>
            </a:r>
            <a:endParaRPr lang="zh-CN" altLang="en-US" sz="44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9010" y="4732655"/>
            <a:ext cx="403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  <a:hlinkClick r:id="rId1" action="ppaction://hlinksldjump"/>
              </a:rPr>
              <a:t>到达中层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847090"/>
            <a:ext cx="777875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深感浪费了多年时光，你有些焦虑。许多人劝你放弃，也有许多人鼓励你。但鼓励你的人多是来看你笑话的，看你会不会从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18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岁奋战到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80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岁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你并不理会他们，继续备考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终于在第三年的综合考试中拿到了合格证，祝贺你的人比当时鼓励你的人要少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你同家人朋友道别之后，乘上了通往中层的单向电梯。电梯落满了灰，久无人光顾，久无人打扫。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13638</Words>
  <Application>WPS 演示</Application>
  <PresentationFormat>宽屏</PresentationFormat>
  <Paragraphs>862</Paragraphs>
  <Slides>84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3" baseType="lpstr">
      <vt:lpstr>Arial</vt:lpstr>
      <vt:lpstr>宋体</vt:lpstr>
      <vt:lpstr>Wingdings</vt:lpstr>
      <vt:lpstr>微软雅黑</vt:lpstr>
      <vt:lpstr>Wingdings</vt:lpstr>
      <vt:lpstr>仿宋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Eden0</cp:lastModifiedBy>
  <cp:revision>186</cp:revision>
  <dcterms:created xsi:type="dcterms:W3CDTF">2019-06-19T02:08:00Z</dcterms:created>
  <dcterms:modified xsi:type="dcterms:W3CDTF">2020-07-05T16:20:12Z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