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08" r:id="rId3"/>
    <p:sldId id="509" r:id="rId4"/>
    <p:sldId id="510" r:id="rId5"/>
    <p:sldId id="511" r:id="rId6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833FD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662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个人集群介绍</a:t>
            </a:r>
            <a:endParaRPr lang="en-US" altLang="zh-CN" sz="48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Li</a:t>
            </a:r>
            <a:endParaRPr lang="zh-CN" altLang="el-GR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5E5B2B-14E7-A886-FD0E-75337112EF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046"/>
            <a:ext cx="9181395" cy="688604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2350162-08F8-B075-FE4E-FFAC590010F3}"/>
              </a:ext>
            </a:extLst>
          </p:cNvPr>
          <p:cNvCxnSpPr/>
          <p:nvPr/>
        </p:nvCxnSpPr>
        <p:spPr>
          <a:xfrm flipV="1">
            <a:off x="2051720" y="5301208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3DB6F6B-D7A4-C2D2-2D84-47611217F494}"/>
              </a:ext>
            </a:extLst>
          </p:cNvPr>
          <p:cNvSpPr txBox="1"/>
          <p:nvPr/>
        </p:nvSpPr>
        <p:spPr>
          <a:xfrm>
            <a:off x="2987824" y="507037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控制节点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60446A0-78C5-7630-E793-4926A71C34A4}"/>
              </a:ext>
            </a:extLst>
          </p:cNvPr>
          <p:cNvCxnSpPr>
            <a:cxnSpLocks/>
          </p:cNvCxnSpPr>
          <p:nvPr/>
        </p:nvCxnSpPr>
        <p:spPr>
          <a:xfrm flipV="1">
            <a:off x="1043608" y="1412776"/>
            <a:ext cx="576064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BA65E6-8EC5-D8F3-FBE2-FC3EF6E0C3E7}"/>
              </a:ext>
            </a:extLst>
          </p:cNvPr>
          <p:cNvSpPr txBox="1"/>
          <p:nvPr/>
        </p:nvSpPr>
        <p:spPr>
          <a:xfrm>
            <a:off x="1619672" y="112474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计算节点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CD6A2E-DEC9-0F43-A342-04706DBC3EE1}"/>
              </a:ext>
            </a:extLst>
          </p:cNvPr>
          <p:cNvSpPr txBox="1"/>
          <p:nvPr/>
        </p:nvSpPr>
        <p:spPr>
          <a:xfrm>
            <a:off x="4644008" y="3687415"/>
            <a:ext cx="149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计算节点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237A96-3CB8-D08D-2FEB-A95582F924F5}"/>
              </a:ext>
            </a:extLst>
          </p:cNvPr>
          <p:cNvCxnSpPr>
            <a:cxnSpLocks/>
          </p:cNvCxnSpPr>
          <p:nvPr/>
        </p:nvCxnSpPr>
        <p:spPr>
          <a:xfrm flipH="1" flipV="1">
            <a:off x="7308304" y="1253952"/>
            <a:ext cx="576064" cy="230832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F3F3637-DC92-78E7-3AF5-4B47AF068CB7}"/>
              </a:ext>
            </a:extLst>
          </p:cNvPr>
          <p:cNvSpPr txBox="1"/>
          <p:nvPr/>
        </p:nvSpPr>
        <p:spPr>
          <a:xfrm>
            <a:off x="5364088" y="80709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ssh</a:t>
            </a:r>
            <a:r>
              <a:rPr lang="zh-CN" altLang="en-US" sz="2400" b="1" dirty="0">
                <a:solidFill>
                  <a:srgbClr val="FF0000"/>
                </a:solidFill>
              </a:rPr>
              <a:t>协议远程控制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在这里插入图片描述">
            <a:extLst>
              <a:ext uri="{FF2B5EF4-FFF2-40B4-BE49-F238E27FC236}">
                <a16:creationId xmlns:a16="http://schemas.microsoft.com/office/drawing/2014/main" id="{E269054A-1F80-D74A-3BF5-AA9FC36A5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6120680" cy="56597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10D8DF-2C84-2DA5-669A-1FE7E5AD7A4C}"/>
              </a:ext>
            </a:extLst>
          </p:cNvPr>
          <p:cNvSpPr txBox="1"/>
          <p:nvPr/>
        </p:nvSpPr>
        <p:spPr>
          <a:xfrm>
            <a:off x="6300192" y="1844824"/>
            <a:ext cx="2952328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集群状态监控系统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Promethus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Grafna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04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EDE943-6497-D32B-AEF9-6F67417D7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6"/>
          <a:stretch/>
        </p:blipFill>
        <p:spPr bwMode="auto">
          <a:xfrm>
            <a:off x="107504" y="1111435"/>
            <a:ext cx="8856984" cy="1957525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C3ECA4-6C1B-B3D2-5F3C-6D6C695094FC}"/>
              </a:ext>
            </a:extLst>
          </p:cNvPr>
          <p:cNvSpPr txBox="1"/>
          <p:nvPr/>
        </p:nvSpPr>
        <p:spPr>
          <a:xfrm>
            <a:off x="1583668" y="3323346"/>
            <a:ext cx="5580620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集群状态监控系统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Promethus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Grafna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+ Nvidia-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smi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09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0943E1-CE70-5FF4-ABB1-0051466912A1}"/>
              </a:ext>
            </a:extLst>
          </p:cNvPr>
          <p:cNvSpPr txBox="1"/>
          <p:nvPr/>
        </p:nvSpPr>
        <p:spPr>
          <a:xfrm>
            <a:off x="539552" y="1412776"/>
            <a:ext cx="7704856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个控制节点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+ 3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个计算节点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AMD Zen CPU  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核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线程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Nvidia Quadro 4000 GPU (2046 CUDA cores)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控制节点，支持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GPUDirect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Storage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个计算节点，支持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GPUDirect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通信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73698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69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黑体</vt:lpstr>
      <vt:lpstr>Arial</vt:lpstr>
      <vt:lpstr>Calibri</vt:lpstr>
      <vt:lpstr>默认设计模板</vt:lpstr>
      <vt:lpstr>个人集群介绍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李 健</cp:lastModifiedBy>
  <cp:revision>1685</cp:revision>
  <dcterms:created xsi:type="dcterms:W3CDTF">2013-04-15T12:17:00Z</dcterms:created>
  <dcterms:modified xsi:type="dcterms:W3CDTF">2023-05-26T09:56:39Z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