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538" r:id="rId3"/>
    <p:sldId id="516" r:id="rId4"/>
    <p:sldId id="540" r:id="rId5"/>
    <p:sldId id="508" r:id="rId6"/>
    <p:sldId id="520" r:id="rId7"/>
    <p:sldId id="521" r:id="rId8"/>
    <p:sldId id="522" r:id="rId9"/>
    <p:sldId id="523" r:id="rId10"/>
    <p:sldId id="524" r:id="rId11"/>
    <p:sldId id="525" r:id="rId12"/>
    <p:sldId id="526" r:id="rId13"/>
    <p:sldId id="532" r:id="rId14"/>
    <p:sldId id="533" r:id="rId15"/>
    <p:sldId id="534" r:id="rId16"/>
    <p:sldId id="535" r:id="rId17"/>
    <p:sldId id="539" r:id="rId18"/>
    <p:sldId id="528" r:id="rId19"/>
    <p:sldId id="529" r:id="rId20"/>
    <p:sldId id="530" r:id="rId21"/>
    <p:sldId id="531" r:id="rId22"/>
    <p:sldId id="527" r:id="rId23"/>
    <p:sldId id="517" r:id="rId24"/>
    <p:sldId id="518" r:id="rId25"/>
    <p:sldId id="519" r:id="rId26"/>
    <p:sldId id="512" r:id="rId27"/>
    <p:sldId id="513" r:id="rId28"/>
    <p:sldId id="514" r:id="rId29"/>
    <p:sldId id="536" r:id="rId30"/>
    <p:sldId id="537" r:id="rId31"/>
    <p:sldId id="515" r:id="rId32"/>
    <p:sldId id="511" r:id="rId33"/>
  </p:sldIdLst>
  <p:sldSz cx="9144000" cy="6858000" type="screen4x3"/>
  <p:notesSz cx="6815138" cy="99425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0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833FD"/>
    <a:srgbClr val="0D025E"/>
    <a:srgbClr val="FFFF00"/>
    <a:srgbClr val="996600"/>
    <a:srgbClr val="CC9900"/>
    <a:srgbClr val="993300"/>
    <a:srgbClr val="663300"/>
    <a:srgbClr val="000099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5662" autoAdjust="0"/>
  </p:normalViewPr>
  <p:slideViewPr>
    <p:cSldViewPr>
      <p:cViewPr varScale="1">
        <p:scale>
          <a:sx n="84" d="100"/>
          <a:sy n="84" d="100"/>
        </p:scale>
        <p:origin x="1426" y="72"/>
      </p:cViewPr>
      <p:guideLst>
        <p:guide orient="horz" pos="2160"/>
        <p:guide pos="29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2750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4038"/>
            <a:ext cx="2952750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1E6CA95-4958-4509-87B9-FC39E5A8DA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D05E9F1-CF21-431F-88A4-FEEC5F0D442D}" type="datetimeFigureOut">
              <a:rPr lang="zh-CN" altLang="en-US"/>
              <a:pPr>
                <a:defRPr/>
              </a:pPr>
              <a:t>2023/5/1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3925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53062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60800" y="9444038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616950E-41D1-4B4D-8AE9-F1D9AA0C0C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CD9CB-1579-4036-971B-36AE914D33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26090-B96A-4F6E-A8E0-C1CFEC78EE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1208A-3FBA-40CC-BA61-DB2D362999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1D658-35BE-463E-BD5C-EC760C74D9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01CC1-5EBD-41F2-BA84-1E0705029A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F5249-0568-4E55-8780-275BEEC52A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B51A5-3DA7-4CC4-A16C-B139C1AFF0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74C97-2F17-4304-9E99-6F9FED1E41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10797-A2A4-4F72-A6BA-67A41D2CB3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569AE-2247-42C1-914F-F1AC3AD92C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37A07-A897-4C51-B04B-AC793CF124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2769D-1735-4705-8980-645DC85B04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DF65A-6CAE-463B-A817-1A9FB30752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335F113-C87B-4C1B-9453-090EDA77D9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ppt模板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中地大修改图片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42910" y="1142984"/>
            <a:ext cx="7772400" cy="2592387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48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GOCAD</a:t>
            </a:r>
            <a:r>
              <a:rPr lang="zh-CN" altLang="en-US" sz="4800" dirty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地质建模软件学习</a:t>
            </a:r>
            <a:endParaRPr lang="en-US" altLang="zh-CN" sz="4800" dirty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4775" y="4508500"/>
            <a:ext cx="6400800" cy="1512888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altLang="zh-CN" dirty="0" err="1">
                <a:latin typeface="黑体" panose="02010609060101010101" pitchFamily="2" charset="-122"/>
                <a:ea typeface="黑体" panose="02010609060101010101" pitchFamily="2" charset="-122"/>
              </a:rPr>
              <a:t>li</a:t>
            </a:r>
            <a:endParaRPr lang="zh-CN" altLang="el-GR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38" y="1038509"/>
            <a:ext cx="828677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1.7.2 Objects and Unassigned Objects Browsers</a:t>
            </a:r>
            <a:endParaRPr lang="zh-CN" altLang="en-US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57900" y="357166"/>
            <a:ext cx="3086100" cy="632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6446" y="1000108"/>
            <a:ext cx="227716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1.8 Data Tab</a:t>
            </a:r>
            <a:endParaRPr lang="zh-CN" altLang="en-US" sz="2800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428736"/>
            <a:ext cx="7402984" cy="527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0953" y="1000108"/>
            <a:ext cx="27965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1.9 Results Tab</a:t>
            </a:r>
            <a:endParaRPr lang="zh-CN" altLang="en-US" sz="2800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500174"/>
            <a:ext cx="7061891" cy="5357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4192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696D2CD-C042-32FF-3A0D-CCF2BB9A2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0" y="1514401"/>
            <a:ext cx="4392488" cy="3322284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803CB83-0AED-0D81-A914-BB7CE34DA9E4}"/>
              </a:ext>
            </a:extLst>
          </p:cNvPr>
          <p:cNvSpPr txBox="1"/>
          <p:nvPr/>
        </p:nvSpPr>
        <p:spPr>
          <a:xfrm>
            <a:off x="35496" y="1052736"/>
            <a:ext cx="88569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1.4 Starting Stand-Alone SKUA-GOCAD and Setting Up a Project</a:t>
            </a:r>
            <a:endParaRPr lang="zh-CN" altLang="en-US" sz="24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7124405-70B6-454F-F4E2-CE1B4F5AEDA2}"/>
              </a:ext>
            </a:extLst>
          </p:cNvPr>
          <p:cNvSpPr txBox="1"/>
          <p:nvPr/>
        </p:nvSpPr>
        <p:spPr>
          <a:xfrm>
            <a:off x="2304852" y="1628800"/>
            <a:ext cx="6768752" cy="566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304800" algn="just">
              <a:lnSpc>
                <a:spcPct val="150000"/>
              </a:lnSpc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为每个建立的项目指定模块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(module)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</a:p>
          <a:p>
            <a:pPr indent="304800" algn="just">
              <a:lnSpc>
                <a:spcPct val="150000"/>
              </a:lnSpc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由于使用的是破解版的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SKUA-GOCAD-2017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，部分模块不能正常使用，如多核心和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CUDA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的并行模块。</a:t>
            </a:r>
          </a:p>
          <a:p>
            <a:pPr indent="304800" algn="just">
              <a:lnSpc>
                <a:spcPct val="150000"/>
              </a:lnSpc>
            </a:pP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有些模块是所有模块都需要的，如</a:t>
            </a:r>
            <a:r>
              <a:rPr lang="en-US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3D Viewer</a:t>
            </a:r>
            <a:r>
              <a:rPr lang="zh-C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，如果不选择，所有模块都不能使用了。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模块标签主要有：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Geoscience (3D Viewer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，基础建模，剖面和井剖面，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SKUA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构造，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SKUA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分层和断层分析，构造建模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、解释（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Kine3D,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地震解释，地震属性、速度模型、时深转换、不确定性分析等）、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reservoir modeling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（油藏模拟相关的地质建模）、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reservoir production(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油藏模拟网格生成、裂隙建模、油藏模拟文件等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system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（主要就是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FEM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四面体网格生成）</a:t>
            </a:r>
          </a:p>
          <a:p>
            <a:pPr indent="304800" algn="just">
              <a:lnSpc>
                <a:spcPct val="150000"/>
              </a:lnSpc>
            </a:pPr>
            <a:endParaRPr lang="zh-C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99394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71546"/>
            <a:ext cx="457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GOCAD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objects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是什么？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29058" y="1000108"/>
            <a:ext cx="5214942" cy="5753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E7B4435-BADD-23C0-6C23-2B23028608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84" y="908720"/>
            <a:ext cx="4104456" cy="3419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9B451F9-FA01-D434-0E02-60256C2AE82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25031" y="908720"/>
            <a:ext cx="4583091" cy="568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071546"/>
            <a:ext cx="4572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GOCAD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的</a:t>
            </a:r>
            <a:r>
              <a:rPr lang="en-US" altLang="zh-CN" sz="2800" dirty="0">
                <a:latin typeface="黑体" pitchFamily="49" charset="-122"/>
                <a:ea typeface="黑体" pitchFamily="49" charset="-122"/>
              </a:rPr>
              <a:t>objects</a:t>
            </a:r>
            <a:r>
              <a:rPr lang="zh-CN" altLang="en-US" sz="2800" dirty="0">
                <a:latin typeface="黑体" pitchFamily="49" charset="-122"/>
                <a:ea typeface="黑体" pitchFamily="49" charset="-122"/>
              </a:rPr>
              <a:t>是什么？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86182" y="857232"/>
            <a:ext cx="5357818" cy="58322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D79F639C-DA4E-72FF-BD4D-EE30AE735E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496" y="980728"/>
            <a:ext cx="4922520" cy="5189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50DA4119-D57E-8563-75CA-C45A09E3D213}"/>
              </a:ext>
            </a:extLst>
          </p:cNvPr>
          <p:cNvSpPr txBox="1"/>
          <p:nvPr/>
        </p:nvSpPr>
        <p:spPr>
          <a:xfrm>
            <a:off x="5076056" y="1916832"/>
            <a:ext cx="3816424" cy="870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304800">
              <a:lnSpc>
                <a:spcPct val="150000"/>
              </a:lnSpc>
            </a:pPr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选择一个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module bundle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（为了许可证购买方便）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192D88-6B67-E014-D70C-023ACC249D7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41720" y="2787583"/>
            <a:ext cx="3950784" cy="1477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56780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83968" y="810738"/>
            <a:ext cx="4572032" cy="656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1.5.1 GOCAD</a:t>
            </a:r>
            <a:r>
              <a:rPr lang="zh-CN" altLang="zh-CN" sz="28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窗口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20" y="1428736"/>
            <a:ext cx="6429388" cy="5254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388" y="1428736"/>
            <a:ext cx="2714644" cy="20793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00858" y="3571876"/>
            <a:ext cx="2571736" cy="1657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1CA4A8FB-1B35-9755-ADAA-D02C6CFE0B00}"/>
              </a:ext>
            </a:extLst>
          </p:cNvPr>
          <p:cNvSpPr txBox="1"/>
          <p:nvPr/>
        </p:nvSpPr>
        <p:spPr>
          <a:xfrm>
            <a:off x="35496" y="758751"/>
            <a:ext cx="4572000" cy="726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72000"/>
              </a:lnSpc>
            </a:pPr>
            <a:r>
              <a:rPr lang="en-US" altLang="zh-CN" sz="2800" kern="100" dirty="0">
                <a:effectLst/>
                <a:latin typeface="Cambria" panose="020405030504060302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1.5 GOCAD</a:t>
            </a:r>
            <a:r>
              <a:rPr lang="zh-CN" altLang="zh-CN" sz="2800" kern="100" dirty="0">
                <a:effectLst/>
                <a:latin typeface="Cambria" panose="020405030504060302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快速浏览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000108"/>
            <a:ext cx="31045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1.5.2 GOCAD Viewer</a:t>
            </a:r>
            <a:endParaRPr lang="zh-CN" altLang="en-US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5710246" cy="4778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57884" y="1357298"/>
            <a:ext cx="3019425" cy="191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4" y="3429000"/>
            <a:ext cx="3009900" cy="176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2" y="1000108"/>
            <a:ext cx="39442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1.6 Working with Tabs</a:t>
            </a:r>
            <a:endParaRPr lang="zh-CN" altLang="en-US" sz="2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1571612"/>
            <a:ext cx="5072098" cy="1707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3571876"/>
            <a:ext cx="4460482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7221" y="1000108"/>
            <a:ext cx="26473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1.7 Viewer Tab</a:t>
            </a:r>
            <a:endParaRPr lang="zh-CN" altLang="en-US" sz="2800" b="1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1582054"/>
            <a:ext cx="6710377" cy="5204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2" y="1000108"/>
            <a:ext cx="38619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1.7.1 Display Elements</a:t>
            </a:r>
            <a:endParaRPr lang="zh-CN" altLang="en-US" sz="28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500174"/>
            <a:ext cx="7215238" cy="5196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1988</TotalTime>
  <Words>211</Words>
  <Application>Microsoft Office PowerPoint</Application>
  <PresentationFormat>全屏显示(4:3)</PresentationFormat>
  <Paragraphs>18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38" baseType="lpstr">
      <vt:lpstr>黑体</vt:lpstr>
      <vt:lpstr>Arial</vt:lpstr>
      <vt:lpstr>Calibri</vt:lpstr>
      <vt:lpstr>Cambria</vt:lpstr>
      <vt:lpstr>Times New Roman</vt:lpstr>
      <vt:lpstr>默认设计模板</vt:lpstr>
      <vt:lpstr>GOCAD地质建模软件学习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Lenovo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李 健</cp:lastModifiedBy>
  <cp:revision>1690</cp:revision>
  <dcterms:created xsi:type="dcterms:W3CDTF">2013-04-15T12:17:00Z</dcterms:created>
  <dcterms:modified xsi:type="dcterms:W3CDTF">2023-05-01T12:35:50Z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