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AGRIF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2021-08-22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40" y="71414"/>
            <a:ext cx="4510860" cy="678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643438" y="621508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分级网格示意图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1934" y="642918"/>
            <a:ext cx="4500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根级别网格</a:t>
            </a:r>
            <a:r>
              <a:rPr lang="en-US" altLang="zh-CN" sz="2800" dirty="0"/>
              <a:t>G0</a:t>
            </a:r>
            <a:r>
              <a:rPr lang="zh-CN" altLang="en-US" sz="2800" dirty="0"/>
              <a:t>有</a:t>
            </a:r>
            <a:r>
              <a:rPr lang="en-US" altLang="zh-CN" sz="2800" dirty="0"/>
              <a:t>2</a:t>
            </a:r>
            <a:r>
              <a:rPr lang="zh-CN" altLang="en-US" sz="2800" dirty="0"/>
              <a:t>个子级别网格</a:t>
            </a:r>
            <a:r>
              <a:rPr lang="en-US" altLang="zh-CN" sz="2800" dirty="0"/>
              <a:t>G1</a:t>
            </a:r>
            <a:r>
              <a:rPr lang="zh-CN" altLang="en-US" sz="2800" dirty="0"/>
              <a:t>和</a:t>
            </a:r>
            <a:r>
              <a:rPr lang="en-US" altLang="zh-CN" sz="2800" dirty="0"/>
              <a:t>G2.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在第</a:t>
            </a:r>
            <a:r>
              <a:rPr lang="en-US" altLang="zh-CN" sz="2800" dirty="0"/>
              <a:t>2</a:t>
            </a:r>
            <a:r>
              <a:rPr lang="zh-CN" altLang="en-US" sz="2800" dirty="0"/>
              <a:t>层细化网格</a:t>
            </a:r>
            <a:r>
              <a:rPr lang="en-US" altLang="zh-CN" sz="2800" dirty="0"/>
              <a:t>G2</a:t>
            </a:r>
            <a:r>
              <a:rPr lang="zh-CN" altLang="en-US" sz="2800" dirty="0"/>
              <a:t>上，是子级别网格</a:t>
            </a:r>
            <a:r>
              <a:rPr lang="en-US" altLang="zh-CN" sz="2800" dirty="0"/>
              <a:t>G</a:t>
            </a:r>
            <a:r>
              <a:rPr lang="en-US" altLang="zh-CN" sz="2800" baseline="-25000" dirty="0"/>
              <a:t>12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1"/>
            <a:ext cx="389868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571480"/>
            <a:ext cx="503810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214290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积分算法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36" y="4572008"/>
            <a:ext cx="6000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时间细化因子为</a:t>
            </a:r>
            <a:r>
              <a:rPr lang="en-US" altLang="zh-CN" sz="2800" dirty="0"/>
              <a:t>3</a:t>
            </a:r>
            <a:r>
              <a:rPr lang="zh-CN" altLang="en-US" sz="2800" dirty="0"/>
              <a:t>，以及三个网格</a:t>
            </a:r>
            <a:r>
              <a:rPr lang="en-US" altLang="zh-CN" sz="2800" dirty="0"/>
              <a:t>G0, G1</a:t>
            </a:r>
            <a:r>
              <a:rPr lang="zh-CN" altLang="en-US" sz="2800" dirty="0"/>
              <a:t>和</a:t>
            </a:r>
            <a:r>
              <a:rPr lang="en-US" altLang="zh-CN" sz="2800" dirty="0"/>
              <a:t>G2</a:t>
            </a:r>
            <a:r>
              <a:rPr lang="zh-CN" altLang="en-US" sz="2800" dirty="0"/>
              <a:t>。图中的数字为积分次序。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40862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143372" y="4500570"/>
            <a:ext cx="45005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指针实例化：实例化过程用箭头表示，一旦完成，访问公共区块中的</a:t>
            </a:r>
            <a:r>
              <a:rPr lang="en-US" altLang="zh-CN" sz="2800" dirty="0"/>
              <a:t>u</a:t>
            </a:r>
            <a:r>
              <a:rPr lang="zh-CN" altLang="en-US" sz="2800" dirty="0"/>
              <a:t>和</a:t>
            </a:r>
            <a:r>
              <a:rPr lang="en-US" altLang="zh-CN" sz="2800" dirty="0"/>
              <a:t>v</a:t>
            </a:r>
            <a:r>
              <a:rPr lang="zh-CN" altLang="en-US" sz="2800" dirty="0"/>
              <a:t>等价于访问在网格</a:t>
            </a:r>
            <a:r>
              <a:rPr lang="en-US" altLang="zh-CN" sz="2800" dirty="0"/>
              <a:t>G0</a:t>
            </a:r>
            <a:r>
              <a:rPr lang="zh-CN" altLang="en-US" sz="2800" dirty="0"/>
              <a:t>上的对应变量。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7554" y="300037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28992" y="292893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6286512" y="485776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57950" y="478632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000364" y="11969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配置文件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3143240" y="142852"/>
            <a:ext cx="2000264" cy="50006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00166" y="1500174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模型相关部分</a:t>
            </a:r>
          </a:p>
        </p:txBody>
      </p:sp>
      <p:sp>
        <p:nvSpPr>
          <p:cNvPr id="13" name="矩形 12"/>
          <p:cNvSpPr/>
          <p:nvPr/>
        </p:nvSpPr>
        <p:spPr>
          <a:xfrm>
            <a:off x="1500166" y="1500174"/>
            <a:ext cx="2500330" cy="50006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86446" y="1405582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修改的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.h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头文件</a:t>
            </a:r>
          </a:p>
        </p:txBody>
      </p:sp>
      <p:sp>
        <p:nvSpPr>
          <p:cNvPr id="15" name="矩形 14"/>
          <p:cNvSpPr/>
          <p:nvPr/>
        </p:nvSpPr>
        <p:spPr>
          <a:xfrm>
            <a:off x="5786446" y="1428736"/>
            <a:ext cx="2786082" cy="50006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rot="10800000" flipV="1">
            <a:off x="1571604" y="642918"/>
            <a:ext cx="1571636" cy="8572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928794" y="57148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00232" y="50004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zh-CN" altLang="en-US" sz="3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143504" y="642918"/>
            <a:ext cx="1285884" cy="7858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786446" y="57148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57884" y="50004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4" name="矩形 23"/>
          <p:cNvSpPr/>
          <p:nvPr/>
        </p:nvSpPr>
        <p:spPr>
          <a:xfrm>
            <a:off x="1714480" y="4286256"/>
            <a:ext cx="2214578" cy="50006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3042" y="4286256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AGRIF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库</a:t>
            </a:r>
          </a:p>
        </p:txBody>
      </p:sp>
      <p:sp>
        <p:nvSpPr>
          <p:cNvPr id="26" name="矩形 25"/>
          <p:cNvSpPr/>
          <p:nvPr/>
        </p:nvSpPr>
        <p:spPr>
          <a:xfrm>
            <a:off x="0" y="2214554"/>
            <a:ext cx="2357422" cy="114300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-142908" y="2071678"/>
            <a:ext cx="2714644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模型独立部分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.F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(AGRIF)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57554" y="6143644"/>
            <a:ext cx="2500330" cy="57150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86116" y="6143644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多分辨率模型</a:t>
            </a:r>
          </a:p>
        </p:txBody>
      </p:sp>
      <p:cxnSp>
        <p:nvCxnSpPr>
          <p:cNvPr id="30" name="直接连接符 29"/>
          <p:cNvCxnSpPr>
            <a:endCxn id="27" idx="2"/>
          </p:cNvCxnSpPr>
          <p:nvPr/>
        </p:nvCxnSpPr>
        <p:spPr>
          <a:xfrm rot="10800000">
            <a:off x="1214414" y="3355684"/>
            <a:ext cx="1357322" cy="9305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214414" y="3639925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85852" y="3568487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zh-CN" altLang="en-US" sz="3600" dirty="0"/>
          </a:p>
        </p:txBody>
      </p:sp>
      <p:cxnSp>
        <p:nvCxnSpPr>
          <p:cNvPr id="35" name="直接连接符 34"/>
          <p:cNvCxnSpPr>
            <a:stCxn id="25" idx="0"/>
          </p:cNvCxnSpPr>
          <p:nvPr/>
        </p:nvCxnSpPr>
        <p:spPr>
          <a:xfrm rot="5400000" flipH="1" flipV="1">
            <a:off x="2143108" y="2643182"/>
            <a:ext cx="2286016" cy="10001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2714612" y="4786322"/>
            <a:ext cx="1357322" cy="13573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571868" y="521495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43306" y="514351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zh-CN" altLang="en-US" sz="3600" dirty="0"/>
          </a:p>
        </p:txBody>
      </p:sp>
      <p:cxnSp>
        <p:nvCxnSpPr>
          <p:cNvPr id="43" name="直接连接符 42"/>
          <p:cNvCxnSpPr/>
          <p:nvPr/>
        </p:nvCxnSpPr>
        <p:spPr>
          <a:xfrm rot="5400000" flipH="1" flipV="1">
            <a:off x="3464711" y="3036091"/>
            <a:ext cx="4214842" cy="20002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000628" y="378619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72066" y="371475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5074" y="3500438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.F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文件（原模型）</a:t>
            </a:r>
          </a:p>
        </p:txBody>
      </p:sp>
      <p:sp>
        <p:nvSpPr>
          <p:cNvPr id="50" name="矩形 49"/>
          <p:cNvSpPr/>
          <p:nvPr/>
        </p:nvSpPr>
        <p:spPr>
          <a:xfrm>
            <a:off x="6286544" y="3500438"/>
            <a:ext cx="2857488" cy="57150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5857884" y="4071942"/>
            <a:ext cx="2071702" cy="20717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128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黑体</vt:lpstr>
      <vt:lpstr>Arial</vt:lpstr>
      <vt:lpstr>Calibri</vt:lpstr>
      <vt:lpstr>Office 主题</vt:lpstr>
      <vt:lpstr>AGRIF介绍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AGRIF介绍</dc:title>
  <dc:creator>Administrator</dc:creator>
  <cp:lastModifiedBy>李 健</cp:lastModifiedBy>
  <cp:revision>14</cp:revision>
  <dcterms:created xsi:type="dcterms:W3CDTF">2021-08-22T00:02:45Z</dcterms:created>
  <dcterms:modified xsi:type="dcterms:W3CDTF">2023-08-06T11:50:57Z</dcterms:modified>
</cp:coreProperties>
</file>