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09" r:id="rId3"/>
    <p:sldId id="510" r:id="rId4"/>
    <p:sldId id="514" r:id="rId5"/>
    <p:sldId id="515" r:id="rId6"/>
    <p:sldId id="508" r:id="rId7"/>
    <p:sldId id="512" r:id="rId8"/>
    <p:sldId id="513" r:id="rId9"/>
    <p:sldId id="511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85662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2023/4/19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Complements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5" y="1000108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88.7</a:t>
            </a:r>
            <a:r>
              <a:rPr lang="zh-CN" altLang="en-US" sz="2800" b="1" dirty="0" smtClean="0"/>
              <a:t>创建</a:t>
            </a:r>
            <a:r>
              <a:rPr lang="en-US" sz="2800" b="1" dirty="0" smtClean="0"/>
              <a:t>3D</a:t>
            </a:r>
            <a:r>
              <a:rPr lang="zh-CN" altLang="en-US" sz="2800" b="1" dirty="0" smtClean="0"/>
              <a:t>模型</a:t>
            </a:r>
            <a:endParaRPr lang="zh-CN" alt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71612"/>
            <a:ext cx="479122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31" y="1000108"/>
            <a:ext cx="49519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88.8 </a:t>
            </a:r>
            <a:r>
              <a:rPr lang="zh-CN" altLang="en-US" sz="2800" b="1" dirty="0" smtClean="0"/>
              <a:t>定义四面体网格的分辨率</a:t>
            </a:r>
            <a:endParaRPr lang="zh-CN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886325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4491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88.9</a:t>
            </a:r>
            <a:r>
              <a:rPr lang="zh-CN" altLang="en-US" sz="2800" b="1" dirty="0" smtClean="0"/>
              <a:t>创建规则的四面体网格</a:t>
            </a:r>
            <a:endParaRPr lang="zh-CN" alt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62" y="1643050"/>
            <a:ext cx="5981698" cy="319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5" y="1000108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88.10</a:t>
            </a:r>
            <a:r>
              <a:rPr lang="zh-CN" altLang="en-US" sz="2800" b="1" dirty="0" smtClean="0"/>
              <a:t>创建变分辨率的四面体网格</a:t>
            </a:r>
            <a:endParaRPr lang="zh-CN" altLang="en-US" sz="28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7860" y="1571612"/>
            <a:ext cx="545473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500175"/>
            <a:ext cx="328673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95" y="1000108"/>
            <a:ext cx="5413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88.10</a:t>
            </a:r>
            <a:r>
              <a:rPr lang="zh-CN" altLang="en-US" sz="2800" b="1" dirty="0" smtClean="0"/>
              <a:t>创建变分辨率的四面体网格</a:t>
            </a:r>
            <a:endParaRPr lang="zh-CN" alt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3103" y="1500174"/>
            <a:ext cx="5200665" cy="521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1000108"/>
            <a:ext cx="392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88.1</a:t>
            </a:r>
            <a:r>
              <a:rPr lang="zh-CN" altLang="en-US" sz="2800" b="1" dirty="0" smtClean="0"/>
              <a:t>有限元网格</a:t>
            </a:r>
            <a:r>
              <a:rPr lang="zh-CN" altLang="en-US" sz="2800" b="1" dirty="0" smtClean="0"/>
              <a:t>介绍</a:t>
            </a:r>
            <a:endParaRPr lang="zh-CN" alt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4282" y="2285992"/>
            <a:ext cx="8715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从一套表面模型或已有的</a:t>
            </a:r>
            <a:r>
              <a:rPr lang="en-US" dirty="0" smtClean="0"/>
              <a:t>3D</a:t>
            </a:r>
            <a:r>
              <a:rPr lang="zh-CN" altLang="en-US" dirty="0" smtClean="0"/>
              <a:t>模型创建四面体</a:t>
            </a:r>
            <a:r>
              <a:rPr lang="en-US" dirty="0" smtClean="0"/>
              <a:t>solid</a:t>
            </a:r>
            <a:endParaRPr lang="zh-CN" altLang="en-US" dirty="0" smtClean="0"/>
          </a:p>
          <a:p>
            <a:r>
              <a:rPr lang="en-US" dirty="0" smtClean="0"/>
              <a:t>Tetrahedral solid (Solid object)</a:t>
            </a:r>
            <a:endParaRPr lang="zh-CN" altLang="en-US" dirty="0" smtClean="0"/>
          </a:p>
          <a:p>
            <a:r>
              <a:rPr lang="en-US" dirty="0" smtClean="0"/>
              <a:t>3D model (Model3d object)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1571612"/>
            <a:ext cx="6000792" cy="60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3356" y="4643446"/>
            <a:ext cx="4200643" cy="207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71810"/>
            <a:ext cx="4786346" cy="204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286380" y="1965790"/>
            <a:ext cx="37862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构建四面体</a:t>
            </a:r>
            <a:r>
              <a:rPr lang="en-US" sz="2400" dirty="0" smtClean="0"/>
              <a:t>solid</a:t>
            </a:r>
            <a:r>
              <a:rPr lang="zh-CN" altLang="en-US" sz="2400" dirty="0" smtClean="0"/>
              <a:t>网格，作为土力学或</a:t>
            </a:r>
            <a:r>
              <a:rPr lang="zh-CN" altLang="en-US" sz="2400" dirty="0" smtClean="0"/>
              <a:t>速度模型、</a:t>
            </a:r>
            <a:r>
              <a:rPr lang="en-US" sz="2400" dirty="0" smtClean="0"/>
              <a:t>3D</a:t>
            </a:r>
            <a:r>
              <a:rPr lang="zh-CN" altLang="en-US" sz="2400" dirty="0" smtClean="0"/>
              <a:t>重构或体积计算的输入。四面体网格跟随层位和断层，定义模型的构造。最终结果是封闭的体，称为</a:t>
            </a:r>
            <a:r>
              <a:rPr lang="en-US" sz="2400" dirty="0" smtClean="0"/>
              <a:t>Solid object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46"/>
            <a:ext cx="6072230" cy="350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07" y="1500174"/>
            <a:ext cx="6296127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71" y="1000108"/>
            <a:ext cx="570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7" y="2071678"/>
            <a:ext cx="9001187" cy="159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8445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88.2 </a:t>
            </a:r>
            <a:r>
              <a:rPr lang="zh-CN" altLang="en-US" sz="3200" b="1" dirty="0" smtClean="0"/>
              <a:t>开始</a:t>
            </a:r>
            <a:r>
              <a:rPr lang="en-US" sz="3200" b="1" dirty="0" smtClean="0"/>
              <a:t>FEM</a:t>
            </a:r>
            <a:r>
              <a:rPr lang="zh-CN" altLang="en-US" sz="3200" b="1" dirty="0" smtClean="0"/>
              <a:t>网格工作流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571612"/>
            <a:ext cx="864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开始创建</a:t>
            </a:r>
            <a:r>
              <a:rPr lang="en-US" sz="2000" dirty="0" smtClean="0"/>
              <a:t>FEM</a:t>
            </a:r>
            <a:r>
              <a:rPr lang="zh-CN" altLang="en-US" sz="2000" dirty="0" smtClean="0"/>
              <a:t>网格之前，需要如下其中之一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r>
              <a:rPr lang="zh-CN" altLang="en-US" sz="2000" dirty="0" smtClean="0"/>
              <a:t>一</a:t>
            </a:r>
            <a:r>
              <a:rPr lang="zh-CN" altLang="en-US" sz="2000" dirty="0" smtClean="0"/>
              <a:t>套</a:t>
            </a:r>
            <a:r>
              <a:rPr lang="en-US" sz="2000" dirty="0" smtClean="0"/>
              <a:t>Surfaces</a:t>
            </a:r>
            <a:r>
              <a:rPr lang="zh-CN" altLang="en-US" sz="2000" dirty="0" smtClean="0"/>
              <a:t>或一个封闭的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模型。</a:t>
            </a:r>
            <a:endParaRPr lang="zh-CN" altLang="en-US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216037"/>
            <a:ext cx="6276990" cy="464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976954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88.3 </a:t>
            </a:r>
            <a:r>
              <a:rPr lang="zh-CN" altLang="en-US" sz="2800" b="1" dirty="0" smtClean="0"/>
              <a:t>选择</a:t>
            </a:r>
            <a:r>
              <a:rPr lang="en-US" sz="2800" b="1" dirty="0" smtClean="0"/>
              <a:t>Objects</a:t>
            </a:r>
            <a:endParaRPr lang="zh-CN" altLang="en-US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00174"/>
            <a:ext cx="665807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208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88.4</a:t>
            </a:r>
            <a:r>
              <a:rPr lang="zh-CN" altLang="en-US" sz="2800" b="1" dirty="0" smtClean="0"/>
              <a:t>检查和编辑</a:t>
            </a:r>
            <a:r>
              <a:rPr lang="en-US" sz="2800" b="1" dirty="0" smtClean="0"/>
              <a:t>Surfaces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500174"/>
            <a:ext cx="654159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007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88.5</a:t>
            </a:r>
            <a:r>
              <a:rPr lang="zh-CN" altLang="en-US" sz="2800" b="1" dirty="0" smtClean="0"/>
              <a:t>检查</a:t>
            </a:r>
            <a:r>
              <a:rPr lang="en-US" sz="2800" b="1" dirty="0" smtClean="0"/>
              <a:t>Surface</a:t>
            </a:r>
            <a:r>
              <a:rPr lang="zh-CN" altLang="en-US" sz="2800" b="1" dirty="0" smtClean="0"/>
              <a:t>的相交</a:t>
            </a:r>
            <a:endParaRPr lang="zh-CN" altLang="en-US" sz="2800" b="1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19225"/>
            <a:ext cx="47244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48392"/>
            <a:ext cx="3770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88.6</a:t>
            </a:r>
            <a:r>
              <a:rPr lang="zh-CN" altLang="en-US" sz="2800" b="1" dirty="0" smtClean="0"/>
              <a:t>检查断层位移矢量</a:t>
            </a:r>
            <a:endParaRPr lang="zh-CN" alt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490537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146</Words>
  <Application>Microsoft Office PowerPoint</Application>
  <PresentationFormat>全屏显示(4:3)</PresentationFormat>
  <Paragraphs>18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默认设计模板</vt:lpstr>
      <vt:lpstr>Complements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1697</cp:revision>
  <dcterms:created xsi:type="dcterms:W3CDTF">2013-04-15T12:17:00Z</dcterms:created>
  <dcterms:modified xsi:type="dcterms:W3CDTF">2023-04-19T09:31:00Z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