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508" r:id="rId3"/>
    <p:sldId id="509" r:id="rId4"/>
    <p:sldId id="510" r:id="rId5"/>
    <p:sldId id="511" r:id="rId6"/>
    <p:sldId id="512" r:id="rId7"/>
    <p:sldId id="513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14" r:id="rId21"/>
    <p:sldId id="515" r:id="rId22"/>
  </p:sldIdLst>
  <p:sldSz cx="9144000" cy="6858000" type="screen4x3"/>
  <p:notesSz cx="6815138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833FD"/>
    <a:srgbClr val="0D025E"/>
    <a:srgbClr val="FFFF00"/>
    <a:srgbClr val="996600"/>
    <a:srgbClr val="CC9900"/>
    <a:srgbClr val="993300"/>
    <a:srgbClr val="663300"/>
    <a:srgbClr val="000099"/>
    <a:srgbClr val="FF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85662" autoAdjust="0"/>
  </p:normalViewPr>
  <p:slideViewPr>
    <p:cSldViewPr>
      <p:cViewPr varScale="1">
        <p:scale>
          <a:sx n="93" d="100"/>
          <a:sy n="93" d="100"/>
        </p:scale>
        <p:origin x="-2070" y="-102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1E6CA95-4958-4509-87B9-FC39E5A8DA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D05E9F1-CF21-431F-88A4-FEEC5F0D442D}" type="datetimeFigureOut">
              <a:rPr lang="zh-CN" altLang="en-US"/>
              <a:pPr>
                <a:defRPr/>
              </a:pPr>
              <a:t>2023/4/20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53062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16950E-41D1-4B4D-8AE9-F1D9AA0C0C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CD9CB-1579-4036-971B-36AE914D3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26090-B96A-4F6E-A8E0-C1CFEC78EE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208A-3FBA-40CC-BA61-DB2D362999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1D658-35BE-463E-BD5C-EC760C74D9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01CC1-5EBD-41F2-BA84-1E0705029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5249-0568-4E55-8780-275BEEC52A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B51A5-3DA7-4CC4-A16C-B139C1AFF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74C97-2F17-4304-9E99-6F9FED1E41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10797-A2A4-4F72-A6BA-67A41D2CB3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569AE-2247-42C1-914F-F1AC3AD92C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37A07-A897-4C51-B04B-AC793CF124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2769D-1735-4705-8980-645DC85B04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DF65A-6CAE-463B-A817-1A9FB30752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35F113-C87B-4C1B-9453-090EDA77D9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模板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中地大修改图片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1142984"/>
            <a:ext cx="7772400" cy="259238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48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导入和导出</a:t>
            </a:r>
            <a:endParaRPr lang="en-US" altLang="zh-CN" sz="4800" dirty="0" smtClean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4775" y="4508500"/>
            <a:ext cx="6400800" cy="1512888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Li</a:t>
            </a:r>
            <a:endParaRPr lang="zh-CN" altLang="el-GR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361" y="1000108"/>
            <a:ext cx="3958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10.10</a:t>
            </a:r>
            <a:r>
              <a:rPr lang="zh-CN" altLang="en-US" sz="2800" b="1" dirty="0" smtClean="0"/>
              <a:t>导入层位解释数据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243358" y="1610013"/>
            <a:ext cx="5828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10.10.4</a:t>
            </a:r>
            <a:r>
              <a:rPr lang="zh-CN" altLang="en-US" sz="2400" dirty="0" smtClean="0"/>
              <a:t>从基于列格式文件，导入层位数据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361" y="1000108"/>
            <a:ext cx="3958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10.10</a:t>
            </a:r>
            <a:r>
              <a:rPr lang="zh-CN" altLang="en-US" sz="2800" b="1" dirty="0" smtClean="0"/>
              <a:t>导入层位解释数据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173461" y="1538575"/>
            <a:ext cx="3041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10.10.8</a:t>
            </a:r>
            <a:r>
              <a:rPr lang="zh-CN" altLang="en-US" sz="2400" dirty="0" smtClean="0"/>
              <a:t>导入</a:t>
            </a:r>
            <a:r>
              <a:rPr lang="en-US" sz="2400" dirty="0" smtClean="0"/>
              <a:t>XYZ</a:t>
            </a:r>
            <a:r>
              <a:rPr lang="zh-CN" altLang="en-US" sz="2400" dirty="0" smtClean="0"/>
              <a:t>文件</a:t>
            </a:r>
            <a:endParaRPr lang="zh-CN" altLang="en-US" sz="2400" dirty="0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391625" y="2071678"/>
            <a:ext cx="75379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6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File &gt; Import &gt; Horizon Interpretations &gt; 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PointsSets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 &gt; XYZ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640124"/>
            <a:ext cx="5500726" cy="314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1000108"/>
            <a:ext cx="3958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10.13</a:t>
            </a:r>
            <a:r>
              <a:rPr lang="zh-CN" altLang="en-US" sz="2800" dirty="0" smtClean="0"/>
              <a:t>导入储层网格文件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42844" y="1538575"/>
            <a:ext cx="5229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10.13.1</a:t>
            </a:r>
            <a:r>
              <a:rPr lang="zh-CN" altLang="en-US" sz="2400" dirty="0" smtClean="0"/>
              <a:t>导入</a:t>
            </a:r>
            <a:r>
              <a:rPr lang="en-US" sz="2400" dirty="0" smtClean="0"/>
              <a:t>ECLIPSE ASCII</a:t>
            </a:r>
            <a:r>
              <a:rPr lang="zh-CN" altLang="en-US" sz="2400" dirty="0" smtClean="0"/>
              <a:t>网格文件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57158" y="2100196"/>
            <a:ext cx="7786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File &gt; Import &gt; Reservoir Grid &gt; </a:t>
            </a:r>
            <a:r>
              <a:rPr lang="en-US" sz="2000" b="1" dirty="0" err="1" smtClean="0"/>
              <a:t>SGrid</a:t>
            </a:r>
            <a:r>
              <a:rPr lang="en-US" sz="2000" b="1" dirty="0" smtClean="0"/>
              <a:t> &gt; ECLIPSE ASCII Grid</a:t>
            </a:r>
            <a:endParaRPr lang="zh-CN" altLang="en-US" sz="2000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500306"/>
            <a:ext cx="539443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00108"/>
            <a:ext cx="3239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10.14</a:t>
            </a:r>
            <a:r>
              <a:rPr lang="zh-CN" altLang="en-US" sz="2800" b="1" dirty="0" smtClean="0"/>
              <a:t>导入地震数据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103537" y="1610013"/>
            <a:ext cx="6182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10.14.1</a:t>
            </a:r>
            <a:r>
              <a:rPr lang="zh-CN" altLang="en-US" sz="2400" dirty="0" smtClean="0"/>
              <a:t>导入</a:t>
            </a:r>
            <a:r>
              <a:rPr lang="en-US" sz="2400" dirty="0" smtClean="0"/>
              <a:t>SEG-Y 3D</a:t>
            </a:r>
            <a:r>
              <a:rPr lang="zh-CN" altLang="en-US" sz="2400" dirty="0" smtClean="0"/>
              <a:t>文件（以</a:t>
            </a:r>
            <a:r>
              <a:rPr lang="en-US" sz="2400" dirty="0" err="1" smtClean="0"/>
              <a:t>Voxet</a:t>
            </a:r>
            <a:r>
              <a:rPr lang="zh-CN" altLang="en-US" sz="2400" dirty="0" smtClean="0"/>
              <a:t>格式）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00108"/>
            <a:ext cx="3239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10.15</a:t>
            </a:r>
            <a:r>
              <a:rPr lang="zh-CN" altLang="en-US" sz="2800" b="1" dirty="0" smtClean="0"/>
              <a:t>导入速度数据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009" y="1000108"/>
            <a:ext cx="2880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10.16</a:t>
            </a:r>
            <a:r>
              <a:rPr lang="zh-CN" altLang="en-US" sz="2800" b="1" dirty="0" smtClean="0"/>
              <a:t>导入井数据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58275"/>
            <a:ext cx="2378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11 </a:t>
            </a:r>
            <a:r>
              <a:rPr lang="zh-CN" altLang="en-US" sz="3200" b="1" dirty="0" smtClean="0"/>
              <a:t>导出数据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857364"/>
            <a:ext cx="8643998" cy="3344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SKUA-GOCAD</a:t>
            </a:r>
            <a:r>
              <a:rPr lang="zh-CN" altLang="en-US" sz="2400" dirty="0" smtClean="0"/>
              <a:t>可以输入其他软件的很多类型的数据文件。例如可以输入很多工业标准格式的原始数据，或其他软件生成的很多格式的文件。但导入前需要保证数据文件的完整性和内容的正确性。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根据本人使用软件的经验，关注部分格式文件的输入和输出，摘录如下</a:t>
            </a:r>
            <a:r>
              <a:rPr lang="zh-CN" altLang="en-US" sz="2400" dirty="0" smtClean="0"/>
              <a:t>：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046133"/>
            <a:ext cx="5143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10 </a:t>
            </a:r>
            <a:r>
              <a:rPr lang="zh-CN" altLang="en-US" sz="2800" b="1" dirty="0" smtClean="0"/>
              <a:t>导入数据</a:t>
            </a:r>
          </a:p>
          <a:p>
            <a:r>
              <a:rPr lang="en-US" sz="2800" b="1" dirty="0" smtClean="0"/>
              <a:t>10.2</a:t>
            </a:r>
            <a:r>
              <a:rPr lang="zh-CN" altLang="en-US" sz="2800" b="1" dirty="0" smtClean="0"/>
              <a:t>导入数据基本</a:t>
            </a:r>
            <a:r>
              <a:rPr lang="zh-CN" altLang="en-US" sz="2800" b="1" dirty="0" smtClean="0"/>
              <a:t>概念</a:t>
            </a:r>
            <a:endParaRPr lang="zh-CN" altLang="en-US" sz="28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2844" y="2143116"/>
            <a:ext cx="8786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导入数据时，需要设置必要的环境，精准导入数据文件。有些命令需要基本信息，如文件名称，有些需要更多信息。</a:t>
            </a:r>
          </a:p>
          <a:p>
            <a:r>
              <a:rPr lang="en-US" sz="2000" dirty="0" smtClean="0"/>
              <a:t>File-&gt; Import</a:t>
            </a:r>
            <a:endParaRPr lang="zh-CN" altLang="en-US" sz="2000" dirty="0" smtClean="0"/>
          </a:p>
          <a:p>
            <a:r>
              <a:rPr lang="en-US" sz="2000" dirty="0" smtClean="0"/>
              <a:t>Advanced -&gt; </a:t>
            </a:r>
            <a:r>
              <a:rPr lang="en-US" sz="2000" dirty="0" smtClean="0"/>
              <a:t>Unit</a:t>
            </a:r>
            <a:endParaRPr lang="zh-CN" alt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857496"/>
            <a:ext cx="48863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1477" y="4714884"/>
            <a:ext cx="5546737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1000108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10.3 </a:t>
            </a:r>
            <a:r>
              <a:rPr lang="zh-CN" altLang="en-US" sz="2400" b="1" dirty="0" smtClean="0"/>
              <a:t>导入基于列文件的一般</a:t>
            </a:r>
            <a:r>
              <a:rPr lang="zh-CN" altLang="en-US" sz="2400" b="1" dirty="0" smtClean="0"/>
              <a:t>步骤</a:t>
            </a:r>
            <a:endParaRPr lang="zh-CN" alt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1438" y="1434100"/>
            <a:ext cx="9001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基于列格式的导入工具，可以导入多种类型数据的</a:t>
            </a:r>
            <a:r>
              <a:rPr lang="en-US" dirty="0" smtClean="0"/>
              <a:t>ASCII</a:t>
            </a:r>
            <a:r>
              <a:rPr lang="zh-CN" altLang="en-US" dirty="0" smtClean="0"/>
              <a:t>文件。根据文件中的数据，创建</a:t>
            </a:r>
            <a:r>
              <a:rPr lang="en-US" dirty="0" smtClean="0"/>
              <a:t>objects</a:t>
            </a:r>
            <a:r>
              <a:rPr lang="zh-CN" altLang="en-US" dirty="0" smtClean="0"/>
              <a:t>，如</a:t>
            </a:r>
            <a:r>
              <a:rPr lang="en-US" dirty="0" smtClean="0"/>
              <a:t>Point Sets, Curves, Wells</a:t>
            </a:r>
            <a:r>
              <a:rPr lang="zh-CN" altLang="en-US" dirty="0" smtClean="0"/>
              <a:t>，添加数据到当前</a:t>
            </a:r>
            <a:r>
              <a:rPr lang="en-US" dirty="0" smtClean="0"/>
              <a:t>object</a:t>
            </a:r>
            <a:r>
              <a:rPr lang="zh-CN" altLang="en-US" dirty="0" smtClean="0"/>
              <a:t>，以及创建多种类型的对象属性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055524"/>
            <a:ext cx="5110155" cy="487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1000108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10.3 </a:t>
            </a:r>
            <a:r>
              <a:rPr lang="zh-CN" altLang="en-US" sz="2400" b="1" dirty="0" smtClean="0"/>
              <a:t>导入基于列文件的一般</a:t>
            </a:r>
            <a:r>
              <a:rPr lang="zh-CN" altLang="en-US" sz="2400" b="1" dirty="0" smtClean="0"/>
              <a:t>步骤</a:t>
            </a:r>
            <a:endParaRPr lang="zh-CN" altLang="en-US" sz="24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1071538" y="6072206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Figure 10–1 Importing fault interpretations from a column-based file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64770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1000108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10.3 </a:t>
            </a:r>
            <a:r>
              <a:rPr lang="zh-CN" altLang="en-US" sz="2400" b="1" dirty="0" smtClean="0"/>
              <a:t>导入基于列文件的一般</a:t>
            </a:r>
            <a:r>
              <a:rPr lang="zh-CN" altLang="en-US" sz="2400" b="1" dirty="0" smtClean="0"/>
              <a:t>步骤</a:t>
            </a:r>
            <a:endParaRPr lang="zh-CN" alt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286348" y="1071546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两种情况：</a:t>
            </a:r>
            <a:r>
              <a:rPr lang="en-US" altLang="zh-CN" dirty="0" smtClean="0"/>
              <a:t>Delimited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Fixed width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14488"/>
            <a:ext cx="612457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00108"/>
            <a:ext cx="4897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10.5 </a:t>
            </a:r>
            <a:r>
              <a:rPr lang="zh-CN" altLang="en-US" sz="2400" b="1" dirty="0" smtClean="0"/>
              <a:t>通过</a:t>
            </a:r>
            <a:r>
              <a:rPr lang="en-US" sz="2400" b="1" dirty="0" smtClean="0"/>
              <a:t>RESQML</a:t>
            </a:r>
            <a:r>
              <a:rPr lang="zh-CN" altLang="en-US" sz="2400" b="1" dirty="0" smtClean="0"/>
              <a:t>输入</a:t>
            </a:r>
            <a:r>
              <a:rPr lang="en-US" sz="2400" b="1" dirty="0" smtClean="0"/>
              <a:t>Petrel</a:t>
            </a:r>
            <a:r>
              <a:rPr lang="zh-CN" altLang="en-US" sz="2400" b="1" dirty="0" smtClean="0"/>
              <a:t>数据</a:t>
            </a:r>
            <a:endParaRPr lang="zh-CN" alt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643050"/>
            <a:ext cx="6389345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2143108" y="5857892"/>
            <a:ext cx="50720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Figure 10–6 </a:t>
            </a:r>
            <a:r>
              <a:rPr lang="en-US" altLang="zh-CN" sz="2000" dirty="0" smtClean="0"/>
              <a:t>Exchanging data </a:t>
            </a:r>
            <a:r>
              <a:rPr lang="en-US" altLang="zh-CN" sz="2000" dirty="0" smtClean="0"/>
              <a:t>with Petrel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71546"/>
            <a:ext cx="35621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10.7</a:t>
            </a:r>
            <a:r>
              <a:rPr lang="zh-CN" altLang="en-US" sz="2800" dirty="0" smtClean="0"/>
              <a:t>输入</a:t>
            </a:r>
            <a:r>
              <a:rPr lang="en-US" sz="2800" dirty="0" smtClean="0"/>
              <a:t>Cultural</a:t>
            </a:r>
            <a:r>
              <a:rPr lang="zh-CN" altLang="en-US" sz="2800" dirty="0" smtClean="0"/>
              <a:t>数据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643050"/>
            <a:ext cx="8858312" cy="141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/>
              <a:t>ArcView</a:t>
            </a:r>
            <a:r>
              <a:rPr lang="en-US" sz="2000" dirty="0" smtClean="0"/>
              <a:t> </a:t>
            </a:r>
            <a:r>
              <a:rPr lang="en-US" sz="2000" dirty="0" err="1" smtClean="0"/>
              <a:t>shapefile</a:t>
            </a:r>
            <a:r>
              <a:rPr lang="zh-CN" altLang="en-US" sz="2000" dirty="0" smtClean="0"/>
              <a:t>文件导入，创建</a:t>
            </a:r>
            <a:r>
              <a:rPr lang="en-US" sz="2000" dirty="0" err="1" smtClean="0"/>
              <a:t>PointSet</a:t>
            </a:r>
            <a:r>
              <a:rPr lang="zh-CN" altLang="en-US" sz="2000" dirty="0" smtClean="0"/>
              <a:t>或者</a:t>
            </a:r>
            <a:r>
              <a:rPr lang="en-US" sz="2000" dirty="0" smtClean="0"/>
              <a:t>Curve</a:t>
            </a:r>
            <a:r>
              <a:rPr lang="zh-CN" altLang="en-US" sz="2000" dirty="0" smtClean="0"/>
              <a:t>对象，需要</a:t>
            </a:r>
            <a:r>
              <a:rPr lang="en-US" sz="2000" dirty="0" smtClean="0"/>
              <a:t>3</a:t>
            </a:r>
            <a:r>
              <a:rPr lang="zh-CN" altLang="en-US" sz="2000" dirty="0" smtClean="0"/>
              <a:t>个文件：</a:t>
            </a:r>
            <a:r>
              <a:rPr lang="en-US" sz="2000" dirty="0" smtClean="0"/>
              <a:t>*.dbf, *.shp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*.shx</a:t>
            </a:r>
            <a:endParaRPr lang="zh-CN" alt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AutoCAD DXF</a:t>
            </a:r>
            <a:r>
              <a:rPr lang="zh-CN" altLang="en-US" sz="2000" dirty="0" smtClean="0"/>
              <a:t>，导入，创建</a:t>
            </a:r>
            <a:r>
              <a:rPr lang="en-US" sz="2000" dirty="0" err="1" smtClean="0"/>
              <a:t>PointsSet</a:t>
            </a:r>
            <a:r>
              <a:rPr lang="en-US" sz="2000" dirty="0" smtClean="0"/>
              <a:t>, Curve, Surface object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214686"/>
            <a:ext cx="60864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1643050"/>
            <a:ext cx="6000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10.8.5</a:t>
            </a:r>
            <a:r>
              <a:rPr lang="zh-CN" altLang="en-US" sz="2000" dirty="0" smtClean="0"/>
              <a:t>导入</a:t>
            </a:r>
            <a:r>
              <a:rPr lang="en-US" sz="2000" dirty="0" smtClean="0"/>
              <a:t>XYZ</a:t>
            </a:r>
            <a:r>
              <a:rPr lang="zh-CN" altLang="en-US" sz="2000" dirty="0" smtClean="0"/>
              <a:t>文件</a:t>
            </a:r>
          </a:p>
          <a:p>
            <a:r>
              <a:rPr lang="zh-CN" altLang="en-US" sz="2000" dirty="0" smtClean="0"/>
              <a:t>导入</a:t>
            </a:r>
            <a:r>
              <a:rPr lang="en-US" sz="2000" dirty="0" smtClean="0"/>
              <a:t>XYZ ASCII</a:t>
            </a:r>
            <a:r>
              <a:rPr lang="zh-CN" altLang="en-US" sz="2000" dirty="0" smtClean="0"/>
              <a:t>文件，创建一个</a:t>
            </a:r>
            <a:r>
              <a:rPr lang="en-US" sz="2000" dirty="0" err="1" smtClean="0"/>
              <a:t>PointsSet</a:t>
            </a:r>
            <a:r>
              <a:rPr lang="zh-CN" altLang="en-US" sz="2000" dirty="0" smtClean="0"/>
              <a:t>对象。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28422" y="1000108"/>
            <a:ext cx="3757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10.8</a:t>
            </a:r>
            <a:r>
              <a:rPr lang="zh-CN" altLang="en-US" sz="2800" dirty="0" smtClean="0"/>
              <a:t>输入断层解释数据</a:t>
            </a:r>
            <a:endParaRPr lang="zh-CN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500306"/>
            <a:ext cx="59055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643042" y="5917188"/>
            <a:ext cx="578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To import an X Y </a:t>
            </a:r>
            <a:r>
              <a:rPr lang="en-US" altLang="zh-CN" b="1" dirty="0" smtClean="0"/>
              <a:t>Z ASCII </a:t>
            </a:r>
            <a:r>
              <a:rPr lang="en-US" altLang="zh-CN" b="1" dirty="0" smtClean="0"/>
              <a:t>file as </a:t>
            </a:r>
            <a:r>
              <a:rPr lang="en-US" altLang="zh-CN" b="1" dirty="0" smtClean="0"/>
              <a:t>a </a:t>
            </a:r>
            <a:r>
              <a:rPr lang="en-US" altLang="zh-CN" b="1" dirty="0" err="1" smtClean="0"/>
              <a:t>PointsSet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393</Words>
  <Application>Microsoft Office PowerPoint</Application>
  <PresentationFormat>全屏显示(4:3)</PresentationFormat>
  <Paragraphs>37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默认设计模板</vt:lpstr>
      <vt:lpstr>导入和导出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xbany</cp:lastModifiedBy>
  <cp:revision>1691</cp:revision>
  <dcterms:created xsi:type="dcterms:W3CDTF">2013-04-15T12:17:00Z</dcterms:created>
  <dcterms:modified xsi:type="dcterms:W3CDTF">2023-04-20T07:51:43Z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