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508" r:id="rId3"/>
    <p:sldId id="509" r:id="rId4"/>
    <p:sldId id="510" r:id="rId5"/>
    <p:sldId id="511" r:id="rId6"/>
    <p:sldId id="512" r:id="rId7"/>
    <p:sldId id="513" r:id="rId8"/>
    <p:sldId id="514" r:id="rId9"/>
    <p:sldId id="515" r:id="rId10"/>
    <p:sldId id="516" r:id="rId11"/>
    <p:sldId id="517" r:id="rId12"/>
    <p:sldId id="518" r:id="rId13"/>
    <p:sldId id="519" r:id="rId14"/>
    <p:sldId id="520" r:id="rId15"/>
    <p:sldId id="521" r:id="rId16"/>
    <p:sldId id="522" r:id="rId17"/>
    <p:sldId id="523" r:id="rId18"/>
  </p:sldIdLst>
  <p:sldSz cx="9144000" cy="6858000" type="screen4x3"/>
  <p:notesSz cx="6815138" cy="99425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90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3833FD"/>
    <a:srgbClr val="0D025E"/>
    <a:srgbClr val="FFFF00"/>
    <a:srgbClr val="996600"/>
    <a:srgbClr val="CC9900"/>
    <a:srgbClr val="993300"/>
    <a:srgbClr val="663300"/>
    <a:srgbClr val="000099"/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85662" autoAdjust="0"/>
  </p:normalViewPr>
  <p:slideViewPr>
    <p:cSldViewPr>
      <p:cViewPr varScale="1">
        <p:scale>
          <a:sx n="84" d="100"/>
          <a:sy n="84" d="100"/>
        </p:scale>
        <p:origin x="1426" y="72"/>
      </p:cViewPr>
      <p:guideLst>
        <p:guide orient="horz" pos="2160"/>
        <p:guide pos="290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2750" cy="4968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60800" y="0"/>
            <a:ext cx="2952750" cy="4968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4038"/>
            <a:ext cx="2952750" cy="4968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4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60800" y="9444038"/>
            <a:ext cx="2952750" cy="4968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01E6CA95-4958-4509-87B9-FC39E5A8DA9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27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60800" y="0"/>
            <a:ext cx="29527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9D05E9F1-CF21-431F-88A4-FEEC5F0D442D}" type="datetimeFigureOut">
              <a:rPr lang="zh-CN" altLang="en-US"/>
              <a:pPr>
                <a:defRPr/>
              </a:pPr>
              <a:t>2023/5/5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23925" y="746125"/>
            <a:ext cx="4968875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1038" y="4722813"/>
            <a:ext cx="5453062" cy="44735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44038"/>
            <a:ext cx="295275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60800" y="9444038"/>
            <a:ext cx="295275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8616950E-41D1-4B4D-8AE9-F1D9AA0C0C3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2CD9CB-1579-4036-971B-36AE914D336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426090-B96A-4F6E-A8E0-C1CFEC78EE6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81208A-3FBA-40CC-BA61-DB2D362999E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31D658-35BE-463E-BD5C-EC760C74D9C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标题和图示或组织结构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SmartArt 占位符 2"/>
          <p:cNvSpPr>
            <a:spLocks noGrp="1"/>
          </p:cNvSpPr>
          <p:nvPr>
            <p:ph type="pic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B01CC1-5EBD-41F2-BA84-1E0705029A7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6F5249-0568-4E55-8780-275BEEC52AD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5B51A5-3DA7-4CC4-A16C-B139C1AFF0E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074C97-2F17-4304-9E99-6F9FED1E418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010797-A2A4-4F72-A6BA-67A41D2CB3F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3569AE-2247-42C1-914F-F1AC3AD92C2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037A07-A897-4C51-B04B-AC793CF1247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62769D-1735-4705-8980-645DC85B044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DDF65A-6CAE-463B-A817-1A9FB30752E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A335F113-C87B-4C1B-9453-090EDA77D99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1031" name="Picture 7" descr="ppt模板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Picture 8" descr="中地大修改图片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0" y="0"/>
            <a:ext cx="9144000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42910" y="1142984"/>
            <a:ext cx="7772400" cy="2592387"/>
          </a:xfrm>
          <a:noFill/>
        </p:spPr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en-US" altLang="zh-CN" sz="4800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3D</a:t>
            </a:r>
            <a:r>
              <a:rPr lang="zh-CN" altLang="en-US" sz="4800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网格构建</a:t>
            </a:r>
            <a:endParaRPr lang="en-US" altLang="zh-CN" sz="4800" dirty="0">
              <a:solidFill>
                <a:schemeClr val="tx1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4775" y="4508500"/>
            <a:ext cx="6400800" cy="1512888"/>
          </a:xfrm>
          <a:noFill/>
        </p:spPr>
        <p:txBody>
          <a:bodyPr/>
          <a:lstStyle/>
          <a:p>
            <a:pPr eaLnBrk="1" hangingPunct="1">
              <a:lnSpc>
                <a:spcPct val="130000"/>
              </a:lnSpc>
              <a:defRPr/>
            </a:pPr>
            <a:endParaRPr lang="zh-CN" altLang="el-GR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57682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42204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883395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485154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641756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99498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62903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58341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ED1A75E0-377E-CE31-BF2A-DCC1689A655A}"/>
              </a:ext>
            </a:extLst>
          </p:cNvPr>
          <p:cNvSpPr txBox="1"/>
          <p:nvPr/>
        </p:nvSpPr>
        <p:spPr>
          <a:xfrm>
            <a:off x="35496" y="980728"/>
            <a:ext cx="4572000" cy="6549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kern="100" dirty="0">
                <a:effectLst/>
                <a:latin typeface="Cambria" panose="020405030504060302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67 </a:t>
            </a:r>
            <a:r>
              <a:rPr lang="zh-CN" altLang="zh-CN" sz="2800" b="1" kern="100" dirty="0">
                <a:effectLst/>
                <a:latin typeface="Cambria" panose="020405030504060302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构建</a:t>
            </a:r>
            <a:r>
              <a:rPr lang="en-US" altLang="zh-CN" sz="2800" b="1" kern="100" dirty="0">
                <a:effectLst/>
                <a:latin typeface="Cambria" panose="020405030504060302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GOCAD</a:t>
            </a:r>
            <a:r>
              <a:rPr lang="zh-CN" altLang="zh-CN" sz="2800" b="1" kern="100" dirty="0">
                <a:effectLst/>
                <a:latin typeface="Cambria" panose="020405030504060302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构造框架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A04CC0A-2719-1103-9554-C03CFA2F13BD}"/>
              </a:ext>
            </a:extLst>
          </p:cNvPr>
          <p:cNvSpPr txBox="1"/>
          <p:nvPr/>
        </p:nvSpPr>
        <p:spPr>
          <a:xfrm>
            <a:off x="-45720" y="1648227"/>
            <a:ext cx="4617720" cy="5762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304800">
              <a:lnSpc>
                <a:spcPct val="150000"/>
              </a:lnSpc>
            </a:pPr>
            <a:r>
              <a:rPr lang="en-US" altLang="zh-CN" sz="24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67.1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构造建模工作流介绍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622DEB18-D8A9-E40D-9547-51A7F3910C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980728"/>
            <a:ext cx="4121239" cy="557655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39E8DB2-B851-3F00-E613-A33F60EE24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0710" y="964712"/>
            <a:ext cx="4275786" cy="5518597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F11C2D84-544C-812B-A1A3-E8788A7E3094}"/>
              </a:ext>
            </a:extLst>
          </p:cNvPr>
          <p:cNvSpPr txBox="1"/>
          <p:nvPr/>
        </p:nvSpPr>
        <p:spPr>
          <a:xfrm>
            <a:off x="5580112" y="6381328"/>
            <a:ext cx="4572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i="0" u="none" strike="noStrike" baseline="0" dirty="0">
                <a:solidFill>
                  <a:srgbClr val="08884A"/>
                </a:solidFill>
                <a:latin typeface="Frutiger45Light,Bold"/>
              </a:rPr>
              <a:t>Workflow navigation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367174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7972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2223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547565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79680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659443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0955242"/>
      </p:ext>
    </p:extLst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2060"/>
        </a:solidFill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1568</TotalTime>
  <Words>16</Words>
  <Application>Microsoft Office PowerPoint</Application>
  <PresentationFormat>全屏显示(4:3)</PresentationFormat>
  <Paragraphs>4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4" baseType="lpstr">
      <vt:lpstr>Frutiger45Light,Bold</vt:lpstr>
      <vt:lpstr>黑体</vt:lpstr>
      <vt:lpstr>Arial</vt:lpstr>
      <vt:lpstr>Calibri</vt:lpstr>
      <vt:lpstr>Cambria</vt:lpstr>
      <vt:lpstr>Times New Roman</vt:lpstr>
      <vt:lpstr>默认设计模板</vt:lpstr>
      <vt:lpstr>3D网格构建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Lenovo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lenovo</dc:creator>
  <cp:lastModifiedBy>李 健</cp:lastModifiedBy>
  <cp:revision>1672</cp:revision>
  <dcterms:created xsi:type="dcterms:W3CDTF">2013-04-15T12:17:00Z</dcterms:created>
  <dcterms:modified xsi:type="dcterms:W3CDTF">2023-05-05T09:25:41Z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2052-11.1.0.8597</vt:lpwstr>
  </property>
</Properties>
</file>