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0" r:id="rId3"/>
    <p:sldId id="335" r:id="rId4"/>
    <p:sldId id="342" r:id="rId5"/>
    <p:sldId id="334" r:id="rId6"/>
    <p:sldId id="337" r:id="rId7"/>
    <p:sldId id="336" r:id="rId8"/>
    <p:sldId id="34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88874"/>
  </p:normalViewPr>
  <p:slideViewPr>
    <p:cSldViewPr>
      <p:cViewPr varScale="1">
        <p:scale>
          <a:sx n="149" d="100"/>
          <a:sy n="149" d="100"/>
        </p:scale>
        <p:origin x="2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0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 panose="020F0502020204030204"/>
      </a:defRPr>
    </a:lvl1pPr>
    <a:lvl2pPr indent="228600" defTabSz="685800" latinLnBrk="0">
      <a:defRPr sz="900">
        <a:latin typeface="+mj-lt"/>
        <a:ea typeface="+mj-ea"/>
        <a:cs typeface="+mj-cs"/>
        <a:sym typeface="Calibri" panose="020F0502020204030204"/>
      </a:defRPr>
    </a:lvl2pPr>
    <a:lvl3pPr indent="457200" defTabSz="685800" latinLnBrk="0">
      <a:defRPr sz="900">
        <a:latin typeface="+mj-lt"/>
        <a:ea typeface="+mj-ea"/>
        <a:cs typeface="+mj-cs"/>
        <a:sym typeface="Calibri" panose="020F0502020204030204"/>
      </a:defRPr>
    </a:lvl3pPr>
    <a:lvl4pPr indent="685800" defTabSz="685800" latinLnBrk="0">
      <a:defRPr sz="900">
        <a:latin typeface="+mj-lt"/>
        <a:ea typeface="+mj-ea"/>
        <a:cs typeface="+mj-cs"/>
        <a:sym typeface="Calibri" panose="020F0502020204030204"/>
      </a:defRPr>
    </a:lvl4pPr>
    <a:lvl5pPr indent="914400" defTabSz="685800" latinLnBrk="0">
      <a:defRPr sz="900">
        <a:latin typeface="+mj-lt"/>
        <a:ea typeface="+mj-ea"/>
        <a:cs typeface="+mj-cs"/>
        <a:sym typeface="Calibri" panose="020F0502020204030204"/>
      </a:defRPr>
    </a:lvl5pPr>
    <a:lvl6pPr indent="1143000" defTabSz="685800" latinLnBrk="0">
      <a:defRPr sz="900">
        <a:latin typeface="+mj-lt"/>
        <a:ea typeface="+mj-ea"/>
        <a:cs typeface="+mj-cs"/>
        <a:sym typeface="Calibri" panose="020F0502020204030204"/>
      </a:defRPr>
    </a:lvl6pPr>
    <a:lvl7pPr indent="1371600" defTabSz="685800" latinLnBrk="0">
      <a:defRPr sz="900">
        <a:latin typeface="+mj-lt"/>
        <a:ea typeface="+mj-ea"/>
        <a:cs typeface="+mj-cs"/>
        <a:sym typeface="Calibri" panose="020F0502020204030204"/>
      </a:defRPr>
    </a:lvl7pPr>
    <a:lvl8pPr indent="1600200" defTabSz="685800" latinLnBrk="0">
      <a:defRPr sz="900">
        <a:latin typeface="+mj-lt"/>
        <a:ea typeface="+mj-ea"/>
        <a:cs typeface="+mj-cs"/>
        <a:sym typeface="Calibri" panose="020F0502020204030204"/>
      </a:defRPr>
    </a:lvl8pPr>
    <a:lvl9pPr indent="1828800" defTabSz="685800" latinLnBrk="0">
      <a:defRPr sz="9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5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zhuanlan.zhihu.com</a:t>
            </a:r>
            <a:r>
              <a:rPr lang="en-US" dirty="0"/>
              <a:t>/p/25954203</a:t>
            </a:r>
          </a:p>
        </p:txBody>
      </p:sp>
    </p:spTree>
    <p:extLst>
      <p:ext uri="{BB962C8B-B14F-4D97-AF65-F5344CB8AC3E}">
        <p14:creationId xmlns:p14="http://schemas.microsoft.com/office/powerpoint/2010/main" val="53118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143000" y="2701526"/>
            <a:ext cx="6858000" cy="12418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 hasCustomPrompt="1"/>
          </p:nvPr>
        </p:nvSpPr>
        <p:spPr>
          <a:xfrm>
            <a:off x="6543675" y="273842"/>
            <a:ext cx="1971675" cy="435888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 hasCustomPrompt="1"/>
          </p:nvPr>
        </p:nvSpPr>
        <p:spPr>
          <a:xfrm>
            <a:off x="628650" y="273842"/>
            <a:ext cx="5800725" cy="435888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xfrm>
            <a:off x="623887" y="1282303"/>
            <a:ext cx="7886701" cy="2139555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 hasCustomPrompt="1"/>
          </p:nvPr>
        </p:nvSpPr>
        <p:spPr>
          <a:xfrm>
            <a:off x="623887" y="3442098"/>
            <a:ext cx="7886701" cy="11251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hasCustomPrompt="1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 hasCustomPrompt="1"/>
          </p:nvPr>
        </p:nvSpPr>
        <p:spPr>
          <a:xfrm>
            <a:off x="629841" y="1260871"/>
            <a:ext cx="3868342" cy="6179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260871"/>
            <a:ext cx="3887393" cy="61793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half" idx="1" hasCustomPrompt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90" name="Shape 90"/>
          <p:cNvSpPr>
            <a:spLocks noGrp="1"/>
          </p:cNvSpPr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91331" y="479496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712065" y="1777069"/>
            <a:ext cx="3719925" cy="90684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eaLnBrk="1">
              <a:lnSpc>
                <a:spcPct val="150000"/>
              </a:lnSpc>
            </a:pPr>
            <a:r>
              <a:rPr lang="en-US" altLang="zh-Hans" sz="4000" dirty="0"/>
              <a:t>Routing</a:t>
            </a:r>
            <a:r>
              <a:rPr lang="zh-Hans" altLang="en-US" sz="4000" dirty="0"/>
              <a:t> </a:t>
            </a:r>
            <a:r>
              <a:rPr lang="en-US" altLang="zh-Hans" sz="4000" dirty="0"/>
              <a:t>Mesh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579083" y="489611"/>
            <a:ext cx="2493627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DNS</a:t>
            </a:r>
            <a:r>
              <a:rPr lang="zh-Hans" altLang="en-US" dirty="0"/>
              <a:t>服务发现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F9BD8-D990-CD43-9941-1C94D04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31590"/>
            <a:ext cx="6300192" cy="34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339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456978" y="489611"/>
            <a:ext cx="4737831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Routing</a:t>
            </a:r>
            <a:r>
              <a:rPr lang="zh-Hans" altLang="en-US" dirty="0"/>
              <a:t> </a:t>
            </a:r>
            <a:r>
              <a:rPr lang="en-US" altLang="zh-Hans" dirty="0"/>
              <a:t>Mesh</a:t>
            </a:r>
            <a:r>
              <a:rPr lang="zh-Hans" altLang="en-US" dirty="0"/>
              <a:t>的两种体现</a:t>
            </a:r>
            <a:endParaRPr dirty="0"/>
          </a:p>
        </p:txBody>
      </p:sp>
      <p:sp>
        <p:nvSpPr>
          <p:cNvPr id="9" name="Shape 123"/>
          <p:cNvSpPr/>
          <p:nvPr/>
        </p:nvSpPr>
        <p:spPr>
          <a:xfrm>
            <a:off x="539552" y="1707654"/>
            <a:ext cx="7848874" cy="163121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Hans" b="1" dirty="0">
                <a:solidFill>
                  <a:srgbClr val="C00000"/>
                </a:solidFill>
              </a:rPr>
              <a:t>Internal</a:t>
            </a:r>
            <a:r>
              <a:rPr lang="en-US" altLang="zh-Hans" dirty="0"/>
              <a:t>——Container</a:t>
            </a:r>
            <a:r>
              <a:rPr lang="zh-Hans" altLang="en-US" dirty="0"/>
              <a:t>和</a:t>
            </a:r>
            <a:r>
              <a:rPr lang="en-US" altLang="zh-Hans" dirty="0"/>
              <a:t>Container</a:t>
            </a:r>
            <a:r>
              <a:rPr lang="zh-Hans" altLang="en-US" dirty="0"/>
              <a:t>之间的访问通过</a:t>
            </a:r>
            <a:r>
              <a:rPr lang="en-US" altLang="zh-Hans" dirty="0"/>
              <a:t>overlay</a:t>
            </a:r>
            <a:r>
              <a:rPr lang="zh-Hans" altLang="en-US" dirty="0"/>
              <a:t>网络（通过</a:t>
            </a:r>
            <a:r>
              <a:rPr lang="en-US" altLang="zh-Hans" dirty="0"/>
              <a:t>VIP</a:t>
            </a:r>
            <a:r>
              <a:rPr lang="zh-Hans" altLang="en-US" dirty="0"/>
              <a:t>虚拟</a:t>
            </a:r>
            <a:r>
              <a:rPr lang="en-US" altLang="zh-Hans" dirty="0"/>
              <a:t>IP</a:t>
            </a:r>
            <a:r>
              <a:rPr lang="zh-Hans" altLang="en-US" dirty="0"/>
              <a:t>）</a:t>
            </a: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Hans" b="1" dirty="0">
                <a:solidFill>
                  <a:srgbClr val="C00000"/>
                </a:solidFill>
              </a:rPr>
              <a:t>Ingress</a:t>
            </a:r>
            <a:r>
              <a:rPr lang="en-US" altLang="zh-Hans" dirty="0"/>
              <a:t>——</a:t>
            </a:r>
            <a:r>
              <a:rPr lang="zh-Hans" altLang="en-US" dirty="0"/>
              <a:t>如果服务有绑定接口，则此服务可以通过任意</a:t>
            </a:r>
            <a:r>
              <a:rPr lang="en-US" altLang="zh-Hans" dirty="0"/>
              <a:t>swarm</a:t>
            </a:r>
            <a:r>
              <a:rPr lang="zh-Hans" altLang="en-US" dirty="0"/>
              <a:t>节点的相应接口访问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9384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4095A-EBF8-544B-A48E-814FFA4E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1510"/>
            <a:ext cx="7690354" cy="44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041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BDA05E-5DAE-2E4C-BD21-F5EE4C35B6E6}"/>
              </a:ext>
            </a:extLst>
          </p:cNvPr>
          <p:cNvSpPr/>
          <p:nvPr/>
        </p:nvSpPr>
        <p:spPr>
          <a:xfrm>
            <a:off x="611560" y="1381476"/>
            <a:ext cx="8208912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752FC-9CB9-FF4F-90E1-807BDAA31092}"/>
              </a:ext>
            </a:extLst>
          </p:cNvPr>
          <p:cNvSpPr/>
          <p:nvPr/>
        </p:nvSpPr>
        <p:spPr>
          <a:xfrm>
            <a:off x="827584" y="2677620"/>
            <a:ext cx="2088232" cy="1363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608F9-BBEC-744F-9151-D2B1FB57AC3C}"/>
              </a:ext>
            </a:extLst>
          </p:cNvPr>
          <p:cNvSpPr/>
          <p:nvPr/>
        </p:nvSpPr>
        <p:spPr>
          <a:xfrm>
            <a:off x="1439652" y="2842572"/>
            <a:ext cx="864096" cy="492438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client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10.0.9.3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45599-A41F-0C46-9B7D-CDAECCAA4E9A}"/>
              </a:ext>
            </a:extLst>
          </p:cNvPr>
          <p:cNvSpPr/>
          <p:nvPr/>
        </p:nvSpPr>
        <p:spPr>
          <a:xfrm>
            <a:off x="3635896" y="2677620"/>
            <a:ext cx="2088232" cy="1363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EE07C-9730-E44E-BD29-53C8B092CB3C}"/>
              </a:ext>
            </a:extLst>
          </p:cNvPr>
          <p:cNvSpPr/>
          <p:nvPr/>
        </p:nvSpPr>
        <p:spPr>
          <a:xfrm>
            <a:off x="6444208" y="2677620"/>
            <a:ext cx="2088232" cy="1363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F4BB4-8FE8-2045-A004-160AE7B85D6F}"/>
              </a:ext>
            </a:extLst>
          </p:cNvPr>
          <p:cNvSpPr/>
          <p:nvPr/>
        </p:nvSpPr>
        <p:spPr>
          <a:xfrm>
            <a:off x="4247964" y="2832001"/>
            <a:ext cx="864096" cy="49243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web.1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10.0.9.5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91EFB-523A-BD45-A53B-466000CBF596}"/>
              </a:ext>
            </a:extLst>
          </p:cNvPr>
          <p:cNvSpPr/>
          <p:nvPr/>
        </p:nvSpPr>
        <p:spPr>
          <a:xfrm>
            <a:off x="7056275" y="2842572"/>
            <a:ext cx="864096" cy="49243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web.2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10.0.9.6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D6F50-5F4F-AC49-A8F8-9DC8BD19A040}"/>
              </a:ext>
            </a:extLst>
          </p:cNvPr>
          <p:cNvSpPr txBox="1"/>
          <p:nvPr/>
        </p:nvSpPr>
        <p:spPr>
          <a:xfrm>
            <a:off x="1266087" y="3749103"/>
            <a:ext cx="1211225" cy="2923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Swarm-manager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D2C5C-889C-894A-A915-8F0BCB0DA145}"/>
              </a:ext>
            </a:extLst>
          </p:cNvPr>
          <p:cNvSpPr txBox="1"/>
          <p:nvPr/>
        </p:nvSpPr>
        <p:spPr>
          <a:xfrm>
            <a:off x="4092032" y="3749103"/>
            <a:ext cx="1175959" cy="2923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Swarm-worker1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542EE-EFC1-6C44-93B9-50CA135B4ACF}"/>
              </a:ext>
            </a:extLst>
          </p:cNvPr>
          <p:cNvSpPr txBox="1"/>
          <p:nvPr/>
        </p:nvSpPr>
        <p:spPr>
          <a:xfrm>
            <a:off x="6900344" y="3749103"/>
            <a:ext cx="1175959" cy="2923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Swarm-worker2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DCC03B-6413-1141-9F43-65CC7DFA9B1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80012" y="1833583"/>
            <a:ext cx="1302258" cy="99841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5437E0-011E-7146-B166-D2AEF7961B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82270" y="1833583"/>
            <a:ext cx="1506053" cy="100898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25">
            <a:extLst>
              <a:ext uri="{FF2B5EF4-FFF2-40B4-BE49-F238E27FC236}">
                <a16:creationId xmlns:a16="http://schemas.microsoft.com/office/drawing/2014/main" id="{95225556-7756-4A45-94B6-4DF7EB8E47EC}"/>
              </a:ext>
            </a:extLst>
          </p:cNvPr>
          <p:cNvSpPr/>
          <p:nvPr/>
        </p:nvSpPr>
        <p:spPr>
          <a:xfrm>
            <a:off x="2493854" y="489611"/>
            <a:ext cx="4664093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Internal</a:t>
            </a:r>
            <a:r>
              <a:rPr lang="zh-Hans" altLang="en-US" dirty="0"/>
              <a:t> </a:t>
            </a:r>
            <a:r>
              <a:rPr lang="en-US" altLang="zh-Hans" dirty="0"/>
              <a:t>Load</a:t>
            </a:r>
            <a:r>
              <a:rPr lang="zh-Hans" altLang="en-US" dirty="0"/>
              <a:t> </a:t>
            </a:r>
            <a:r>
              <a:rPr lang="en-US" altLang="zh-Hans" dirty="0"/>
              <a:t>Balancing</a:t>
            </a:r>
            <a:endParaRPr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761FD0-CB78-544C-928C-1F1FC42A0034}"/>
              </a:ext>
            </a:extLst>
          </p:cNvPr>
          <p:cNvSpPr txBox="1"/>
          <p:nvPr/>
        </p:nvSpPr>
        <p:spPr>
          <a:xfrm>
            <a:off x="5555996" y="1541199"/>
            <a:ext cx="948332" cy="2923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Hans" dirty="0"/>
              <a:t>VIP:</a:t>
            </a:r>
            <a:r>
              <a:rPr lang="zh-Hans" altLang="en-US" dirty="0"/>
              <a:t> </a:t>
            </a:r>
            <a:r>
              <a:rPr lang="en-US" altLang="zh-Hans" dirty="0"/>
              <a:t>10.0.9.4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5A5C6-F6A0-B54C-84A5-A3A6672155AE}"/>
              </a:ext>
            </a:extLst>
          </p:cNvPr>
          <p:cNvSpPr/>
          <p:nvPr/>
        </p:nvSpPr>
        <p:spPr>
          <a:xfrm>
            <a:off x="855069" y="3395864"/>
            <a:ext cx="861896" cy="29238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DNS</a:t>
            </a:r>
            <a:r>
              <a:rPr kumimoji="0" lang="zh-Hans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Server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ED075D-BD8D-AB47-B973-383FAD9DB587}"/>
              </a:ext>
            </a:extLst>
          </p:cNvPr>
          <p:cNvSpPr/>
          <p:nvPr/>
        </p:nvSpPr>
        <p:spPr>
          <a:xfrm>
            <a:off x="3695485" y="3452626"/>
            <a:ext cx="861896" cy="29238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DNS</a:t>
            </a:r>
            <a:r>
              <a:rPr kumimoji="0" lang="zh-Hans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Server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5B4470-3634-B149-890A-57220300CE38}"/>
              </a:ext>
            </a:extLst>
          </p:cNvPr>
          <p:cNvSpPr/>
          <p:nvPr/>
        </p:nvSpPr>
        <p:spPr>
          <a:xfrm>
            <a:off x="6504328" y="3494933"/>
            <a:ext cx="861896" cy="29238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DNS</a:t>
            </a:r>
            <a:r>
              <a:rPr kumimoji="0" lang="zh-Hans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Server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862287-5B32-934F-8987-132AE579ACB7}"/>
              </a:ext>
            </a:extLst>
          </p:cNvPr>
          <p:cNvSpPr txBox="1"/>
          <p:nvPr/>
        </p:nvSpPr>
        <p:spPr>
          <a:xfrm>
            <a:off x="920662" y="1977019"/>
            <a:ext cx="977187" cy="2923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Hans" dirty="0"/>
              <a:t>w</a:t>
            </a:r>
            <a:r>
              <a:rPr kumimoji="0" lang="en-US" altLang="zh-Han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eb:10.0.9.4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86620E-0938-804C-B82C-7305985A1052}"/>
              </a:ext>
            </a:extLst>
          </p:cNvPr>
          <p:cNvCxnSpPr>
            <a:stCxn id="35" idx="0"/>
            <a:endCxn id="43" idx="2"/>
          </p:cNvCxnSpPr>
          <p:nvPr/>
        </p:nvCxnSpPr>
        <p:spPr>
          <a:xfrm flipV="1">
            <a:off x="1286017" y="2269403"/>
            <a:ext cx="123239" cy="11264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0228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76F56-37E6-2143-89BB-4147D2176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05270"/>
            <a:ext cx="7759700" cy="3251200"/>
          </a:xfrm>
          <a:prstGeom prst="rect">
            <a:avLst/>
          </a:prstGeom>
        </p:spPr>
      </p:pic>
      <p:sp>
        <p:nvSpPr>
          <p:cNvPr id="6" name="Shape 125">
            <a:extLst>
              <a:ext uri="{FF2B5EF4-FFF2-40B4-BE49-F238E27FC236}">
                <a16:creationId xmlns:a16="http://schemas.microsoft.com/office/drawing/2014/main" id="{114C17B9-B0B5-3147-B0D6-A6B8F74B197B}"/>
              </a:ext>
            </a:extLst>
          </p:cNvPr>
          <p:cNvSpPr/>
          <p:nvPr/>
        </p:nvSpPr>
        <p:spPr>
          <a:xfrm>
            <a:off x="2051720" y="627534"/>
            <a:ext cx="5428726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DNS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/>
              <a:t>VIP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 err="1"/>
              <a:t>iptables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/>
              <a:t>LVS</a:t>
            </a:r>
          </a:p>
        </p:txBody>
      </p:sp>
    </p:spTree>
    <p:extLst>
      <p:ext uri="{BB962C8B-B14F-4D97-AF65-F5344CB8AC3E}">
        <p14:creationId xmlns:p14="http://schemas.microsoft.com/office/powerpoint/2010/main" val="41653690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B8FEA8-8F63-D24A-BCE2-9C867405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9502"/>
            <a:ext cx="4163285" cy="4501552"/>
          </a:xfrm>
          <a:prstGeom prst="rect">
            <a:avLst/>
          </a:prstGeom>
        </p:spPr>
      </p:pic>
      <p:sp>
        <p:nvSpPr>
          <p:cNvPr id="10" name="Shape 123">
            <a:extLst>
              <a:ext uri="{FF2B5EF4-FFF2-40B4-BE49-F238E27FC236}">
                <a16:creationId xmlns:a16="http://schemas.microsoft.com/office/drawing/2014/main" id="{D75CD22C-CF7B-DB4F-8315-AF2B721A5F2B}"/>
              </a:ext>
            </a:extLst>
          </p:cNvPr>
          <p:cNvSpPr/>
          <p:nvPr/>
        </p:nvSpPr>
        <p:spPr>
          <a:xfrm>
            <a:off x="0" y="1707654"/>
            <a:ext cx="7848874" cy="163121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Hans" altLang="en-US" dirty="0"/>
              <a:t>外部访问的负载均衡</a:t>
            </a: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Hans" altLang="en-US" dirty="0"/>
              <a:t>服务端口被暴露到各个</a:t>
            </a:r>
            <a:r>
              <a:rPr lang="en-US" altLang="zh-Hans" dirty="0"/>
              <a:t>swarm</a:t>
            </a:r>
            <a:r>
              <a:rPr lang="zh-Hans" altLang="en-US" dirty="0"/>
              <a:t>节点</a:t>
            </a: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Hans" dirty="0"/>
          </a:p>
          <a:p>
            <a:pPr marL="800100" lvl="1" indent="-342900">
              <a:buSzPct val="100000"/>
              <a:buFont typeface="Wingdings" pitchFamily="2" charset="2"/>
              <a:buChar char="§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Hans" altLang="en-US" dirty="0"/>
              <a:t>内部通过</a:t>
            </a:r>
            <a:r>
              <a:rPr lang="en-US" altLang="zh-Hans" dirty="0"/>
              <a:t>IPVS</a:t>
            </a:r>
            <a:r>
              <a:rPr lang="zh-Hans" altLang="en-US" dirty="0"/>
              <a:t>进行负载均衡</a:t>
            </a:r>
            <a:endParaRPr lang="en-US" altLang="zh-Hans" dirty="0"/>
          </a:p>
        </p:txBody>
      </p:sp>
      <p:sp>
        <p:nvSpPr>
          <p:cNvPr id="11" name="Shape 125">
            <a:extLst>
              <a:ext uri="{FF2B5EF4-FFF2-40B4-BE49-F238E27FC236}">
                <a16:creationId xmlns:a16="http://schemas.microsoft.com/office/drawing/2014/main" id="{481A479D-502C-5C48-882B-AEBC1821939F}"/>
              </a:ext>
            </a:extLst>
          </p:cNvPr>
          <p:cNvSpPr/>
          <p:nvPr/>
        </p:nvSpPr>
        <p:spPr>
          <a:xfrm>
            <a:off x="1082426" y="469584"/>
            <a:ext cx="3290320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Ingress</a:t>
            </a:r>
            <a:r>
              <a:rPr lang="zh-Hans" altLang="en-US" dirty="0"/>
              <a:t> </a:t>
            </a:r>
            <a:r>
              <a:rPr lang="en-US" altLang="zh-Hans" dirty="0"/>
              <a:t>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7289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2422E-922B-2049-AA73-4B167A83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8028384" cy="3968988"/>
          </a:xfrm>
          <a:prstGeom prst="rect">
            <a:avLst/>
          </a:prstGeom>
        </p:spPr>
      </p:pic>
      <p:sp>
        <p:nvSpPr>
          <p:cNvPr id="4" name="Shape 125">
            <a:extLst>
              <a:ext uri="{FF2B5EF4-FFF2-40B4-BE49-F238E27FC236}">
                <a16:creationId xmlns:a16="http://schemas.microsoft.com/office/drawing/2014/main" id="{A6B4F8E3-A3B2-4041-8B1D-26F5E6996231}"/>
              </a:ext>
            </a:extLst>
          </p:cNvPr>
          <p:cNvSpPr/>
          <p:nvPr/>
        </p:nvSpPr>
        <p:spPr>
          <a:xfrm>
            <a:off x="1631779" y="339502"/>
            <a:ext cx="6368086" cy="55399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Hans" dirty="0"/>
              <a:t>Ingress</a:t>
            </a:r>
            <a:r>
              <a:rPr lang="zh-Hans" altLang="en-US" dirty="0"/>
              <a:t> </a:t>
            </a:r>
            <a:r>
              <a:rPr lang="en-US" altLang="zh-Hans" dirty="0"/>
              <a:t>Network</a:t>
            </a:r>
            <a:r>
              <a:rPr lang="zh-Hans" altLang="en-US" dirty="0"/>
              <a:t>的数据包走向详情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5634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122</Words>
  <Application>Microsoft Macintosh PowerPoint</Application>
  <PresentationFormat>On-screen Show (16:9)</PresentationFormat>
  <Paragraphs>30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Peng Xiao</cp:lastModifiedBy>
  <cp:revision>96</cp:revision>
  <dcterms:created xsi:type="dcterms:W3CDTF">2017-09-15T08:10:42Z</dcterms:created>
  <dcterms:modified xsi:type="dcterms:W3CDTF">2018-01-29T00:43:15Z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