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685-7886-418C-8228-1EC8407B25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04C-4D68-45CE-9DC4-27A8B14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685-7886-418C-8228-1EC8407B25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04C-4D68-45CE-9DC4-27A8B14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685-7886-418C-8228-1EC8407B25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04C-4D68-45CE-9DC4-27A8B14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7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685-7886-418C-8228-1EC8407B25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04C-4D68-45CE-9DC4-27A8B14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3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685-7886-418C-8228-1EC8407B25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04C-4D68-45CE-9DC4-27A8B14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0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685-7886-418C-8228-1EC8407B25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04C-4D68-45CE-9DC4-27A8B14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685-7886-418C-8228-1EC8407B25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04C-4D68-45CE-9DC4-27A8B14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685-7886-418C-8228-1EC8407B25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04C-4D68-45CE-9DC4-27A8B14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685-7886-418C-8228-1EC8407B25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04C-4D68-45CE-9DC4-27A8B14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3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685-7886-418C-8228-1EC8407B25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04C-4D68-45CE-9DC4-27A8B14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1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685-7886-418C-8228-1EC8407B25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04C-4D68-45CE-9DC4-27A8B14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A1685-7886-418C-8228-1EC8407B251D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304C-4D68-45CE-9DC4-27A8B14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31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labs/amazon-sagemaker-examples" TargetMode="External"/><Relationship Id="rId2" Type="http://schemas.openxmlformats.org/officeDocument/2006/relationships/hyperlink" Target="https://aws.amazon.com/blogs/aws/sagemak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7F05-1A21-4B15-B267-1B7DA0E2F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67A0B-B56F-40E3-8A8E-73E7BA8DD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Preparation/Analysis Big Data - BIA 6305</a:t>
            </a:r>
          </a:p>
          <a:p>
            <a:r>
              <a:rPr lang="en-US" dirty="0"/>
              <a:t>Leonardo Ji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6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7119-5C27-4A34-805B-4E8325B3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23D1-FCC4-4AEE-8AC1-DD425C9A7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Amazon </a:t>
            </a:r>
            <a:r>
              <a:rPr lang="en-US" dirty="0" err="1">
                <a:hlinkClick r:id="rId2"/>
              </a:rPr>
              <a:t>SageMaker</a:t>
            </a:r>
            <a:r>
              <a:rPr lang="en-US" dirty="0">
                <a:hlinkClick r:id="rId2"/>
              </a:rPr>
              <a:t> – Accelerating </a:t>
            </a:r>
            <a:r>
              <a:rPr lang="en-US">
                <a:hlinkClick r:id="rId2"/>
              </a:rPr>
              <a:t>Machine Learning</a:t>
            </a:r>
            <a:endParaRPr lang="en-US" dirty="0"/>
          </a:p>
          <a:p>
            <a:r>
              <a:rPr lang="en-US" dirty="0">
                <a:hlinkClick r:id="rId3"/>
              </a:rPr>
              <a:t>Example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95A6-638A-49FA-87D3-EBDAF496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like it?  It is about the Platform.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A1B6-CBE8-4596-B590-5E34303AB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instance running on AWS EC2 (GPU or CPU clusters)</a:t>
            </a:r>
          </a:p>
          <a:p>
            <a:r>
              <a:rPr lang="en-US" dirty="0"/>
              <a:t>Saving and Loading to Amazon S3</a:t>
            </a:r>
          </a:p>
          <a:p>
            <a:r>
              <a:rPr lang="en-US" dirty="0"/>
              <a:t>Support many popular models like </a:t>
            </a:r>
            <a:r>
              <a:rPr lang="en-US" dirty="0" err="1"/>
              <a:t>XGBoost</a:t>
            </a:r>
            <a:r>
              <a:rPr lang="en-US" dirty="0"/>
              <a:t>, LDA, PCA, K-means</a:t>
            </a:r>
          </a:p>
          <a:p>
            <a:r>
              <a:rPr lang="en-US" dirty="0"/>
              <a:t>Support many deep learning libraries </a:t>
            </a:r>
            <a:r>
              <a:rPr lang="en-US" dirty="0" err="1"/>
              <a:t>MXNet</a:t>
            </a:r>
            <a:r>
              <a:rPr lang="en-US" dirty="0"/>
              <a:t>,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Support Docker Containers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9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75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Arial</vt:lpstr>
      <vt:lpstr>Calibri</vt:lpstr>
      <vt:lpstr>Office Theme</vt:lpstr>
      <vt:lpstr>Amazon SageMaker  </vt:lpstr>
      <vt:lpstr>Links</vt:lpstr>
      <vt:lpstr>Why Do I like it?  It is about the Platform.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SageMaker  </dc:title>
  <dc:creator>Ji,Leonardo</dc:creator>
  <cp:lastModifiedBy>Ji,Leonardo</cp:lastModifiedBy>
  <cp:revision>41</cp:revision>
  <dcterms:created xsi:type="dcterms:W3CDTF">2018-01-07T23:14:03Z</dcterms:created>
  <dcterms:modified xsi:type="dcterms:W3CDTF">2018-01-13T18:04:14Z</dcterms:modified>
</cp:coreProperties>
</file>