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0" r:id="rId3"/>
    <p:sldId id="284" r:id="rId4"/>
    <p:sldId id="321" r:id="rId5"/>
  </p:sldIdLst>
  <p:sldSz cx="19010313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F0E9"/>
    <a:srgbClr val="94CBAD"/>
    <a:srgbClr val="59B284"/>
    <a:srgbClr val="EFECF2"/>
    <a:srgbClr val="E7E5E8"/>
    <a:srgbClr val="E9E9E9"/>
    <a:srgbClr val="CDCDCD"/>
    <a:srgbClr val="438DCB"/>
    <a:srgbClr val="92B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541"/>
  </p:normalViewPr>
  <p:slideViewPr>
    <p:cSldViewPr>
      <p:cViewPr varScale="1">
        <p:scale>
          <a:sx n="79" d="100"/>
          <a:sy n="79" d="100"/>
        </p:scale>
        <p:origin x="776" y="224"/>
      </p:cViewPr>
      <p:guideLst>
        <p:guide orient="horz" pos="2160"/>
        <p:guide pos="72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024B-A560-46EC-8F86-F6F4A824FB0C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4E961-548F-4156-A0C4-2A3A261DC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956" y="2130427"/>
            <a:ext cx="1707625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262" y="3886200"/>
            <a:ext cx="1406279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2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8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0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13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75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38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01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77955" y="274640"/>
            <a:ext cx="517591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205" y="274640"/>
            <a:ext cx="151443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97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April 15, 2019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485290" y="399353"/>
            <a:ext cx="12029965" cy="8577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5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400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32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32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163" y="4406902"/>
            <a:ext cx="19553465" cy="1362075"/>
          </a:xfrm>
        </p:spPr>
        <p:txBody>
          <a:bodyPr anchor="t"/>
          <a:lstStyle>
            <a:lvl1pPr algn="l">
              <a:defRPr sz="754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163" y="2906714"/>
            <a:ext cx="19553465" cy="1500187"/>
          </a:xfrm>
        </p:spPr>
        <p:txBody>
          <a:bodyPr anchor="b"/>
          <a:lstStyle>
            <a:lvl1pPr marL="0" indent="0">
              <a:buNone/>
              <a:defRPr sz="3774">
                <a:solidFill>
                  <a:schemeClr val="tx1">
                    <a:tint val="75000"/>
                  </a:schemeClr>
                </a:solidFill>
              </a:defRPr>
            </a:lvl1pPr>
            <a:lvl2pPr marL="862645" indent="0">
              <a:buNone/>
              <a:defRPr sz="3396">
                <a:solidFill>
                  <a:schemeClr val="tx1">
                    <a:tint val="75000"/>
                  </a:schemeClr>
                </a:solidFill>
              </a:defRPr>
            </a:lvl2pPr>
            <a:lvl3pPr marL="1725290" indent="0">
              <a:buNone/>
              <a:defRPr sz="3019">
                <a:solidFill>
                  <a:schemeClr val="tx1">
                    <a:tint val="75000"/>
                  </a:schemeClr>
                </a:solidFill>
              </a:defRPr>
            </a:lvl3pPr>
            <a:lvl4pPr marL="2587935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4pPr>
            <a:lvl5pPr marL="3450580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5pPr>
            <a:lvl6pPr marL="4313225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6pPr>
            <a:lvl7pPr marL="5175870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7pPr>
            <a:lvl8pPr marL="6038515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8pPr>
            <a:lvl9pPr marL="6901160" indent="0">
              <a:buNone/>
              <a:defRPr sz="2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204" y="1600202"/>
            <a:ext cx="10160133" cy="4525963"/>
          </a:xfrm>
        </p:spPr>
        <p:txBody>
          <a:bodyPr/>
          <a:lstStyle>
            <a:lvl1pPr>
              <a:defRPr sz="5283"/>
            </a:lvl1pPr>
            <a:lvl2pPr>
              <a:defRPr sz="4528"/>
            </a:lvl2pPr>
            <a:lvl3pPr>
              <a:defRPr sz="3774"/>
            </a:lvl3pPr>
            <a:lvl4pPr>
              <a:defRPr sz="3396"/>
            </a:lvl4pPr>
            <a:lvl5pPr>
              <a:defRPr sz="3396"/>
            </a:lvl5pPr>
            <a:lvl6pPr>
              <a:defRPr sz="3396"/>
            </a:lvl6pPr>
            <a:lvl7pPr>
              <a:defRPr sz="3396"/>
            </a:lvl7pPr>
            <a:lvl8pPr>
              <a:defRPr sz="3396"/>
            </a:lvl8pPr>
            <a:lvl9pPr>
              <a:defRPr sz="33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3739" y="1600202"/>
            <a:ext cx="10160133" cy="4525963"/>
          </a:xfrm>
        </p:spPr>
        <p:txBody>
          <a:bodyPr/>
          <a:lstStyle>
            <a:lvl1pPr>
              <a:defRPr sz="5283"/>
            </a:lvl1pPr>
            <a:lvl2pPr>
              <a:defRPr sz="4528"/>
            </a:lvl2pPr>
            <a:lvl3pPr>
              <a:defRPr sz="3774"/>
            </a:lvl3pPr>
            <a:lvl4pPr>
              <a:defRPr sz="3396"/>
            </a:lvl4pPr>
            <a:lvl5pPr>
              <a:defRPr sz="3396"/>
            </a:lvl5pPr>
            <a:lvl6pPr>
              <a:defRPr sz="3396"/>
            </a:lvl6pPr>
            <a:lvl7pPr>
              <a:defRPr sz="3396"/>
            </a:lvl7pPr>
            <a:lvl8pPr>
              <a:defRPr sz="3396"/>
            </a:lvl8pPr>
            <a:lvl9pPr>
              <a:defRPr sz="33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756" y="1535113"/>
            <a:ext cx="9067800" cy="639762"/>
          </a:xfrm>
        </p:spPr>
        <p:txBody>
          <a:bodyPr anchor="b"/>
          <a:lstStyle>
            <a:lvl1pPr marL="0" indent="0">
              <a:buNone/>
              <a:defRPr sz="4528" b="1"/>
            </a:lvl1pPr>
            <a:lvl2pPr marL="862645" indent="0">
              <a:buNone/>
              <a:defRPr sz="3774" b="1"/>
            </a:lvl2pPr>
            <a:lvl3pPr marL="1725290" indent="0">
              <a:buNone/>
              <a:defRPr sz="3396" b="1"/>
            </a:lvl3pPr>
            <a:lvl4pPr marL="2587935" indent="0">
              <a:buNone/>
              <a:defRPr sz="3019" b="1"/>
            </a:lvl4pPr>
            <a:lvl5pPr marL="3450580" indent="0">
              <a:buNone/>
              <a:defRPr sz="3019" b="1"/>
            </a:lvl5pPr>
            <a:lvl6pPr marL="4313225" indent="0">
              <a:buNone/>
              <a:defRPr sz="3019" b="1"/>
            </a:lvl6pPr>
            <a:lvl7pPr marL="5175870" indent="0">
              <a:buNone/>
              <a:defRPr sz="3019" b="1"/>
            </a:lvl7pPr>
            <a:lvl8pPr marL="6038515" indent="0">
              <a:buNone/>
              <a:defRPr sz="3019" b="1"/>
            </a:lvl8pPr>
            <a:lvl9pPr marL="6901160" indent="0">
              <a:buNone/>
              <a:defRPr sz="30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56" y="2174874"/>
            <a:ext cx="9067800" cy="7439025"/>
          </a:xfrm>
        </p:spPr>
        <p:txBody>
          <a:bodyPr/>
          <a:lstStyle>
            <a:lvl1pPr>
              <a:defRPr sz="4528"/>
            </a:lvl1pPr>
            <a:lvl2pPr>
              <a:defRPr sz="3774"/>
            </a:lvl2pPr>
            <a:lvl3pPr>
              <a:defRPr sz="3396"/>
            </a:lvl3pPr>
            <a:lvl4pPr>
              <a:defRPr sz="3019"/>
            </a:lvl4pPr>
            <a:lvl5pPr>
              <a:defRPr sz="3019"/>
            </a:lvl5pPr>
            <a:lvl6pPr>
              <a:defRPr sz="3019"/>
            </a:lvl6pPr>
            <a:lvl7pPr>
              <a:defRPr sz="3019"/>
            </a:lvl7pPr>
            <a:lvl8pPr>
              <a:defRPr sz="3019"/>
            </a:lvl8pPr>
            <a:lvl9pPr>
              <a:defRPr sz="30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11231" y="1535113"/>
            <a:ext cx="8514452" cy="639762"/>
          </a:xfrm>
        </p:spPr>
        <p:txBody>
          <a:bodyPr anchor="b"/>
          <a:lstStyle>
            <a:lvl1pPr marL="0" indent="0">
              <a:buNone/>
              <a:defRPr sz="4528" b="1"/>
            </a:lvl1pPr>
            <a:lvl2pPr marL="862645" indent="0">
              <a:buNone/>
              <a:defRPr sz="3774" b="1"/>
            </a:lvl2pPr>
            <a:lvl3pPr marL="1725290" indent="0">
              <a:buNone/>
              <a:defRPr sz="3396" b="1"/>
            </a:lvl3pPr>
            <a:lvl4pPr marL="2587935" indent="0">
              <a:buNone/>
              <a:defRPr sz="3019" b="1"/>
            </a:lvl4pPr>
            <a:lvl5pPr marL="3450580" indent="0">
              <a:buNone/>
              <a:defRPr sz="3019" b="1"/>
            </a:lvl5pPr>
            <a:lvl6pPr marL="4313225" indent="0">
              <a:buNone/>
              <a:defRPr sz="3019" b="1"/>
            </a:lvl6pPr>
            <a:lvl7pPr marL="5175870" indent="0">
              <a:buNone/>
              <a:defRPr sz="3019" b="1"/>
            </a:lvl7pPr>
            <a:lvl8pPr marL="6038515" indent="0">
              <a:buNone/>
              <a:defRPr sz="3019" b="1"/>
            </a:lvl8pPr>
            <a:lvl9pPr marL="6901160" indent="0">
              <a:buNone/>
              <a:defRPr sz="30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11231" y="2174874"/>
            <a:ext cx="8514452" cy="7439025"/>
          </a:xfrm>
        </p:spPr>
        <p:txBody>
          <a:bodyPr/>
          <a:lstStyle>
            <a:lvl1pPr>
              <a:defRPr sz="4528"/>
            </a:lvl1pPr>
            <a:lvl2pPr>
              <a:defRPr sz="3774"/>
            </a:lvl2pPr>
            <a:lvl3pPr>
              <a:defRPr sz="3396"/>
            </a:lvl3pPr>
            <a:lvl4pPr>
              <a:defRPr sz="3019"/>
            </a:lvl4pPr>
            <a:lvl5pPr>
              <a:defRPr sz="3019"/>
            </a:lvl5pPr>
            <a:lvl6pPr>
              <a:defRPr sz="3019"/>
            </a:lvl6pPr>
            <a:lvl7pPr>
              <a:defRPr sz="3019"/>
            </a:lvl7pPr>
            <a:lvl8pPr>
              <a:defRPr sz="3019"/>
            </a:lvl8pPr>
            <a:lvl9pPr>
              <a:defRPr sz="30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06" y="273050"/>
            <a:ext cx="7568183" cy="1162050"/>
          </a:xfrm>
        </p:spPr>
        <p:txBody>
          <a:bodyPr anchor="b"/>
          <a:lstStyle>
            <a:lvl1pPr algn="l">
              <a:defRPr sz="37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954" y="273052"/>
            <a:ext cx="12859918" cy="5853113"/>
          </a:xfrm>
        </p:spPr>
        <p:txBody>
          <a:bodyPr/>
          <a:lstStyle>
            <a:lvl1pPr>
              <a:defRPr sz="6038"/>
            </a:lvl1pPr>
            <a:lvl2pPr>
              <a:defRPr sz="5283"/>
            </a:lvl2pPr>
            <a:lvl3pPr>
              <a:defRPr sz="4528"/>
            </a:lvl3pPr>
            <a:lvl4pPr>
              <a:defRPr sz="3774"/>
            </a:lvl4pPr>
            <a:lvl5pPr>
              <a:defRPr sz="3774"/>
            </a:lvl5pPr>
            <a:lvl6pPr>
              <a:defRPr sz="3774"/>
            </a:lvl6pPr>
            <a:lvl7pPr>
              <a:defRPr sz="3774"/>
            </a:lvl7pPr>
            <a:lvl8pPr>
              <a:defRPr sz="3774"/>
            </a:lvl8pPr>
            <a:lvl9pPr>
              <a:defRPr sz="37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206" y="1435102"/>
            <a:ext cx="7568183" cy="4691063"/>
          </a:xfrm>
        </p:spPr>
        <p:txBody>
          <a:bodyPr/>
          <a:lstStyle>
            <a:lvl1pPr marL="0" indent="0">
              <a:buNone/>
              <a:defRPr sz="2642"/>
            </a:lvl1pPr>
            <a:lvl2pPr marL="862645" indent="0">
              <a:buNone/>
              <a:defRPr sz="2264"/>
            </a:lvl2pPr>
            <a:lvl3pPr marL="1725290" indent="0">
              <a:buNone/>
              <a:defRPr sz="1887"/>
            </a:lvl3pPr>
            <a:lvl4pPr marL="2587935" indent="0">
              <a:buNone/>
              <a:defRPr sz="1698"/>
            </a:lvl4pPr>
            <a:lvl5pPr marL="3450580" indent="0">
              <a:buNone/>
              <a:defRPr sz="1698"/>
            </a:lvl5pPr>
            <a:lvl6pPr marL="4313225" indent="0">
              <a:buNone/>
              <a:defRPr sz="1698"/>
            </a:lvl6pPr>
            <a:lvl7pPr marL="5175870" indent="0">
              <a:buNone/>
              <a:defRPr sz="1698"/>
            </a:lvl7pPr>
            <a:lvl8pPr marL="6038515" indent="0">
              <a:buNone/>
              <a:defRPr sz="1698"/>
            </a:lvl8pPr>
            <a:lvl9pPr marL="6901160" indent="0">
              <a:buNone/>
              <a:defRPr sz="16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960" y="4800600"/>
            <a:ext cx="13802445" cy="566738"/>
          </a:xfrm>
        </p:spPr>
        <p:txBody>
          <a:bodyPr anchor="b"/>
          <a:lstStyle>
            <a:lvl1pPr algn="l">
              <a:defRPr sz="377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08960" y="612775"/>
            <a:ext cx="13802445" cy="4114800"/>
          </a:xfrm>
        </p:spPr>
        <p:txBody>
          <a:bodyPr/>
          <a:lstStyle>
            <a:lvl1pPr marL="0" indent="0">
              <a:buNone/>
              <a:defRPr sz="6038"/>
            </a:lvl1pPr>
            <a:lvl2pPr marL="862645" indent="0">
              <a:buNone/>
              <a:defRPr sz="5283"/>
            </a:lvl2pPr>
            <a:lvl3pPr marL="1725290" indent="0">
              <a:buNone/>
              <a:defRPr sz="4528"/>
            </a:lvl3pPr>
            <a:lvl4pPr marL="2587935" indent="0">
              <a:buNone/>
              <a:defRPr sz="3774"/>
            </a:lvl4pPr>
            <a:lvl5pPr marL="3450580" indent="0">
              <a:buNone/>
              <a:defRPr sz="3774"/>
            </a:lvl5pPr>
            <a:lvl6pPr marL="4313225" indent="0">
              <a:buNone/>
              <a:defRPr sz="3774"/>
            </a:lvl6pPr>
            <a:lvl7pPr marL="5175870" indent="0">
              <a:buNone/>
              <a:defRPr sz="3774"/>
            </a:lvl7pPr>
            <a:lvl8pPr marL="6038515" indent="0">
              <a:buNone/>
              <a:defRPr sz="3774"/>
            </a:lvl8pPr>
            <a:lvl9pPr marL="6901160" indent="0">
              <a:buNone/>
              <a:defRPr sz="377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8960" y="5367338"/>
            <a:ext cx="13802445" cy="804862"/>
          </a:xfrm>
        </p:spPr>
        <p:txBody>
          <a:bodyPr/>
          <a:lstStyle>
            <a:lvl1pPr marL="0" indent="0">
              <a:buNone/>
              <a:defRPr sz="2642"/>
            </a:lvl1pPr>
            <a:lvl2pPr marL="862645" indent="0">
              <a:buNone/>
              <a:defRPr sz="2264"/>
            </a:lvl2pPr>
            <a:lvl3pPr marL="1725290" indent="0">
              <a:buNone/>
              <a:defRPr sz="1887"/>
            </a:lvl3pPr>
            <a:lvl4pPr marL="2587935" indent="0">
              <a:buNone/>
              <a:defRPr sz="1698"/>
            </a:lvl4pPr>
            <a:lvl5pPr marL="3450580" indent="0">
              <a:buNone/>
              <a:defRPr sz="1698"/>
            </a:lvl5pPr>
            <a:lvl6pPr marL="4313225" indent="0">
              <a:buNone/>
              <a:defRPr sz="1698"/>
            </a:lvl6pPr>
            <a:lvl7pPr marL="5175870" indent="0">
              <a:buNone/>
              <a:defRPr sz="1698"/>
            </a:lvl7pPr>
            <a:lvl8pPr marL="6038515" indent="0">
              <a:buNone/>
              <a:defRPr sz="1698"/>
            </a:lvl8pPr>
            <a:lvl9pPr marL="6901160" indent="0">
              <a:buNone/>
              <a:defRPr sz="16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956" y="274638"/>
            <a:ext cx="1836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56" y="1600202"/>
            <a:ext cx="18364200" cy="801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956" y="9918700"/>
            <a:ext cx="3028149" cy="43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756" y="9918700"/>
            <a:ext cx="11734800" cy="43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21007" y="9918700"/>
            <a:ext cx="3028149" cy="438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6" r:id="rId13"/>
  </p:sldLayoutIdLst>
  <p:txStyles>
    <p:titleStyle>
      <a:lvl1pPr algn="l" defTabSz="1725290" rtl="0" eaLnBrk="1" latinLnBrk="0" hangingPunct="1">
        <a:spcBef>
          <a:spcPct val="0"/>
        </a:spcBef>
        <a:buNone/>
        <a:defRPr sz="8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6984" indent="-646984" algn="l" defTabSz="1725290" rtl="0" eaLnBrk="1" latinLnBrk="0" hangingPunct="1">
        <a:spcBef>
          <a:spcPct val="20000"/>
        </a:spcBef>
        <a:buFont typeface="Arial" pitchFamily="34" charset="0"/>
        <a:buChar char="•"/>
        <a:defRPr sz="6038" kern="1200">
          <a:solidFill>
            <a:schemeClr val="tx1"/>
          </a:solidFill>
          <a:latin typeface="+mn-lt"/>
          <a:ea typeface="+mn-ea"/>
          <a:cs typeface="+mn-cs"/>
        </a:defRPr>
      </a:lvl1pPr>
      <a:lvl2pPr marL="1401798" indent="-539153" algn="l" defTabSz="1725290" rtl="0" eaLnBrk="1" latinLnBrk="0" hangingPunct="1">
        <a:spcBef>
          <a:spcPct val="20000"/>
        </a:spcBef>
        <a:buFont typeface="Arial" pitchFamily="34" charset="0"/>
        <a:buChar char="–"/>
        <a:defRPr sz="5283" kern="1200">
          <a:solidFill>
            <a:schemeClr val="tx1"/>
          </a:solidFill>
          <a:latin typeface="+mn-lt"/>
          <a:ea typeface="+mn-ea"/>
          <a:cs typeface="+mn-cs"/>
        </a:defRPr>
      </a:lvl2pPr>
      <a:lvl3pPr marL="2156612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4528" kern="1200">
          <a:solidFill>
            <a:schemeClr val="tx1"/>
          </a:solidFill>
          <a:latin typeface="+mn-lt"/>
          <a:ea typeface="+mn-ea"/>
          <a:cs typeface="+mn-cs"/>
        </a:defRPr>
      </a:lvl3pPr>
      <a:lvl4pPr marL="3019257" indent="-431322" algn="l" defTabSz="1725290" rtl="0" eaLnBrk="1" latinLnBrk="0" hangingPunct="1">
        <a:spcBef>
          <a:spcPct val="20000"/>
        </a:spcBef>
        <a:buFont typeface="Arial" pitchFamily="34" charset="0"/>
        <a:buChar char="–"/>
        <a:defRPr sz="3774" kern="1200">
          <a:solidFill>
            <a:schemeClr val="tx1"/>
          </a:solidFill>
          <a:latin typeface="+mn-lt"/>
          <a:ea typeface="+mn-ea"/>
          <a:cs typeface="+mn-cs"/>
        </a:defRPr>
      </a:lvl4pPr>
      <a:lvl5pPr marL="3881902" indent="-431322" algn="l" defTabSz="1725290" rtl="0" eaLnBrk="1" latinLnBrk="0" hangingPunct="1">
        <a:spcBef>
          <a:spcPct val="20000"/>
        </a:spcBef>
        <a:buFont typeface="Arial" pitchFamily="34" charset="0"/>
        <a:buChar char="»"/>
        <a:defRPr sz="3774" kern="1200">
          <a:solidFill>
            <a:schemeClr val="tx1"/>
          </a:solidFill>
          <a:latin typeface="+mn-lt"/>
          <a:ea typeface="+mn-ea"/>
          <a:cs typeface="+mn-cs"/>
        </a:defRPr>
      </a:lvl5pPr>
      <a:lvl6pPr marL="4744547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6pPr>
      <a:lvl7pPr marL="5607192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7pPr>
      <a:lvl8pPr marL="6469837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8pPr>
      <a:lvl9pPr marL="7332482" indent="-431322" algn="l" defTabSz="1725290" rtl="0" eaLnBrk="1" latinLnBrk="0" hangingPunct="1">
        <a:spcBef>
          <a:spcPct val="20000"/>
        </a:spcBef>
        <a:buFont typeface="Arial" pitchFamily="34" charset="0"/>
        <a:buChar char="•"/>
        <a:defRPr sz="37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86264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2pPr>
      <a:lvl3pPr marL="172529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3pPr>
      <a:lvl4pPr marL="258793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4pPr>
      <a:lvl5pPr marL="345058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5pPr>
      <a:lvl6pPr marL="431322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6pPr>
      <a:lvl7pPr marL="517587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7pPr>
      <a:lvl8pPr marL="6038515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8pPr>
      <a:lvl9pPr marL="6901160" algn="l" defTabSz="1725290" rtl="0" eaLnBrk="1" latinLnBrk="0" hangingPunct="1">
        <a:defRPr sz="3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8800" dirty="0" err="1">
                <a:solidFill>
                  <a:srgbClr val="000000"/>
                </a:solidFill>
                <a:cs typeface="Times New Roman" pitchFamily="18" charset="0"/>
              </a:rPr>
              <a:t>runAppDeploy</a:t>
            </a:r>
            <a:r>
              <a:rPr lang="en-US" altLang="zh-CN" sz="8800" dirty="0">
                <a:solidFill>
                  <a:srgbClr val="000000"/>
                </a:solidFill>
                <a:cs typeface="Times New Roman" pitchFamily="18" charset="0"/>
              </a:rPr>
              <a:t> Pipeline Configurations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4053823" y="6184900"/>
            <a:ext cx="1178208" cy="9786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19"/>
              </a:lnSpc>
            </a:pP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Date</a:t>
            </a: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2453"/>
              </a:lnSpc>
            </a:pPr>
            <a:r>
              <a:rPr lang="en-US" altLang="zh-CN" sz="1879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 Oct 2019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127347" y="6208862"/>
            <a:ext cx="1483868" cy="22903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98"/>
              </a:lnSpc>
            </a:pP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r>
              <a:rPr lang="en-US" altLang="zh-CN" sz="187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altLang="zh-CN" sz="187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1879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2453"/>
              </a:lnSpc>
            </a:pPr>
            <a:r>
              <a:rPr lang="en-US" altLang="zh-CN" sz="1879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/Draft-WIP</a:t>
            </a: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887"/>
              </a:lnSpc>
            </a:pPr>
            <a:endParaRPr lang="en-US" altLang="zh-CN" sz="33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391262" y="3886200"/>
            <a:ext cx="15350944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solidFill>
                  <a:srgbClr val="E3221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Methods to setup </a:t>
            </a:r>
            <a:r>
              <a:rPr lang="en-US" altLang="zh-CN" sz="4000" dirty="0" err="1">
                <a:solidFill>
                  <a:srgbClr val="E3221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runAppDeploy</a:t>
            </a:r>
            <a:r>
              <a:rPr lang="en-US" altLang="zh-CN" sz="4000" dirty="0">
                <a:solidFill>
                  <a:srgbClr val="E3221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Configurations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287B67-9718-0649-B91B-2EA8907ACB1E}"/>
              </a:ext>
            </a:extLst>
          </p:cNvPr>
          <p:cNvSpPr/>
          <p:nvPr/>
        </p:nvSpPr>
        <p:spPr bwMode="gray">
          <a:xfrm>
            <a:off x="501182" y="1797391"/>
            <a:ext cx="4164986" cy="59115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911" dirty="0">
                <a:solidFill>
                  <a:sysClr val="windowText" lastClr="000000"/>
                </a:solidFill>
              </a:rPr>
              <a:t>Jenkins Job Folders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17609698" y="9532646"/>
            <a:ext cx="905562" cy="56932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342188" y="90496"/>
            <a:ext cx="5667121" cy="595074"/>
          </a:xfrm>
        </p:spPr>
        <p:txBody>
          <a:bodyPr/>
          <a:lstStyle/>
          <a:p>
            <a:r>
              <a:rPr lang="en-US" sz="2911" dirty="0" err="1">
                <a:solidFill>
                  <a:schemeClr val="accent1"/>
                </a:solidFill>
              </a:rPr>
              <a:t>AppDeploy</a:t>
            </a:r>
            <a:r>
              <a:rPr lang="en-US" sz="2911" dirty="0">
                <a:solidFill>
                  <a:schemeClr val="accent1"/>
                </a:solidFill>
              </a:rPr>
              <a:t> Job Configuration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1320221" y="2489486"/>
            <a:ext cx="2300073" cy="1981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“Deployment Jobs”</a:t>
            </a:r>
          </a:p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6F08996-1183-5A4F-A2EC-2A0E26C6117C}"/>
              </a:ext>
            </a:extLst>
          </p:cNvPr>
          <p:cNvSpPr/>
          <p:nvPr/>
        </p:nvSpPr>
        <p:spPr bwMode="gray">
          <a:xfrm>
            <a:off x="1260953" y="5131202"/>
            <a:ext cx="2300073" cy="19817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“Acceptance Test Jobs”</a:t>
            </a:r>
          </a:p>
          <a:p>
            <a:pPr algn="ctr"/>
            <a:r>
              <a:rPr lang="en-US" sz="218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Folder</a:t>
            </a:r>
          </a:p>
        </p:txBody>
      </p:sp>
      <p:sp>
        <p:nvSpPr>
          <p:cNvPr id="26" name="Flowchart: Process 37">
            <a:extLst>
              <a:ext uri="{FF2B5EF4-FFF2-40B4-BE49-F238E27FC236}">
                <a16:creationId xmlns:a16="http://schemas.microsoft.com/office/drawing/2014/main" id="{C495A710-D92C-4040-B7B4-5DA226F39EC1}"/>
              </a:ext>
            </a:extLst>
          </p:cNvPr>
          <p:cNvSpPr/>
          <p:nvPr/>
        </p:nvSpPr>
        <p:spPr bwMode="gray">
          <a:xfrm>
            <a:off x="5237442" y="3091620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runAppDeployEnvJob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E5C7E1A-CEDC-054C-924C-A1A314B7D687}"/>
              </a:ext>
            </a:extLst>
          </p:cNvPr>
          <p:cNvSpPr/>
          <p:nvPr/>
        </p:nvSpPr>
        <p:spPr bwMode="gray">
          <a:xfrm>
            <a:off x="3637505" y="3258938"/>
            <a:ext cx="1617147" cy="4506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5B6E1A20-AC2D-AA47-8B3F-3B646FE8EFA5}"/>
              </a:ext>
            </a:extLst>
          </p:cNvPr>
          <p:cNvSpPr/>
          <p:nvPr/>
        </p:nvSpPr>
        <p:spPr bwMode="gray">
          <a:xfrm rot="16200000" flipH="1">
            <a:off x="9027910" y="-1664847"/>
            <a:ext cx="2712725" cy="13786569"/>
          </a:xfrm>
          <a:prstGeom prst="bentUpArrow">
            <a:avLst>
              <a:gd name="adj1" fmla="val 5604"/>
              <a:gd name="adj2" fmla="val 10836"/>
              <a:gd name="adj3" fmla="val 16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34" name="Flowchart: Process 37">
            <a:extLst>
              <a:ext uri="{FF2B5EF4-FFF2-40B4-BE49-F238E27FC236}">
                <a16:creationId xmlns:a16="http://schemas.microsoft.com/office/drawing/2014/main" id="{5E274096-564C-6446-A5FB-97B604165845}"/>
              </a:ext>
            </a:extLst>
          </p:cNvPr>
          <p:cNvSpPr/>
          <p:nvPr/>
        </p:nvSpPr>
        <p:spPr bwMode="gray">
          <a:xfrm>
            <a:off x="10207726" y="3091620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runAppDeployEnv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28C2EC3-15F5-4048-8C4C-5274BE42D30A}"/>
              </a:ext>
            </a:extLst>
          </p:cNvPr>
          <p:cNvSpPr/>
          <p:nvPr/>
        </p:nvSpPr>
        <p:spPr bwMode="gray">
          <a:xfrm>
            <a:off x="8558843" y="3258938"/>
            <a:ext cx="1648955" cy="4073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42" name="Flowchart: Process 37">
            <a:extLst>
              <a:ext uri="{FF2B5EF4-FFF2-40B4-BE49-F238E27FC236}">
                <a16:creationId xmlns:a16="http://schemas.microsoft.com/office/drawing/2014/main" id="{7C3F7C72-D88C-A949-A164-620BB5896348}"/>
              </a:ext>
            </a:extLst>
          </p:cNvPr>
          <p:cNvSpPr/>
          <p:nvPr/>
        </p:nvSpPr>
        <p:spPr bwMode="gray">
          <a:xfrm>
            <a:off x="14692603" y="3091620"/>
            <a:ext cx="3304191" cy="78045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runAppDeployment</a:t>
            </a:r>
            <a:endParaRPr lang="en-US" sz="218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B98509F2-23F3-7B41-8931-EAA048DA5D62}"/>
              </a:ext>
            </a:extLst>
          </p:cNvPr>
          <p:cNvSpPr/>
          <p:nvPr/>
        </p:nvSpPr>
        <p:spPr bwMode="gray">
          <a:xfrm>
            <a:off x="13511844" y="3279994"/>
            <a:ext cx="1180758" cy="3862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ECA6C47-D0B2-9042-B66C-0BD1A202191A}"/>
              </a:ext>
            </a:extLst>
          </p:cNvPr>
          <p:cNvSpPr/>
          <p:nvPr/>
        </p:nvSpPr>
        <p:spPr bwMode="gray">
          <a:xfrm>
            <a:off x="6826468" y="242001"/>
            <a:ext cx="3508227" cy="1775061"/>
          </a:xfrm>
          <a:prstGeom prst="wedgeRectCallout">
            <a:avLst>
              <a:gd name="adj1" fmla="val -50226"/>
              <a:gd name="adj2" fmla="val 1083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Purpose:</a:t>
            </a:r>
          </a:p>
          <a:p>
            <a:r>
              <a:rPr lang="en-US" dirty="0"/>
              <a:t>Entry point for all Deployment jobs</a:t>
            </a:r>
          </a:p>
          <a:p>
            <a:r>
              <a:rPr lang="en-US" dirty="0"/>
              <a:t>Enable settings for:</a:t>
            </a:r>
          </a:p>
          <a:p>
            <a:r>
              <a:rPr lang="en-US" dirty="0"/>
              <a:t>(1) app group settings and </a:t>
            </a:r>
          </a:p>
          <a:p>
            <a:r>
              <a:rPr lang="en-US" dirty="0"/>
              <a:t>(2) job specific settings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:a16="http://schemas.microsoft.com/office/drawing/2014/main" id="{00627F9A-B823-DC4C-A028-33D05A3270E7}"/>
              </a:ext>
            </a:extLst>
          </p:cNvPr>
          <p:cNvSpPr/>
          <p:nvPr/>
        </p:nvSpPr>
        <p:spPr bwMode="gray">
          <a:xfrm>
            <a:off x="11181556" y="265417"/>
            <a:ext cx="3353551" cy="1751646"/>
          </a:xfrm>
          <a:prstGeom prst="wedgeRectCallout">
            <a:avLst>
              <a:gd name="adj1" fmla="val -41119"/>
              <a:gd name="adj2" fmla="val 1099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Purpose:</a:t>
            </a:r>
          </a:p>
          <a:p>
            <a:r>
              <a:rPr lang="en-US" sz="2000" dirty="0"/>
              <a:t>Enable settings for</a:t>
            </a:r>
            <a:br>
              <a:rPr lang="en-US" sz="2000" dirty="0"/>
            </a:br>
            <a:r>
              <a:rPr lang="en-US" sz="2000" dirty="0"/>
              <a:t>(1) app environments, </a:t>
            </a:r>
            <a:br>
              <a:rPr lang="en-US" sz="2000" dirty="0"/>
            </a:br>
            <a:r>
              <a:rPr lang="en-US" sz="2000" dirty="0"/>
              <a:t>(2) app deploy strategies </a:t>
            </a:r>
          </a:p>
        </p:txBody>
      </p:sp>
      <p:sp>
        <p:nvSpPr>
          <p:cNvPr id="45" name="Rectangular Callout 44">
            <a:extLst>
              <a:ext uri="{FF2B5EF4-FFF2-40B4-BE49-F238E27FC236}">
                <a16:creationId xmlns:a16="http://schemas.microsoft.com/office/drawing/2014/main" id="{55F522A5-1775-8645-AF82-CC9BD1DBEFBA}"/>
              </a:ext>
            </a:extLst>
          </p:cNvPr>
          <p:cNvSpPr/>
          <p:nvPr/>
        </p:nvSpPr>
        <p:spPr bwMode="gray">
          <a:xfrm>
            <a:off x="15352266" y="242001"/>
            <a:ext cx="3162994" cy="1775061"/>
          </a:xfrm>
          <a:prstGeom prst="wedgeRectCallout">
            <a:avLst>
              <a:gd name="adj1" fmla="val -50226"/>
              <a:gd name="adj2" fmla="val 1083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Purpose:</a:t>
            </a:r>
          </a:p>
          <a:p>
            <a:r>
              <a:rPr lang="en-US" dirty="0"/>
              <a:t>Run App Deployment Pipeline</a:t>
            </a:r>
          </a:p>
          <a:p>
            <a:endParaRPr lang="en-US" dirty="0"/>
          </a:p>
          <a:p>
            <a:r>
              <a:rPr lang="en-US" dirty="0"/>
              <a:t>No job / </a:t>
            </a:r>
            <a:r>
              <a:rPr lang="en-US" dirty="0" err="1"/>
              <a:t>env</a:t>
            </a:r>
            <a:r>
              <a:rPr lang="en-US" dirty="0"/>
              <a:t> specific settings</a:t>
            </a:r>
          </a:p>
        </p:txBody>
      </p:sp>
      <p:sp>
        <p:nvSpPr>
          <p:cNvPr id="17" name="Flowchart: Process 37">
            <a:extLst>
              <a:ext uri="{FF2B5EF4-FFF2-40B4-BE49-F238E27FC236}">
                <a16:creationId xmlns:a16="http://schemas.microsoft.com/office/drawing/2014/main" id="{A4A5F3A4-4CA5-CF42-B57A-8FB62005A041}"/>
              </a:ext>
            </a:extLst>
          </p:cNvPr>
          <p:cNvSpPr/>
          <p:nvPr/>
        </p:nvSpPr>
        <p:spPr bwMode="gray">
          <a:xfrm>
            <a:off x="13489853" y="4558401"/>
            <a:ext cx="3304191" cy="1399895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ARA deployment script with necessary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release.sh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E587592-BE4C-0B4D-9F00-12C083E16DDF}"/>
              </a:ext>
            </a:extLst>
          </p:cNvPr>
          <p:cNvSpPr/>
          <p:nvPr/>
        </p:nvSpPr>
        <p:spPr bwMode="gray">
          <a:xfrm rot="5400000">
            <a:off x="15009102" y="4016472"/>
            <a:ext cx="686326" cy="3975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11" dirty="0"/>
          </a:p>
        </p:txBody>
      </p:sp>
    </p:spTree>
    <p:extLst>
      <p:ext uri="{BB962C8B-B14F-4D97-AF65-F5344CB8AC3E}">
        <p14:creationId xmlns:p14="http://schemas.microsoft.com/office/powerpoint/2010/main" val="375790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1 </a:t>
            </a:r>
            <a:r>
              <a:rPr lang="mr-IN" altLang="zh-CN" sz="6000" b="1" dirty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 YAML </a:t>
            </a:r>
            <a:r>
              <a:rPr lang="en-US" altLang="zh-CN" sz="6000" b="1" dirty="0" err="1">
                <a:solidFill>
                  <a:srgbClr val="000000"/>
                </a:solidFill>
                <a:cs typeface="Times New Roman" pitchFamily="18" charset="0"/>
              </a:rPr>
              <a:t>config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 structure </a:t>
            </a:r>
            <a:r>
              <a:rPr lang="mr-IN" altLang="zh-CN" sz="6000" b="1" dirty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altLang="zh-CN" sz="6000" b="1" dirty="0">
                <a:solidFill>
                  <a:srgbClr val="000000"/>
                </a:solidFill>
                <a:cs typeface="Times New Roman" pitchFamily="18" charset="0"/>
              </a:rPr>
              <a:t> order of preference</a:t>
            </a:r>
            <a:endParaRPr lang="en-US" sz="6000" dirty="0"/>
          </a:p>
        </p:txBody>
      </p:sp>
      <p:sp>
        <p:nvSpPr>
          <p:cNvPr id="27" name="Rectangle 26"/>
          <p:cNvSpPr/>
          <p:nvPr/>
        </p:nvSpPr>
        <p:spPr>
          <a:xfrm>
            <a:off x="6304756" y="1827439"/>
            <a:ext cx="5867400" cy="3595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2 </a:t>
            </a:r>
            <a:r>
              <a:rPr lang="mr-IN" b="1" dirty="0">
                <a:solidFill>
                  <a:sysClr val="windowText" lastClr="000000"/>
                </a:solidFill>
              </a:rPr>
              <a:t>–</a:t>
            </a:r>
            <a:r>
              <a:rPr lang="en-US" b="1" dirty="0">
                <a:solidFill>
                  <a:sysClr val="windowText" lastClr="000000"/>
                </a:solidFill>
              </a:rPr>
              <a:t> Use “</a:t>
            </a:r>
            <a:r>
              <a:rPr lang="en-US" b="1" dirty="0" err="1">
                <a:solidFill>
                  <a:sysClr val="windowText" lastClr="000000"/>
                </a:solidFill>
              </a:rPr>
              <a:t>testGroup</a:t>
            </a:r>
            <a:r>
              <a:rPr lang="en-US" b="1" dirty="0">
                <a:solidFill>
                  <a:sysClr val="windowText" lastClr="000000"/>
                </a:solidFill>
              </a:rPr>
              <a:t>” configuration parameters if present: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pipeline: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66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testGroups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- name: "Windows-Chrome"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browserstackBrowser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"Chrome"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: 67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- name: “First Test”</a:t>
            </a:r>
          </a:p>
          <a:p>
            <a:pPr lvl="1" fontAlgn="base"/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err="1">
                <a:solidFill>
                  <a:sysClr val="windowText" lastClr="000000"/>
                </a:solidFill>
              </a:rPr>
              <a:t>browserstackChromeVersion</a:t>
            </a:r>
            <a:r>
              <a:rPr lang="en-US" sz="1600" b="1" dirty="0">
                <a:solidFill>
                  <a:sysClr val="windowText" lastClr="000000"/>
                </a:solidFill>
              </a:rPr>
              <a:t> will result in 67 when running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testCase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53157" y="1827437"/>
            <a:ext cx="6096000" cy="35954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3 </a:t>
            </a:r>
            <a:r>
              <a:rPr lang="mr-IN" b="1" dirty="0">
                <a:solidFill>
                  <a:sysClr val="windowText" lastClr="000000"/>
                </a:solidFill>
              </a:rPr>
              <a:t>–</a:t>
            </a:r>
            <a:r>
              <a:rPr lang="en-US" b="1" dirty="0">
                <a:solidFill>
                  <a:sysClr val="windowText" lastClr="000000"/>
                </a:solidFill>
              </a:rPr>
              <a:t> Use overall pipeline global </a:t>
            </a:r>
            <a:r>
              <a:rPr lang="en-US" b="1" dirty="0" err="1">
                <a:solidFill>
                  <a:sysClr val="windowText" lastClr="000000"/>
                </a:solidFill>
              </a:rPr>
              <a:t>config</a:t>
            </a:r>
            <a:r>
              <a:rPr lang="en-US" b="1" dirty="0">
                <a:solidFill>
                  <a:sysClr val="windowText" lastClr="000000"/>
                </a:solidFill>
              </a:rPr>
              <a:t> if present: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pipeline: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: 66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testGroups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- name: "Windows-Chrome"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browserstackBrowser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"Chrome"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- name: “First Test”</a:t>
            </a:r>
          </a:p>
          <a:p>
            <a:pPr lvl="1" fontAlgn="base"/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err="1">
                <a:solidFill>
                  <a:sysClr val="windowText" lastClr="000000"/>
                </a:solidFill>
              </a:rPr>
              <a:t>browserstackChromeVersion</a:t>
            </a:r>
            <a:r>
              <a:rPr lang="en-US" sz="1600" b="1" dirty="0">
                <a:solidFill>
                  <a:sysClr val="windowText" lastClr="000000"/>
                </a:solidFill>
              </a:rPr>
              <a:t> will result in 66 when running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testCase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18" idx="3"/>
            <a:endCxn id="27" idx="1"/>
          </p:cNvCxnSpPr>
          <p:nvPr/>
        </p:nvCxnSpPr>
        <p:spPr>
          <a:xfrm>
            <a:off x="5999956" y="3625169"/>
            <a:ext cx="304800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141" y="1827439"/>
            <a:ext cx="5832815" cy="359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1 </a:t>
            </a:r>
            <a:r>
              <a:rPr lang="mr-IN" b="1" dirty="0">
                <a:solidFill>
                  <a:sysClr val="windowText" lastClr="000000"/>
                </a:solidFill>
              </a:rPr>
              <a:t>–</a:t>
            </a:r>
            <a:r>
              <a:rPr lang="en-US" b="1" dirty="0">
                <a:solidFill>
                  <a:sysClr val="windowText" lastClr="000000"/>
                </a:solidFill>
              </a:rPr>
              <a:t> Use “</a:t>
            </a:r>
            <a:r>
              <a:rPr lang="en-US" b="1" dirty="0" err="1">
                <a:solidFill>
                  <a:sysClr val="windowText" lastClr="000000"/>
                </a:solidFill>
              </a:rPr>
              <a:t>testCase</a:t>
            </a:r>
            <a:r>
              <a:rPr lang="en-US" b="1" dirty="0">
                <a:solidFill>
                  <a:sysClr val="windowText" lastClr="000000"/>
                </a:solidFill>
              </a:rPr>
              <a:t>” configuration parameters if present: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pipeline: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66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testGroups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- name: "Windows-Chrome"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browserstackBrowser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"Chrome"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 67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testCases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- name: “First Test”</a:t>
            </a:r>
          </a:p>
          <a:p>
            <a:pPr lvl="1" fontAlgn="base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browserstackChromeVersion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: 68</a:t>
            </a:r>
          </a:p>
          <a:p>
            <a:pPr lvl="1" fontAlgn="base"/>
            <a:endParaRPr lang="en-US" sz="1600" dirty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err="1">
                <a:solidFill>
                  <a:sysClr val="windowText" lastClr="000000"/>
                </a:solidFill>
              </a:rPr>
              <a:t>browserstackChromeVersion</a:t>
            </a:r>
            <a:r>
              <a:rPr lang="en-US" sz="1600" b="1" dirty="0">
                <a:solidFill>
                  <a:sysClr val="windowText" lastClr="000000"/>
                </a:solidFill>
              </a:rPr>
              <a:t> will result in 68 when running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testCase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7" idx="3"/>
            <a:endCxn id="29" idx="1"/>
          </p:cNvCxnSpPr>
          <p:nvPr/>
        </p:nvCxnSpPr>
        <p:spPr>
          <a:xfrm flipV="1">
            <a:off x="12172156" y="3625168"/>
            <a:ext cx="381001" cy="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>
          <a:xfrm>
            <a:off x="17904432" y="10016544"/>
            <a:ext cx="905562" cy="569320"/>
          </a:xfrm>
        </p:spPr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6" y="1376317"/>
            <a:ext cx="6415980" cy="79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9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72583</TotalTime>
  <Words>139</Words>
  <Application>Microsoft Macintosh PowerPoint</Application>
  <PresentationFormat>Custom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Mangal</vt:lpstr>
      <vt:lpstr>Times New Roman</vt:lpstr>
      <vt:lpstr>Office Theme</vt:lpstr>
      <vt:lpstr>runAppDeploy Pipeline Configurations</vt:lpstr>
      <vt:lpstr>AppDeploy Job Configuration</vt:lpstr>
      <vt:lpstr>1 – YAML config structure – order of preference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Lee</dc:creator>
  <cp:lastModifiedBy>Microsoft Office User</cp:lastModifiedBy>
  <cp:revision>791</cp:revision>
  <dcterms:created xsi:type="dcterms:W3CDTF">2006-08-16T00:00:00Z</dcterms:created>
  <dcterms:modified xsi:type="dcterms:W3CDTF">2019-10-17T18:53:25Z</dcterms:modified>
</cp:coreProperties>
</file>