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0" r:id="rId3"/>
    <p:sldId id="329" r:id="rId4"/>
    <p:sldId id="328" r:id="rId5"/>
    <p:sldId id="330" r:id="rId6"/>
    <p:sldId id="284" r:id="rId7"/>
    <p:sldId id="327" r:id="rId8"/>
    <p:sldId id="319" r:id="rId9"/>
    <p:sldId id="321" r:id="rId10"/>
  </p:sldIdLst>
  <p:sldSz cx="19010313" cy="10693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F0E9"/>
    <a:srgbClr val="94CBAD"/>
    <a:srgbClr val="59B284"/>
    <a:srgbClr val="EFECF2"/>
    <a:srgbClr val="E7E5E8"/>
    <a:srgbClr val="E9E9E9"/>
    <a:srgbClr val="CDCDCD"/>
    <a:srgbClr val="438DCB"/>
    <a:srgbClr val="92B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541"/>
  </p:normalViewPr>
  <p:slideViewPr>
    <p:cSldViewPr>
      <p:cViewPr varScale="1">
        <p:scale>
          <a:sx n="79" d="100"/>
          <a:sy n="79" d="100"/>
        </p:scale>
        <p:origin x="776" y="224"/>
      </p:cViewPr>
      <p:guideLst>
        <p:guide orient="horz" pos="2160"/>
        <p:guide pos="72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024B-A560-46EC-8F86-F6F4A824FB0C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4E961-548F-4156-A0C4-2A3A261D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3AA219-F75F-4DFE-8E78-CC2BF7BF594D}" type="datetime4">
              <a:rPr lang="en-US" smtClean="0"/>
              <a:t>October 14,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4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8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956" y="2130427"/>
            <a:ext cx="1707625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1262" y="3886200"/>
            <a:ext cx="1406279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1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77955" y="274640"/>
            <a:ext cx="517591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205" y="274640"/>
            <a:ext cx="1514435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186" y="6690130"/>
            <a:ext cx="6495190" cy="33406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240925" indent="-240925">
              <a:buNone/>
              <a:defRPr lang="en-US" sz="1871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42186" y="6067516"/>
            <a:ext cx="6493868" cy="569325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1871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April 15, 2019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342187" y="5133948"/>
            <a:ext cx="12057185" cy="103685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2911">
                <a:solidFill>
                  <a:srgbClr val="FFFFFF"/>
                </a:solidFill>
                <a:latin typeface="+mj-lt"/>
              </a:defRPr>
            </a:lvl1pPr>
            <a:lvl2pPr marL="712870" indent="0" algn="ctr">
              <a:buNone/>
              <a:defRPr sz="3119"/>
            </a:lvl2pPr>
            <a:lvl3pPr marL="1425743" indent="0" algn="ctr">
              <a:buNone/>
              <a:defRPr sz="2809"/>
            </a:lvl3pPr>
            <a:lvl4pPr marL="2138613" indent="0" algn="ctr">
              <a:buNone/>
              <a:defRPr sz="2495"/>
            </a:lvl4pPr>
            <a:lvl5pPr marL="2851486" indent="0" algn="ctr">
              <a:buNone/>
              <a:defRPr sz="2495"/>
            </a:lvl5pPr>
            <a:lvl6pPr marL="3564356" indent="0" algn="ctr">
              <a:buNone/>
              <a:defRPr sz="2495"/>
            </a:lvl6pPr>
            <a:lvl7pPr marL="4277229" indent="0" algn="ctr">
              <a:buNone/>
              <a:defRPr sz="2495"/>
            </a:lvl7pPr>
            <a:lvl8pPr marL="4990099" indent="0" algn="ctr">
              <a:buNone/>
              <a:defRPr sz="2495"/>
            </a:lvl8pPr>
            <a:lvl9pPr marL="5702969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342187" y="2150173"/>
            <a:ext cx="12057185" cy="295620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11227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0" y="9315139"/>
            <a:ext cx="3629903" cy="6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485290" y="399353"/>
            <a:ext cx="12029965" cy="8577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4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485290" y="399353"/>
            <a:ext cx="12029965" cy="8577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485290" y="399353"/>
            <a:ext cx="12029965" cy="8577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9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485290" y="399353"/>
            <a:ext cx="12029965" cy="8577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16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485290" y="399353"/>
            <a:ext cx="12029965" cy="8577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31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485290" y="399353"/>
            <a:ext cx="12029965" cy="8577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5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4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32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32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163" y="4406902"/>
            <a:ext cx="19553465" cy="1362075"/>
          </a:xfrm>
        </p:spPr>
        <p:txBody>
          <a:bodyPr anchor="t"/>
          <a:lstStyle>
            <a:lvl1pPr algn="l">
              <a:defRPr sz="754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163" y="2906714"/>
            <a:ext cx="19553465" cy="1500187"/>
          </a:xfrm>
        </p:spPr>
        <p:txBody>
          <a:bodyPr anchor="b"/>
          <a:lstStyle>
            <a:lvl1pPr marL="0" indent="0">
              <a:buNone/>
              <a:defRPr sz="3774">
                <a:solidFill>
                  <a:schemeClr val="tx1">
                    <a:tint val="75000"/>
                  </a:schemeClr>
                </a:solidFill>
              </a:defRPr>
            </a:lvl1pPr>
            <a:lvl2pPr marL="862645" indent="0">
              <a:buNone/>
              <a:defRPr sz="3396">
                <a:solidFill>
                  <a:schemeClr val="tx1">
                    <a:tint val="75000"/>
                  </a:schemeClr>
                </a:solidFill>
              </a:defRPr>
            </a:lvl2pPr>
            <a:lvl3pPr marL="1725290" indent="0">
              <a:buNone/>
              <a:defRPr sz="3019">
                <a:solidFill>
                  <a:schemeClr val="tx1">
                    <a:tint val="75000"/>
                  </a:schemeClr>
                </a:solidFill>
              </a:defRPr>
            </a:lvl3pPr>
            <a:lvl4pPr marL="2587935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4pPr>
            <a:lvl5pPr marL="3450580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5pPr>
            <a:lvl6pPr marL="4313225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6pPr>
            <a:lvl7pPr marL="5175870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7pPr>
            <a:lvl8pPr marL="6038515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8pPr>
            <a:lvl9pPr marL="6901160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204" y="1600202"/>
            <a:ext cx="10160133" cy="4525963"/>
          </a:xfrm>
        </p:spPr>
        <p:txBody>
          <a:bodyPr/>
          <a:lstStyle>
            <a:lvl1pPr>
              <a:defRPr sz="5283"/>
            </a:lvl1pPr>
            <a:lvl2pPr>
              <a:defRPr sz="4528"/>
            </a:lvl2pPr>
            <a:lvl3pPr>
              <a:defRPr sz="3774"/>
            </a:lvl3pPr>
            <a:lvl4pPr>
              <a:defRPr sz="3396"/>
            </a:lvl4pPr>
            <a:lvl5pPr>
              <a:defRPr sz="3396"/>
            </a:lvl5pPr>
            <a:lvl6pPr>
              <a:defRPr sz="3396"/>
            </a:lvl6pPr>
            <a:lvl7pPr>
              <a:defRPr sz="3396"/>
            </a:lvl7pPr>
            <a:lvl8pPr>
              <a:defRPr sz="3396"/>
            </a:lvl8pPr>
            <a:lvl9pPr>
              <a:defRPr sz="33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3739" y="1600202"/>
            <a:ext cx="10160133" cy="4525963"/>
          </a:xfrm>
        </p:spPr>
        <p:txBody>
          <a:bodyPr/>
          <a:lstStyle>
            <a:lvl1pPr>
              <a:defRPr sz="5283"/>
            </a:lvl1pPr>
            <a:lvl2pPr>
              <a:defRPr sz="4528"/>
            </a:lvl2pPr>
            <a:lvl3pPr>
              <a:defRPr sz="3774"/>
            </a:lvl3pPr>
            <a:lvl4pPr>
              <a:defRPr sz="3396"/>
            </a:lvl4pPr>
            <a:lvl5pPr>
              <a:defRPr sz="3396"/>
            </a:lvl5pPr>
            <a:lvl6pPr>
              <a:defRPr sz="3396"/>
            </a:lvl6pPr>
            <a:lvl7pPr>
              <a:defRPr sz="3396"/>
            </a:lvl7pPr>
            <a:lvl8pPr>
              <a:defRPr sz="3396"/>
            </a:lvl8pPr>
            <a:lvl9pPr>
              <a:defRPr sz="33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756" y="1535113"/>
            <a:ext cx="9067800" cy="639762"/>
          </a:xfrm>
        </p:spPr>
        <p:txBody>
          <a:bodyPr anchor="b"/>
          <a:lstStyle>
            <a:lvl1pPr marL="0" indent="0">
              <a:buNone/>
              <a:defRPr sz="4528" b="1"/>
            </a:lvl1pPr>
            <a:lvl2pPr marL="862645" indent="0">
              <a:buNone/>
              <a:defRPr sz="3774" b="1"/>
            </a:lvl2pPr>
            <a:lvl3pPr marL="1725290" indent="0">
              <a:buNone/>
              <a:defRPr sz="3396" b="1"/>
            </a:lvl3pPr>
            <a:lvl4pPr marL="2587935" indent="0">
              <a:buNone/>
              <a:defRPr sz="3019" b="1"/>
            </a:lvl4pPr>
            <a:lvl5pPr marL="3450580" indent="0">
              <a:buNone/>
              <a:defRPr sz="3019" b="1"/>
            </a:lvl5pPr>
            <a:lvl6pPr marL="4313225" indent="0">
              <a:buNone/>
              <a:defRPr sz="3019" b="1"/>
            </a:lvl6pPr>
            <a:lvl7pPr marL="5175870" indent="0">
              <a:buNone/>
              <a:defRPr sz="3019" b="1"/>
            </a:lvl7pPr>
            <a:lvl8pPr marL="6038515" indent="0">
              <a:buNone/>
              <a:defRPr sz="3019" b="1"/>
            </a:lvl8pPr>
            <a:lvl9pPr marL="6901160" indent="0">
              <a:buNone/>
              <a:defRPr sz="30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56" y="2174874"/>
            <a:ext cx="9067800" cy="7439025"/>
          </a:xfrm>
        </p:spPr>
        <p:txBody>
          <a:bodyPr/>
          <a:lstStyle>
            <a:lvl1pPr>
              <a:defRPr sz="4528"/>
            </a:lvl1pPr>
            <a:lvl2pPr>
              <a:defRPr sz="3774"/>
            </a:lvl2pPr>
            <a:lvl3pPr>
              <a:defRPr sz="3396"/>
            </a:lvl3pPr>
            <a:lvl4pPr>
              <a:defRPr sz="3019"/>
            </a:lvl4pPr>
            <a:lvl5pPr>
              <a:defRPr sz="3019"/>
            </a:lvl5pPr>
            <a:lvl6pPr>
              <a:defRPr sz="3019"/>
            </a:lvl6pPr>
            <a:lvl7pPr>
              <a:defRPr sz="3019"/>
            </a:lvl7pPr>
            <a:lvl8pPr>
              <a:defRPr sz="3019"/>
            </a:lvl8pPr>
            <a:lvl9pPr>
              <a:defRPr sz="30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11231" y="1535113"/>
            <a:ext cx="8514452" cy="639762"/>
          </a:xfrm>
        </p:spPr>
        <p:txBody>
          <a:bodyPr anchor="b"/>
          <a:lstStyle>
            <a:lvl1pPr marL="0" indent="0">
              <a:buNone/>
              <a:defRPr sz="4528" b="1"/>
            </a:lvl1pPr>
            <a:lvl2pPr marL="862645" indent="0">
              <a:buNone/>
              <a:defRPr sz="3774" b="1"/>
            </a:lvl2pPr>
            <a:lvl3pPr marL="1725290" indent="0">
              <a:buNone/>
              <a:defRPr sz="3396" b="1"/>
            </a:lvl3pPr>
            <a:lvl4pPr marL="2587935" indent="0">
              <a:buNone/>
              <a:defRPr sz="3019" b="1"/>
            </a:lvl4pPr>
            <a:lvl5pPr marL="3450580" indent="0">
              <a:buNone/>
              <a:defRPr sz="3019" b="1"/>
            </a:lvl5pPr>
            <a:lvl6pPr marL="4313225" indent="0">
              <a:buNone/>
              <a:defRPr sz="3019" b="1"/>
            </a:lvl6pPr>
            <a:lvl7pPr marL="5175870" indent="0">
              <a:buNone/>
              <a:defRPr sz="3019" b="1"/>
            </a:lvl7pPr>
            <a:lvl8pPr marL="6038515" indent="0">
              <a:buNone/>
              <a:defRPr sz="3019" b="1"/>
            </a:lvl8pPr>
            <a:lvl9pPr marL="6901160" indent="0">
              <a:buNone/>
              <a:defRPr sz="30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11231" y="2174874"/>
            <a:ext cx="8514452" cy="7439025"/>
          </a:xfrm>
        </p:spPr>
        <p:txBody>
          <a:bodyPr/>
          <a:lstStyle>
            <a:lvl1pPr>
              <a:defRPr sz="4528"/>
            </a:lvl1pPr>
            <a:lvl2pPr>
              <a:defRPr sz="3774"/>
            </a:lvl2pPr>
            <a:lvl3pPr>
              <a:defRPr sz="3396"/>
            </a:lvl3pPr>
            <a:lvl4pPr>
              <a:defRPr sz="3019"/>
            </a:lvl4pPr>
            <a:lvl5pPr>
              <a:defRPr sz="3019"/>
            </a:lvl5pPr>
            <a:lvl6pPr>
              <a:defRPr sz="3019"/>
            </a:lvl6pPr>
            <a:lvl7pPr>
              <a:defRPr sz="3019"/>
            </a:lvl7pPr>
            <a:lvl8pPr>
              <a:defRPr sz="3019"/>
            </a:lvl8pPr>
            <a:lvl9pPr>
              <a:defRPr sz="30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06" y="273050"/>
            <a:ext cx="7568183" cy="1162050"/>
          </a:xfrm>
        </p:spPr>
        <p:txBody>
          <a:bodyPr anchor="b"/>
          <a:lstStyle>
            <a:lvl1pPr algn="l">
              <a:defRPr sz="37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954" y="273052"/>
            <a:ext cx="12859918" cy="5853113"/>
          </a:xfrm>
        </p:spPr>
        <p:txBody>
          <a:bodyPr/>
          <a:lstStyle>
            <a:lvl1pPr>
              <a:defRPr sz="6038"/>
            </a:lvl1pPr>
            <a:lvl2pPr>
              <a:defRPr sz="5283"/>
            </a:lvl2pPr>
            <a:lvl3pPr>
              <a:defRPr sz="4528"/>
            </a:lvl3pPr>
            <a:lvl4pPr>
              <a:defRPr sz="3774"/>
            </a:lvl4pPr>
            <a:lvl5pPr>
              <a:defRPr sz="3774"/>
            </a:lvl5pPr>
            <a:lvl6pPr>
              <a:defRPr sz="3774"/>
            </a:lvl6pPr>
            <a:lvl7pPr>
              <a:defRPr sz="3774"/>
            </a:lvl7pPr>
            <a:lvl8pPr>
              <a:defRPr sz="3774"/>
            </a:lvl8pPr>
            <a:lvl9pPr>
              <a:defRPr sz="3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206" y="1435102"/>
            <a:ext cx="7568183" cy="4691063"/>
          </a:xfrm>
        </p:spPr>
        <p:txBody>
          <a:bodyPr/>
          <a:lstStyle>
            <a:lvl1pPr marL="0" indent="0">
              <a:buNone/>
              <a:defRPr sz="2642"/>
            </a:lvl1pPr>
            <a:lvl2pPr marL="862645" indent="0">
              <a:buNone/>
              <a:defRPr sz="2264"/>
            </a:lvl2pPr>
            <a:lvl3pPr marL="1725290" indent="0">
              <a:buNone/>
              <a:defRPr sz="1887"/>
            </a:lvl3pPr>
            <a:lvl4pPr marL="2587935" indent="0">
              <a:buNone/>
              <a:defRPr sz="1698"/>
            </a:lvl4pPr>
            <a:lvl5pPr marL="3450580" indent="0">
              <a:buNone/>
              <a:defRPr sz="1698"/>
            </a:lvl5pPr>
            <a:lvl6pPr marL="4313225" indent="0">
              <a:buNone/>
              <a:defRPr sz="1698"/>
            </a:lvl6pPr>
            <a:lvl7pPr marL="5175870" indent="0">
              <a:buNone/>
              <a:defRPr sz="1698"/>
            </a:lvl7pPr>
            <a:lvl8pPr marL="6038515" indent="0">
              <a:buNone/>
              <a:defRPr sz="1698"/>
            </a:lvl8pPr>
            <a:lvl9pPr marL="6901160" indent="0">
              <a:buNone/>
              <a:defRPr sz="16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960" y="4800600"/>
            <a:ext cx="13802445" cy="566738"/>
          </a:xfrm>
        </p:spPr>
        <p:txBody>
          <a:bodyPr anchor="b"/>
          <a:lstStyle>
            <a:lvl1pPr algn="l">
              <a:defRPr sz="37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08960" y="612775"/>
            <a:ext cx="13802445" cy="4114800"/>
          </a:xfrm>
        </p:spPr>
        <p:txBody>
          <a:bodyPr/>
          <a:lstStyle>
            <a:lvl1pPr marL="0" indent="0">
              <a:buNone/>
              <a:defRPr sz="6038"/>
            </a:lvl1pPr>
            <a:lvl2pPr marL="862645" indent="0">
              <a:buNone/>
              <a:defRPr sz="5283"/>
            </a:lvl2pPr>
            <a:lvl3pPr marL="1725290" indent="0">
              <a:buNone/>
              <a:defRPr sz="4528"/>
            </a:lvl3pPr>
            <a:lvl4pPr marL="2587935" indent="0">
              <a:buNone/>
              <a:defRPr sz="3774"/>
            </a:lvl4pPr>
            <a:lvl5pPr marL="3450580" indent="0">
              <a:buNone/>
              <a:defRPr sz="3774"/>
            </a:lvl5pPr>
            <a:lvl6pPr marL="4313225" indent="0">
              <a:buNone/>
              <a:defRPr sz="3774"/>
            </a:lvl6pPr>
            <a:lvl7pPr marL="5175870" indent="0">
              <a:buNone/>
              <a:defRPr sz="3774"/>
            </a:lvl7pPr>
            <a:lvl8pPr marL="6038515" indent="0">
              <a:buNone/>
              <a:defRPr sz="3774"/>
            </a:lvl8pPr>
            <a:lvl9pPr marL="6901160" indent="0">
              <a:buNone/>
              <a:defRPr sz="377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8960" y="5367338"/>
            <a:ext cx="13802445" cy="804862"/>
          </a:xfrm>
        </p:spPr>
        <p:txBody>
          <a:bodyPr/>
          <a:lstStyle>
            <a:lvl1pPr marL="0" indent="0">
              <a:buNone/>
              <a:defRPr sz="2642"/>
            </a:lvl1pPr>
            <a:lvl2pPr marL="862645" indent="0">
              <a:buNone/>
              <a:defRPr sz="2264"/>
            </a:lvl2pPr>
            <a:lvl3pPr marL="1725290" indent="0">
              <a:buNone/>
              <a:defRPr sz="1887"/>
            </a:lvl3pPr>
            <a:lvl4pPr marL="2587935" indent="0">
              <a:buNone/>
              <a:defRPr sz="1698"/>
            </a:lvl4pPr>
            <a:lvl5pPr marL="3450580" indent="0">
              <a:buNone/>
              <a:defRPr sz="1698"/>
            </a:lvl5pPr>
            <a:lvl6pPr marL="4313225" indent="0">
              <a:buNone/>
              <a:defRPr sz="1698"/>
            </a:lvl6pPr>
            <a:lvl7pPr marL="5175870" indent="0">
              <a:buNone/>
              <a:defRPr sz="1698"/>
            </a:lvl7pPr>
            <a:lvl8pPr marL="6038515" indent="0">
              <a:buNone/>
              <a:defRPr sz="1698"/>
            </a:lvl8pPr>
            <a:lvl9pPr marL="6901160" indent="0">
              <a:buNone/>
              <a:defRPr sz="16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956" y="274638"/>
            <a:ext cx="18364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56" y="1600202"/>
            <a:ext cx="18364200" cy="801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956" y="9918700"/>
            <a:ext cx="3028149" cy="43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7756" y="9918700"/>
            <a:ext cx="11734800" cy="43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21007" y="9918700"/>
            <a:ext cx="3028149" cy="43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1725290" rtl="0" eaLnBrk="1" latinLnBrk="0" hangingPunct="1">
        <a:spcBef>
          <a:spcPct val="0"/>
        </a:spcBef>
        <a:buNone/>
        <a:defRPr sz="8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84" indent="-646984" algn="l" defTabSz="1725290" rtl="0" eaLnBrk="1" latinLnBrk="0" hangingPunct="1">
        <a:spcBef>
          <a:spcPct val="20000"/>
        </a:spcBef>
        <a:buFont typeface="Arial" pitchFamily="34" charset="0"/>
        <a:buChar char="•"/>
        <a:defRPr sz="6038" kern="1200">
          <a:solidFill>
            <a:schemeClr val="tx1"/>
          </a:solidFill>
          <a:latin typeface="+mn-lt"/>
          <a:ea typeface="+mn-ea"/>
          <a:cs typeface="+mn-cs"/>
        </a:defRPr>
      </a:lvl1pPr>
      <a:lvl2pPr marL="1401798" indent="-539153" algn="l" defTabSz="1725290" rtl="0" eaLnBrk="1" latinLnBrk="0" hangingPunct="1">
        <a:spcBef>
          <a:spcPct val="20000"/>
        </a:spcBef>
        <a:buFont typeface="Arial" pitchFamily="34" charset="0"/>
        <a:buChar char="–"/>
        <a:defRPr sz="5283" kern="1200">
          <a:solidFill>
            <a:schemeClr val="tx1"/>
          </a:solidFill>
          <a:latin typeface="+mn-lt"/>
          <a:ea typeface="+mn-ea"/>
          <a:cs typeface="+mn-cs"/>
        </a:defRPr>
      </a:lvl2pPr>
      <a:lvl3pPr marL="2156612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4528" kern="1200">
          <a:solidFill>
            <a:schemeClr val="tx1"/>
          </a:solidFill>
          <a:latin typeface="+mn-lt"/>
          <a:ea typeface="+mn-ea"/>
          <a:cs typeface="+mn-cs"/>
        </a:defRPr>
      </a:lvl3pPr>
      <a:lvl4pPr marL="3019257" indent="-431322" algn="l" defTabSz="1725290" rtl="0" eaLnBrk="1" latinLnBrk="0" hangingPunct="1">
        <a:spcBef>
          <a:spcPct val="20000"/>
        </a:spcBef>
        <a:buFont typeface="Arial" pitchFamily="34" charset="0"/>
        <a:buChar char="–"/>
        <a:defRPr sz="3774" kern="1200">
          <a:solidFill>
            <a:schemeClr val="tx1"/>
          </a:solidFill>
          <a:latin typeface="+mn-lt"/>
          <a:ea typeface="+mn-ea"/>
          <a:cs typeface="+mn-cs"/>
        </a:defRPr>
      </a:lvl4pPr>
      <a:lvl5pPr marL="3881902" indent="-431322" algn="l" defTabSz="1725290" rtl="0" eaLnBrk="1" latinLnBrk="0" hangingPunct="1">
        <a:spcBef>
          <a:spcPct val="20000"/>
        </a:spcBef>
        <a:buFont typeface="Arial" pitchFamily="34" charset="0"/>
        <a:buChar char="»"/>
        <a:defRPr sz="3774" kern="1200">
          <a:solidFill>
            <a:schemeClr val="tx1"/>
          </a:solidFill>
          <a:latin typeface="+mn-lt"/>
          <a:ea typeface="+mn-ea"/>
          <a:cs typeface="+mn-cs"/>
        </a:defRPr>
      </a:lvl5pPr>
      <a:lvl6pPr marL="4744547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3774" kern="1200">
          <a:solidFill>
            <a:schemeClr val="tx1"/>
          </a:solidFill>
          <a:latin typeface="+mn-lt"/>
          <a:ea typeface="+mn-ea"/>
          <a:cs typeface="+mn-cs"/>
        </a:defRPr>
      </a:lvl6pPr>
      <a:lvl7pPr marL="5607192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3774" kern="1200">
          <a:solidFill>
            <a:schemeClr val="tx1"/>
          </a:solidFill>
          <a:latin typeface="+mn-lt"/>
          <a:ea typeface="+mn-ea"/>
          <a:cs typeface="+mn-cs"/>
        </a:defRPr>
      </a:lvl7pPr>
      <a:lvl8pPr marL="6469837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3774" kern="1200">
          <a:solidFill>
            <a:schemeClr val="tx1"/>
          </a:solidFill>
          <a:latin typeface="+mn-lt"/>
          <a:ea typeface="+mn-ea"/>
          <a:cs typeface="+mn-cs"/>
        </a:defRPr>
      </a:lvl8pPr>
      <a:lvl9pPr marL="7332482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37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1pPr>
      <a:lvl2pPr marL="862645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2pPr>
      <a:lvl3pPr marL="172529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3pPr>
      <a:lvl4pPr marL="2587935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4pPr>
      <a:lvl5pPr marL="345058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5pPr>
      <a:lvl6pPr marL="4313225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6pPr>
      <a:lvl7pPr marL="517587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7pPr>
      <a:lvl8pPr marL="6038515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8pPr>
      <a:lvl9pPr marL="690116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 err="1">
                <a:solidFill>
                  <a:srgbClr val="000000"/>
                </a:solidFill>
                <a:cs typeface="Times New Roman" pitchFamily="18" charset="0"/>
              </a:rPr>
              <a:t>runATH</a:t>
            </a:r>
            <a:r>
              <a:rPr lang="en-US" altLang="zh-CN" sz="8800" dirty="0">
                <a:solidFill>
                  <a:srgbClr val="000000"/>
                </a:solidFill>
                <a:cs typeface="Times New Roman" pitchFamily="18" charset="0"/>
              </a:rPr>
              <a:t> Pipeline Configurations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4053823" y="6184900"/>
            <a:ext cx="1290418" cy="995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19"/>
              </a:lnSpc>
            </a:pPr>
            <a:r>
              <a:rPr lang="en-US" altLang="zh-CN" sz="1879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Date</a:t>
            </a: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2453"/>
              </a:lnSpc>
            </a:pPr>
            <a:r>
              <a:rPr lang="en-US" altLang="zh-CN" sz="1879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 April 2018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7347" y="6208862"/>
            <a:ext cx="1483868" cy="22903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98"/>
              </a:lnSpc>
            </a:pPr>
            <a:r>
              <a:rPr lang="en-US" altLang="zh-CN" sz="1879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r>
              <a:rPr lang="en-US" altLang="zh-CN" sz="187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879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altLang="zh-CN" sz="187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879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status</a:t>
            </a: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2453"/>
              </a:lnSpc>
            </a:pPr>
            <a:r>
              <a:rPr lang="en-US" altLang="zh-CN" sz="1879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/Draft-WIP</a:t>
            </a: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391262" y="3886200"/>
            <a:ext cx="15350944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rgbClr val="E3221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 to setup </a:t>
            </a:r>
            <a:r>
              <a:rPr lang="en-US" altLang="zh-CN" sz="4000" dirty="0" err="1">
                <a:solidFill>
                  <a:srgbClr val="E3221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runATH</a:t>
            </a:r>
            <a:r>
              <a:rPr lang="en-US" altLang="zh-CN" sz="4000">
                <a:solidFill>
                  <a:srgbClr val="E3221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Configurations</a:t>
            </a:r>
            <a:endParaRPr lang="en-US" altLang="zh-CN" sz="4000" dirty="0">
              <a:solidFill>
                <a:srgbClr val="E3221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Akash Vangani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April 23,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86" y="4453719"/>
            <a:ext cx="12057185" cy="652662"/>
          </a:xfrm>
        </p:spPr>
        <p:txBody>
          <a:bodyPr/>
          <a:lstStyle/>
          <a:p>
            <a:r>
              <a:rPr lang="en-US" sz="3742" b="1" dirty="0">
                <a:solidFill>
                  <a:schemeClr val="accent1"/>
                </a:solidFill>
              </a:rPr>
              <a:t>Cross Browser Reporting </a:t>
            </a:r>
          </a:p>
        </p:txBody>
      </p:sp>
    </p:spTree>
    <p:extLst>
      <p:ext uri="{BB962C8B-B14F-4D97-AF65-F5344CB8AC3E}">
        <p14:creationId xmlns:p14="http://schemas.microsoft.com/office/powerpoint/2010/main" val="95129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>
          <a:xfrm>
            <a:off x="17919166" y="10016544"/>
            <a:ext cx="905562" cy="56932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gray">
          <a:xfrm>
            <a:off x="869465" y="52"/>
            <a:ext cx="4804156" cy="95051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8EB54-0DBD-460D-82F5-6B88D7143B29}"/>
              </a:ext>
            </a:extLst>
          </p:cNvPr>
          <p:cNvSpPr txBox="1"/>
          <p:nvPr/>
        </p:nvSpPr>
        <p:spPr bwMode="gray">
          <a:xfrm>
            <a:off x="2092796" y="4205727"/>
            <a:ext cx="1105062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03E47-D0FC-4593-96A3-5F85F516595D}"/>
              </a:ext>
            </a:extLst>
          </p:cNvPr>
          <p:cNvSpPr txBox="1"/>
          <p:nvPr/>
        </p:nvSpPr>
        <p:spPr bwMode="gray">
          <a:xfrm>
            <a:off x="2991342" y="3812590"/>
            <a:ext cx="2299125" cy="13505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# of browsers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973AE-9125-4078-9C6B-4D846FF2C89D}"/>
              </a:ext>
            </a:extLst>
          </p:cNvPr>
          <p:cNvCxnSpPr/>
          <p:nvPr/>
        </p:nvCxnSpPr>
        <p:spPr bwMode="gray">
          <a:xfrm>
            <a:off x="913674" y="5142049"/>
            <a:ext cx="4745210" cy="15840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5DA8D3-E02D-4F85-A744-24094706C15D}"/>
              </a:ext>
            </a:extLst>
          </p:cNvPr>
          <p:cNvCxnSpPr/>
          <p:nvPr/>
        </p:nvCxnSpPr>
        <p:spPr bwMode="gray">
          <a:xfrm flipV="1">
            <a:off x="869465" y="6410505"/>
            <a:ext cx="4774684" cy="12376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C2298F-DFD5-44C9-9B25-A09A513A0D7F}"/>
              </a:ext>
            </a:extLst>
          </p:cNvPr>
          <p:cNvSpPr txBox="1"/>
          <p:nvPr/>
        </p:nvSpPr>
        <p:spPr bwMode="gray">
          <a:xfrm>
            <a:off x="1797875" y="326058"/>
            <a:ext cx="3595749" cy="10136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3326" b="1" dirty="0">
                <a:solidFill>
                  <a:schemeClr val="accent1"/>
                </a:solidFill>
                <a:latin typeface="Mark Offc For MC" panose="020B0504020101010102" pitchFamily="34" charset="0"/>
              </a:rPr>
              <a:t>PREVIOUS LANDSCAPE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228E8-99D1-4100-A22D-FC3F4D21F878}"/>
              </a:ext>
            </a:extLst>
          </p:cNvPr>
          <p:cNvSpPr txBox="1"/>
          <p:nvPr/>
        </p:nvSpPr>
        <p:spPr bwMode="gray">
          <a:xfrm>
            <a:off x="1871558" y="1466894"/>
            <a:ext cx="3418910" cy="4954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911" b="1" dirty="0"/>
              <a:t>1 Job:1 Browser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91ECF-833C-452E-BD58-6C6B3E4BAD7B}"/>
              </a:ext>
            </a:extLst>
          </p:cNvPr>
          <p:cNvSpPr txBox="1"/>
          <p:nvPr/>
        </p:nvSpPr>
        <p:spPr bwMode="gray">
          <a:xfrm>
            <a:off x="1940895" y="5520002"/>
            <a:ext cx="903283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60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553AC-259C-4751-9254-C4E142CBE01D}"/>
              </a:ext>
            </a:extLst>
          </p:cNvPr>
          <p:cNvSpPr txBox="1"/>
          <p:nvPr/>
        </p:nvSpPr>
        <p:spPr bwMode="gray">
          <a:xfrm>
            <a:off x="2956200" y="5373057"/>
            <a:ext cx="2673209" cy="9202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Automation time in mins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24E67-49C8-4E1E-B6BA-4C52B8CCB5CE}"/>
              </a:ext>
            </a:extLst>
          </p:cNvPr>
          <p:cNvSpPr txBox="1"/>
          <p:nvPr/>
        </p:nvSpPr>
        <p:spPr bwMode="gray">
          <a:xfrm>
            <a:off x="1823002" y="6845041"/>
            <a:ext cx="1021176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BEE03C-AB1C-4F2D-9150-0F81A18EBCAD}"/>
              </a:ext>
            </a:extLst>
          </p:cNvPr>
          <p:cNvSpPr txBox="1"/>
          <p:nvPr/>
        </p:nvSpPr>
        <p:spPr bwMode="gray">
          <a:xfrm>
            <a:off x="2220895" y="7934295"/>
            <a:ext cx="520129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D0D93-9A96-471B-AF66-D2E2C5121C9A}"/>
              </a:ext>
            </a:extLst>
          </p:cNvPr>
          <p:cNvSpPr txBox="1"/>
          <p:nvPr/>
        </p:nvSpPr>
        <p:spPr bwMode="gray">
          <a:xfrm>
            <a:off x="3006078" y="7741753"/>
            <a:ext cx="2490704" cy="9529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Automation report per browser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2A3987CA-095D-4A50-92EA-893A7CBF93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5777" y="5419830"/>
            <a:ext cx="803597" cy="763171"/>
            <a:chOff x="1409" y="223"/>
            <a:chExt cx="2942" cy="2794"/>
          </a:xfrm>
          <a:solidFill>
            <a:schemeClr val="bg1">
              <a:lumMod val="5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A83CAB-B843-45EB-AD82-2133EBBB3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286"/>
              <a:ext cx="211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F46DF1AF-6008-4E9F-8D3A-3EE8B8B2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5E6DECC-B9EF-440C-9D6E-57705ED8B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E4DB699A-52C5-4AF6-9D4B-3BBF3054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2CF79FB8-2B13-4A76-92D9-1BF48800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69869590-E46A-49B4-9A94-E80897992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286"/>
              <a:ext cx="211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4D31C348-8D0E-4639-9D48-02A75D60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A483400D-7C69-4C9C-B758-DBD269BB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98511D27-5EED-42DC-A740-A36BACB5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69AC96C9-5BDC-4044-A289-1823B638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68CBC6B6-88F4-4692-B66A-CF6EE96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286"/>
              <a:ext cx="210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D270A1AA-D5BE-4CA9-8D7B-6E36186DB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286"/>
              <a:ext cx="210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49E9EAC-C20B-4602-83DC-BA2E57900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1680"/>
              <a:ext cx="757" cy="1337"/>
            </a:xfrm>
            <a:custGeom>
              <a:avLst/>
              <a:gdLst>
                <a:gd name="T0" fmla="*/ 89 w 757"/>
                <a:gd name="T1" fmla="*/ 1337 h 1337"/>
                <a:gd name="T2" fmla="*/ 0 w 757"/>
                <a:gd name="T3" fmla="*/ 1247 h 1337"/>
                <a:gd name="T4" fmla="*/ 581 w 757"/>
                <a:gd name="T5" fmla="*/ 667 h 1337"/>
                <a:gd name="T6" fmla="*/ 0 w 757"/>
                <a:gd name="T7" fmla="*/ 88 h 1337"/>
                <a:gd name="T8" fmla="*/ 89 w 757"/>
                <a:gd name="T9" fmla="*/ 0 h 1337"/>
                <a:gd name="T10" fmla="*/ 757 w 757"/>
                <a:gd name="T11" fmla="*/ 667 h 1337"/>
                <a:gd name="T12" fmla="*/ 89 w 757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1337">
                  <a:moveTo>
                    <a:pt x="89" y="1337"/>
                  </a:moveTo>
                  <a:lnTo>
                    <a:pt x="0" y="1247"/>
                  </a:lnTo>
                  <a:lnTo>
                    <a:pt x="581" y="667"/>
                  </a:lnTo>
                  <a:lnTo>
                    <a:pt x="0" y="88"/>
                  </a:lnTo>
                  <a:lnTo>
                    <a:pt x="89" y="0"/>
                  </a:lnTo>
                  <a:lnTo>
                    <a:pt x="757" y="667"/>
                  </a:lnTo>
                  <a:lnTo>
                    <a:pt x="89" y="1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40A0DA3C-CAD7-46BD-B045-6375CB446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1680"/>
              <a:ext cx="757" cy="1337"/>
            </a:xfrm>
            <a:custGeom>
              <a:avLst/>
              <a:gdLst>
                <a:gd name="T0" fmla="*/ 89 w 757"/>
                <a:gd name="T1" fmla="*/ 1337 h 1337"/>
                <a:gd name="T2" fmla="*/ 0 w 757"/>
                <a:gd name="T3" fmla="*/ 1247 h 1337"/>
                <a:gd name="T4" fmla="*/ 581 w 757"/>
                <a:gd name="T5" fmla="*/ 667 h 1337"/>
                <a:gd name="T6" fmla="*/ 0 w 757"/>
                <a:gd name="T7" fmla="*/ 88 h 1337"/>
                <a:gd name="T8" fmla="*/ 89 w 757"/>
                <a:gd name="T9" fmla="*/ 0 h 1337"/>
                <a:gd name="T10" fmla="*/ 757 w 757"/>
                <a:gd name="T11" fmla="*/ 667 h 1337"/>
                <a:gd name="T12" fmla="*/ 89 w 757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1337">
                  <a:moveTo>
                    <a:pt x="89" y="1337"/>
                  </a:moveTo>
                  <a:lnTo>
                    <a:pt x="0" y="1247"/>
                  </a:lnTo>
                  <a:lnTo>
                    <a:pt x="581" y="667"/>
                  </a:lnTo>
                  <a:lnTo>
                    <a:pt x="0" y="88"/>
                  </a:lnTo>
                  <a:lnTo>
                    <a:pt x="89" y="0"/>
                  </a:lnTo>
                  <a:lnTo>
                    <a:pt x="757" y="667"/>
                  </a:lnTo>
                  <a:lnTo>
                    <a:pt x="89" y="1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6EA9058F-D452-437B-B4B2-EE7BE6EAE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829"/>
              <a:ext cx="209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4806D7CC-C52B-4552-A734-DA89FBBBB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829"/>
              <a:ext cx="210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38372C04-7143-4B88-AED2-BD45BCED4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9" name="Rectangle 22">
              <a:extLst>
                <a:ext uri="{FF2B5EF4-FFF2-40B4-BE49-F238E27FC236}">
                  <a16:creationId xmlns:a16="http://schemas.microsoft.com/office/drawing/2014/main" id="{4015A531-35BD-45BF-88D2-CF5B56F4A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AE471378-56AA-451C-9B17-A791912C8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FFC49DBC-182E-4B22-92E6-D8471C75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829"/>
              <a:ext cx="209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EC5A1392-DAAB-4397-BF15-B9C67368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829"/>
              <a:ext cx="210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84456B8B-DD4A-4D34-BEDA-B0F386D98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C23C4F7A-10A8-4692-A519-FC1019BE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B3B4788E-C83C-4B2A-ADDA-2D9DD889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B55F6765-A646-455C-88C8-1A9392EB6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7" name="Rectangle 30">
              <a:extLst>
                <a:ext uri="{FF2B5EF4-FFF2-40B4-BE49-F238E27FC236}">
                  <a16:creationId xmlns:a16="http://schemas.microsoft.com/office/drawing/2014/main" id="{94BFD768-FA75-467A-8CB7-0CD061EF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7F6E1E91-48E1-43B5-ACBA-897829820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" y="223"/>
              <a:ext cx="759" cy="1337"/>
            </a:xfrm>
            <a:custGeom>
              <a:avLst/>
              <a:gdLst>
                <a:gd name="T0" fmla="*/ 670 w 759"/>
                <a:gd name="T1" fmla="*/ 1337 h 1337"/>
                <a:gd name="T2" fmla="*/ 0 w 759"/>
                <a:gd name="T3" fmla="*/ 670 h 1337"/>
                <a:gd name="T4" fmla="*/ 670 w 759"/>
                <a:gd name="T5" fmla="*/ 0 h 1337"/>
                <a:gd name="T6" fmla="*/ 759 w 759"/>
                <a:gd name="T7" fmla="*/ 88 h 1337"/>
                <a:gd name="T8" fmla="*/ 178 w 759"/>
                <a:gd name="T9" fmla="*/ 670 h 1337"/>
                <a:gd name="T10" fmla="*/ 759 w 759"/>
                <a:gd name="T11" fmla="*/ 1249 h 1337"/>
                <a:gd name="T12" fmla="*/ 670 w 759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1337">
                  <a:moveTo>
                    <a:pt x="670" y="1337"/>
                  </a:moveTo>
                  <a:lnTo>
                    <a:pt x="0" y="670"/>
                  </a:lnTo>
                  <a:lnTo>
                    <a:pt x="670" y="0"/>
                  </a:lnTo>
                  <a:lnTo>
                    <a:pt x="759" y="88"/>
                  </a:lnTo>
                  <a:lnTo>
                    <a:pt x="178" y="670"/>
                  </a:lnTo>
                  <a:lnTo>
                    <a:pt x="759" y="1249"/>
                  </a:lnTo>
                  <a:lnTo>
                    <a:pt x="670" y="1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4F689D38-975E-4E5C-8EA9-3A7E7AB74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" y="223"/>
              <a:ext cx="759" cy="1337"/>
            </a:xfrm>
            <a:custGeom>
              <a:avLst/>
              <a:gdLst>
                <a:gd name="T0" fmla="*/ 670 w 759"/>
                <a:gd name="T1" fmla="*/ 1337 h 1337"/>
                <a:gd name="T2" fmla="*/ 0 w 759"/>
                <a:gd name="T3" fmla="*/ 670 h 1337"/>
                <a:gd name="T4" fmla="*/ 670 w 759"/>
                <a:gd name="T5" fmla="*/ 0 h 1337"/>
                <a:gd name="T6" fmla="*/ 759 w 759"/>
                <a:gd name="T7" fmla="*/ 88 h 1337"/>
                <a:gd name="T8" fmla="*/ 178 w 759"/>
                <a:gd name="T9" fmla="*/ 670 h 1337"/>
                <a:gd name="T10" fmla="*/ 759 w 759"/>
                <a:gd name="T11" fmla="*/ 1249 h 1337"/>
                <a:gd name="T12" fmla="*/ 670 w 759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1337">
                  <a:moveTo>
                    <a:pt x="670" y="1337"/>
                  </a:moveTo>
                  <a:lnTo>
                    <a:pt x="0" y="670"/>
                  </a:lnTo>
                  <a:lnTo>
                    <a:pt x="670" y="0"/>
                  </a:lnTo>
                  <a:lnTo>
                    <a:pt x="759" y="88"/>
                  </a:lnTo>
                  <a:lnTo>
                    <a:pt x="178" y="670"/>
                  </a:lnTo>
                  <a:lnTo>
                    <a:pt x="759" y="1249"/>
                  </a:lnTo>
                  <a:lnTo>
                    <a:pt x="670" y="1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</p:grpSp>
      <p:grpSp>
        <p:nvGrpSpPr>
          <p:cNvPr id="50" name="Group 35">
            <a:extLst>
              <a:ext uri="{FF2B5EF4-FFF2-40B4-BE49-F238E27FC236}">
                <a16:creationId xmlns:a16="http://schemas.microsoft.com/office/drawing/2014/main" id="{188CE3EC-0BB1-4B7D-932C-68D9FE0EE5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1040" y="6758951"/>
            <a:ext cx="734885" cy="719777"/>
            <a:chOff x="1226" y="0"/>
            <a:chExt cx="3308" cy="3240"/>
          </a:xfrm>
          <a:solidFill>
            <a:schemeClr val="bg1">
              <a:lumMod val="50000"/>
            </a:schemeClr>
          </a:solidFill>
        </p:grpSpPr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64EDD612-4BEA-4BD9-A2F8-8003E47C4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874"/>
              <a:ext cx="1160" cy="1176"/>
            </a:xfrm>
            <a:custGeom>
              <a:avLst/>
              <a:gdLst>
                <a:gd name="T0" fmla="*/ 1011 w 1160"/>
                <a:gd name="T1" fmla="*/ 363 h 1176"/>
                <a:gd name="T2" fmla="*/ 924 w 1160"/>
                <a:gd name="T3" fmla="*/ 246 h 1176"/>
                <a:gd name="T4" fmla="*/ 806 w 1160"/>
                <a:gd name="T5" fmla="*/ 161 h 1176"/>
                <a:gd name="T6" fmla="*/ 664 w 1160"/>
                <a:gd name="T7" fmla="*/ 114 h 1176"/>
                <a:gd name="T8" fmla="*/ 562 w 1160"/>
                <a:gd name="T9" fmla="*/ 109 h 1176"/>
                <a:gd name="T10" fmla="*/ 467 w 1160"/>
                <a:gd name="T11" fmla="*/ 122 h 1176"/>
                <a:gd name="T12" fmla="*/ 379 w 1160"/>
                <a:gd name="T13" fmla="*/ 155 h 1176"/>
                <a:gd name="T14" fmla="*/ 300 w 1160"/>
                <a:gd name="T15" fmla="*/ 204 h 1176"/>
                <a:gd name="T16" fmla="*/ 232 w 1160"/>
                <a:gd name="T17" fmla="*/ 266 h 1176"/>
                <a:gd name="T18" fmla="*/ 176 w 1160"/>
                <a:gd name="T19" fmla="*/ 339 h 1176"/>
                <a:gd name="T20" fmla="*/ 135 w 1160"/>
                <a:gd name="T21" fmla="*/ 424 h 1176"/>
                <a:gd name="T22" fmla="*/ 112 w 1160"/>
                <a:gd name="T23" fmla="*/ 516 h 1176"/>
                <a:gd name="T24" fmla="*/ 107 w 1160"/>
                <a:gd name="T25" fmla="*/ 588 h 1176"/>
                <a:gd name="T26" fmla="*/ 117 w 1160"/>
                <a:gd name="T27" fmla="*/ 685 h 1176"/>
                <a:gd name="T28" fmla="*/ 144 w 1160"/>
                <a:gd name="T29" fmla="*/ 775 h 1176"/>
                <a:gd name="T30" fmla="*/ 190 w 1160"/>
                <a:gd name="T31" fmla="*/ 858 h 1176"/>
                <a:gd name="T32" fmla="*/ 247 w 1160"/>
                <a:gd name="T33" fmla="*/ 929 h 1176"/>
                <a:gd name="T34" fmla="*/ 318 w 1160"/>
                <a:gd name="T35" fmla="*/ 987 h 1176"/>
                <a:gd name="T36" fmla="*/ 399 w 1160"/>
                <a:gd name="T37" fmla="*/ 1031 h 1176"/>
                <a:gd name="T38" fmla="*/ 491 w 1160"/>
                <a:gd name="T39" fmla="*/ 1059 h 1176"/>
                <a:gd name="T40" fmla="*/ 587 w 1160"/>
                <a:gd name="T41" fmla="*/ 1070 h 1176"/>
                <a:gd name="T42" fmla="*/ 665 w 1160"/>
                <a:gd name="T43" fmla="*/ 1063 h 1176"/>
                <a:gd name="T44" fmla="*/ 762 w 1160"/>
                <a:gd name="T45" fmla="*/ 1036 h 1176"/>
                <a:gd name="T46" fmla="*/ 851 w 1160"/>
                <a:gd name="T47" fmla="*/ 990 h 1176"/>
                <a:gd name="T48" fmla="*/ 928 w 1160"/>
                <a:gd name="T49" fmla="*/ 927 h 1176"/>
                <a:gd name="T50" fmla="*/ 977 w 1160"/>
                <a:gd name="T51" fmla="*/ 976 h 1176"/>
                <a:gd name="T52" fmla="*/ 975 w 1160"/>
                <a:gd name="T53" fmla="*/ 1029 h 1176"/>
                <a:gd name="T54" fmla="*/ 885 w 1160"/>
                <a:gd name="T55" fmla="*/ 1093 h 1176"/>
                <a:gd name="T56" fmla="*/ 785 w 1160"/>
                <a:gd name="T57" fmla="*/ 1141 h 1176"/>
                <a:gd name="T58" fmla="*/ 674 w 1160"/>
                <a:gd name="T59" fmla="*/ 1170 h 1176"/>
                <a:gd name="T60" fmla="*/ 587 w 1160"/>
                <a:gd name="T61" fmla="*/ 1176 h 1176"/>
                <a:gd name="T62" fmla="*/ 469 w 1160"/>
                <a:gd name="T63" fmla="*/ 1165 h 1176"/>
                <a:gd name="T64" fmla="*/ 359 w 1160"/>
                <a:gd name="T65" fmla="*/ 1129 h 1176"/>
                <a:gd name="T66" fmla="*/ 259 w 1160"/>
                <a:gd name="T67" fmla="*/ 1075 h 1176"/>
                <a:gd name="T68" fmla="*/ 173 w 1160"/>
                <a:gd name="T69" fmla="*/ 1004 h 1176"/>
                <a:gd name="T70" fmla="*/ 100 w 1160"/>
                <a:gd name="T71" fmla="*/ 917 h 1176"/>
                <a:gd name="T72" fmla="*/ 46 w 1160"/>
                <a:gd name="T73" fmla="*/ 817 h 1176"/>
                <a:gd name="T74" fmla="*/ 12 w 1160"/>
                <a:gd name="T75" fmla="*/ 707 h 1176"/>
                <a:gd name="T76" fmla="*/ 0 w 1160"/>
                <a:gd name="T77" fmla="*/ 588 h 1176"/>
                <a:gd name="T78" fmla="*/ 7 w 1160"/>
                <a:gd name="T79" fmla="*/ 499 h 1176"/>
                <a:gd name="T80" fmla="*/ 35 w 1160"/>
                <a:gd name="T81" fmla="*/ 387 h 1176"/>
                <a:gd name="T82" fmla="*/ 85 w 1160"/>
                <a:gd name="T83" fmla="*/ 283 h 1176"/>
                <a:gd name="T84" fmla="*/ 152 w 1160"/>
                <a:gd name="T85" fmla="*/ 194 h 1176"/>
                <a:gd name="T86" fmla="*/ 235 w 1160"/>
                <a:gd name="T87" fmla="*/ 117 h 1176"/>
                <a:gd name="T88" fmla="*/ 333 w 1160"/>
                <a:gd name="T89" fmla="*/ 60 h 1176"/>
                <a:gd name="T90" fmla="*/ 440 w 1160"/>
                <a:gd name="T91" fmla="*/ 19 h 1176"/>
                <a:gd name="T92" fmla="*/ 557 w 1160"/>
                <a:gd name="T93" fmla="*/ 2 h 1176"/>
                <a:gd name="T94" fmla="*/ 638 w 1160"/>
                <a:gd name="T95" fmla="*/ 4 h 1176"/>
                <a:gd name="T96" fmla="*/ 738 w 1160"/>
                <a:gd name="T97" fmla="*/ 21 h 1176"/>
                <a:gd name="T98" fmla="*/ 833 w 1160"/>
                <a:gd name="T99" fmla="*/ 55 h 1176"/>
                <a:gd name="T100" fmla="*/ 917 w 1160"/>
                <a:gd name="T101" fmla="*/ 104 h 1176"/>
                <a:gd name="T102" fmla="*/ 1058 w 1160"/>
                <a:gd name="T103" fmla="*/ 239 h 1176"/>
                <a:gd name="T104" fmla="*/ 1109 w 1160"/>
                <a:gd name="T105" fmla="*/ 322 h 1176"/>
                <a:gd name="T106" fmla="*/ 1148 w 1160"/>
                <a:gd name="T107" fmla="*/ 414 h 1176"/>
                <a:gd name="T108" fmla="*/ 1109 w 1160"/>
                <a:gd name="T109" fmla="*/ 448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0" h="1176">
                  <a:moveTo>
                    <a:pt x="1041" y="431"/>
                  </a:moveTo>
                  <a:lnTo>
                    <a:pt x="1041" y="431"/>
                  </a:lnTo>
                  <a:lnTo>
                    <a:pt x="1028" y="397"/>
                  </a:lnTo>
                  <a:lnTo>
                    <a:pt x="1011" y="363"/>
                  </a:lnTo>
                  <a:lnTo>
                    <a:pt x="992" y="333"/>
                  </a:lnTo>
                  <a:lnTo>
                    <a:pt x="972" y="302"/>
                  </a:lnTo>
                  <a:lnTo>
                    <a:pt x="948" y="273"/>
                  </a:lnTo>
                  <a:lnTo>
                    <a:pt x="924" y="246"/>
                  </a:lnTo>
                  <a:lnTo>
                    <a:pt x="897" y="222"/>
                  </a:lnTo>
                  <a:lnTo>
                    <a:pt x="868" y="199"/>
                  </a:lnTo>
                  <a:lnTo>
                    <a:pt x="838" y="178"/>
                  </a:lnTo>
                  <a:lnTo>
                    <a:pt x="806" y="161"/>
                  </a:lnTo>
                  <a:lnTo>
                    <a:pt x="772" y="144"/>
                  </a:lnTo>
                  <a:lnTo>
                    <a:pt x="736" y="133"/>
                  </a:lnTo>
                  <a:lnTo>
                    <a:pt x="701" y="122"/>
                  </a:lnTo>
                  <a:lnTo>
                    <a:pt x="664" y="114"/>
                  </a:lnTo>
                  <a:lnTo>
                    <a:pt x="626" y="109"/>
                  </a:lnTo>
                  <a:lnTo>
                    <a:pt x="587" y="107"/>
                  </a:lnTo>
                  <a:lnTo>
                    <a:pt x="587" y="107"/>
                  </a:lnTo>
                  <a:lnTo>
                    <a:pt x="562" y="109"/>
                  </a:lnTo>
                  <a:lnTo>
                    <a:pt x="538" y="111"/>
                  </a:lnTo>
                  <a:lnTo>
                    <a:pt x="515" y="114"/>
                  </a:lnTo>
                  <a:lnTo>
                    <a:pt x="491" y="117"/>
                  </a:lnTo>
                  <a:lnTo>
                    <a:pt x="467" y="122"/>
                  </a:lnTo>
                  <a:lnTo>
                    <a:pt x="443" y="129"/>
                  </a:lnTo>
                  <a:lnTo>
                    <a:pt x="421" y="138"/>
                  </a:lnTo>
                  <a:lnTo>
                    <a:pt x="399" y="146"/>
                  </a:lnTo>
                  <a:lnTo>
                    <a:pt x="379" y="155"/>
                  </a:lnTo>
                  <a:lnTo>
                    <a:pt x="359" y="166"/>
                  </a:lnTo>
                  <a:lnTo>
                    <a:pt x="338" y="178"/>
                  </a:lnTo>
                  <a:lnTo>
                    <a:pt x="318" y="190"/>
                  </a:lnTo>
                  <a:lnTo>
                    <a:pt x="300" y="204"/>
                  </a:lnTo>
                  <a:lnTo>
                    <a:pt x="281" y="217"/>
                  </a:lnTo>
                  <a:lnTo>
                    <a:pt x="264" y="233"/>
                  </a:lnTo>
                  <a:lnTo>
                    <a:pt x="247" y="249"/>
                  </a:lnTo>
                  <a:lnTo>
                    <a:pt x="232" y="266"/>
                  </a:lnTo>
                  <a:lnTo>
                    <a:pt x="217" y="283"/>
                  </a:lnTo>
                  <a:lnTo>
                    <a:pt x="201" y="302"/>
                  </a:lnTo>
                  <a:lnTo>
                    <a:pt x="190" y="321"/>
                  </a:lnTo>
                  <a:lnTo>
                    <a:pt x="176" y="339"/>
                  </a:lnTo>
                  <a:lnTo>
                    <a:pt x="164" y="360"/>
                  </a:lnTo>
                  <a:lnTo>
                    <a:pt x="154" y="380"/>
                  </a:lnTo>
                  <a:lnTo>
                    <a:pt x="144" y="402"/>
                  </a:lnTo>
                  <a:lnTo>
                    <a:pt x="135" y="424"/>
                  </a:lnTo>
                  <a:lnTo>
                    <a:pt x="129" y="446"/>
                  </a:lnTo>
                  <a:lnTo>
                    <a:pt x="122" y="468"/>
                  </a:lnTo>
                  <a:lnTo>
                    <a:pt x="117" y="492"/>
                  </a:lnTo>
                  <a:lnTo>
                    <a:pt x="112" y="516"/>
                  </a:lnTo>
                  <a:lnTo>
                    <a:pt x="110" y="539"/>
                  </a:lnTo>
                  <a:lnTo>
                    <a:pt x="107" y="565"/>
                  </a:lnTo>
                  <a:lnTo>
                    <a:pt x="107" y="588"/>
                  </a:lnTo>
                  <a:lnTo>
                    <a:pt x="107" y="588"/>
                  </a:lnTo>
                  <a:lnTo>
                    <a:pt x="107" y="614"/>
                  </a:lnTo>
                  <a:lnTo>
                    <a:pt x="110" y="638"/>
                  </a:lnTo>
                  <a:lnTo>
                    <a:pt x="112" y="661"/>
                  </a:lnTo>
                  <a:lnTo>
                    <a:pt x="117" y="685"/>
                  </a:lnTo>
                  <a:lnTo>
                    <a:pt x="122" y="709"/>
                  </a:lnTo>
                  <a:lnTo>
                    <a:pt x="129" y="731"/>
                  </a:lnTo>
                  <a:lnTo>
                    <a:pt x="135" y="754"/>
                  </a:lnTo>
                  <a:lnTo>
                    <a:pt x="144" y="775"/>
                  </a:lnTo>
                  <a:lnTo>
                    <a:pt x="154" y="797"/>
                  </a:lnTo>
                  <a:lnTo>
                    <a:pt x="164" y="817"/>
                  </a:lnTo>
                  <a:lnTo>
                    <a:pt x="176" y="838"/>
                  </a:lnTo>
                  <a:lnTo>
                    <a:pt x="190" y="858"/>
                  </a:lnTo>
                  <a:lnTo>
                    <a:pt x="201" y="876"/>
                  </a:lnTo>
                  <a:lnTo>
                    <a:pt x="217" y="893"/>
                  </a:lnTo>
                  <a:lnTo>
                    <a:pt x="232" y="912"/>
                  </a:lnTo>
                  <a:lnTo>
                    <a:pt x="247" y="929"/>
                  </a:lnTo>
                  <a:lnTo>
                    <a:pt x="264" y="944"/>
                  </a:lnTo>
                  <a:lnTo>
                    <a:pt x="281" y="960"/>
                  </a:lnTo>
                  <a:lnTo>
                    <a:pt x="300" y="973"/>
                  </a:lnTo>
                  <a:lnTo>
                    <a:pt x="318" y="987"/>
                  </a:lnTo>
                  <a:lnTo>
                    <a:pt x="338" y="1000"/>
                  </a:lnTo>
                  <a:lnTo>
                    <a:pt x="359" y="1010"/>
                  </a:lnTo>
                  <a:lnTo>
                    <a:pt x="379" y="1022"/>
                  </a:lnTo>
                  <a:lnTo>
                    <a:pt x="399" y="1031"/>
                  </a:lnTo>
                  <a:lnTo>
                    <a:pt x="421" y="1039"/>
                  </a:lnTo>
                  <a:lnTo>
                    <a:pt x="443" y="1048"/>
                  </a:lnTo>
                  <a:lnTo>
                    <a:pt x="467" y="1054"/>
                  </a:lnTo>
                  <a:lnTo>
                    <a:pt x="491" y="1059"/>
                  </a:lnTo>
                  <a:lnTo>
                    <a:pt x="515" y="1063"/>
                  </a:lnTo>
                  <a:lnTo>
                    <a:pt x="538" y="1066"/>
                  </a:lnTo>
                  <a:lnTo>
                    <a:pt x="562" y="1068"/>
                  </a:lnTo>
                  <a:lnTo>
                    <a:pt x="587" y="1070"/>
                  </a:lnTo>
                  <a:lnTo>
                    <a:pt x="587" y="1070"/>
                  </a:lnTo>
                  <a:lnTo>
                    <a:pt x="613" y="1068"/>
                  </a:lnTo>
                  <a:lnTo>
                    <a:pt x="640" y="1066"/>
                  </a:lnTo>
                  <a:lnTo>
                    <a:pt x="665" y="1063"/>
                  </a:lnTo>
                  <a:lnTo>
                    <a:pt x="691" y="1058"/>
                  </a:lnTo>
                  <a:lnTo>
                    <a:pt x="714" y="1051"/>
                  </a:lnTo>
                  <a:lnTo>
                    <a:pt x="740" y="1044"/>
                  </a:lnTo>
                  <a:lnTo>
                    <a:pt x="762" y="1036"/>
                  </a:lnTo>
                  <a:lnTo>
                    <a:pt x="785" y="1026"/>
                  </a:lnTo>
                  <a:lnTo>
                    <a:pt x="807" y="1015"/>
                  </a:lnTo>
                  <a:lnTo>
                    <a:pt x="829" y="1004"/>
                  </a:lnTo>
                  <a:lnTo>
                    <a:pt x="851" y="990"/>
                  </a:lnTo>
                  <a:lnTo>
                    <a:pt x="872" y="976"/>
                  </a:lnTo>
                  <a:lnTo>
                    <a:pt x="890" y="961"/>
                  </a:lnTo>
                  <a:lnTo>
                    <a:pt x="909" y="944"/>
                  </a:lnTo>
                  <a:lnTo>
                    <a:pt x="928" y="927"/>
                  </a:lnTo>
                  <a:lnTo>
                    <a:pt x="945" y="909"/>
                  </a:lnTo>
                  <a:lnTo>
                    <a:pt x="945" y="909"/>
                  </a:lnTo>
                  <a:lnTo>
                    <a:pt x="961" y="946"/>
                  </a:lnTo>
                  <a:lnTo>
                    <a:pt x="977" y="976"/>
                  </a:lnTo>
                  <a:lnTo>
                    <a:pt x="990" y="1000"/>
                  </a:lnTo>
                  <a:lnTo>
                    <a:pt x="995" y="1010"/>
                  </a:lnTo>
                  <a:lnTo>
                    <a:pt x="995" y="1010"/>
                  </a:lnTo>
                  <a:lnTo>
                    <a:pt x="975" y="1029"/>
                  </a:lnTo>
                  <a:lnTo>
                    <a:pt x="955" y="1046"/>
                  </a:lnTo>
                  <a:lnTo>
                    <a:pt x="933" y="1063"/>
                  </a:lnTo>
                  <a:lnTo>
                    <a:pt x="909" y="1080"/>
                  </a:lnTo>
                  <a:lnTo>
                    <a:pt x="885" y="1093"/>
                  </a:lnTo>
                  <a:lnTo>
                    <a:pt x="862" y="1107"/>
                  </a:lnTo>
                  <a:lnTo>
                    <a:pt x="836" y="1120"/>
                  </a:lnTo>
                  <a:lnTo>
                    <a:pt x="811" y="1131"/>
                  </a:lnTo>
                  <a:lnTo>
                    <a:pt x="785" y="1141"/>
                  </a:lnTo>
                  <a:lnTo>
                    <a:pt x="758" y="1151"/>
                  </a:lnTo>
                  <a:lnTo>
                    <a:pt x="731" y="1158"/>
                  </a:lnTo>
                  <a:lnTo>
                    <a:pt x="702" y="1165"/>
                  </a:lnTo>
                  <a:lnTo>
                    <a:pt x="674" y="1170"/>
                  </a:lnTo>
                  <a:lnTo>
                    <a:pt x="645" y="1173"/>
                  </a:lnTo>
                  <a:lnTo>
                    <a:pt x="616" y="1175"/>
                  </a:lnTo>
                  <a:lnTo>
                    <a:pt x="587" y="1176"/>
                  </a:lnTo>
                  <a:lnTo>
                    <a:pt x="587" y="1176"/>
                  </a:lnTo>
                  <a:lnTo>
                    <a:pt x="557" y="1175"/>
                  </a:lnTo>
                  <a:lnTo>
                    <a:pt x="526" y="1173"/>
                  </a:lnTo>
                  <a:lnTo>
                    <a:pt x="498" y="1170"/>
                  </a:lnTo>
                  <a:lnTo>
                    <a:pt x="469" y="1165"/>
                  </a:lnTo>
                  <a:lnTo>
                    <a:pt x="440" y="1158"/>
                  </a:lnTo>
                  <a:lnTo>
                    <a:pt x="413" y="1149"/>
                  </a:lnTo>
                  <a:lnTo>
                    <a:pt x="386" y="1141"/>
                  </a:lnTo>
                  <a:lnTo>
                    <a:pt x="359" y="1129"/>
                  </a:lnTo>
                  <a:lnTo>
                    <a:pt x="333" y="1117"/>
                  </a:lnTo>
                  <a:lnTo>
                    <a:pt x="308" y="1105"/>
                  </a:lnTo>
                  <a:lnTo>
                    <a:pt x="283" y="1090"/>
                  </a:lnTo>
                  <a:lnTo>
                    <a:pt x="259" y="1075"/>
                  </a:lnTo>
                  <a:lnTo>
                    <a:pt x="235" y="1059"/>
                  </a:lnTo>
                  <a:lnTo>
                    <a:pt x="213" y="1041"/>
                  </a:lnTo>
                  <a:lnTo>
                    <a:pt x="193" y="1024"/>
                  </a:lnTo>
                  <a:lnTo>
                    <a:pt x="173" y="1004"/>
                  </a:lnTo>
                  <a:lnTo>
                    <a:pt x="152" y="983"/>
                  </a:lnTo>
                  <a:lnTo>
                    <a:pt x="134" y="961"/>
                  </a:lnTo>
                  <a:lnTo>
                    <a:pt x="117" y="939"/>
                  </a:lnTo>
                  <a:lnTo>
                    <a:pt x="100" y="917"/>
                  </a:lnTo>
                  <a:lnTo>
                    <a:pt x="85" y="893"/>
                  </a:lnTo>
                  <a:lnTo>
                    <a:pt x="71" y="868"/>
                  </a:lnTo>
                  <a:lnTo>
                    <a:pt x="57" y="843"/>
                  </a:lnTo>
                  <a:lnTo>
                    <a:pt x="46" y="817"/>
                  </a:lnTo>
                  <a:lnTo>
                    <a:pt x="35" y="790"/>
                  </a:lnTo>
                  <a:lnTo>
                    <a:pt x="27" y="763"/>
                  </a:lnTo>
                  <a:lnTo>
                    <a:pt x="19" y="736"/>
                  </a:lnTo>
                  <a:lnTo>
                    <a:pt x="12" y="707"/>
                  </a:lnTo>
                  <a:lnTo>
                    <a:pt x="7" y="678"/>
                  </a:lnTo>
                  <a:lnTo>
                    <a:pt x="3" y="648"/>
                  </a:lnTo>
                  <a:lnTo>
                    <a:pt x="0" y="619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58"/>
                  </a:lnTo>
                  <a:lnTo>
                    <a:pt x="3" y="529"/>
                  </a:lnTo>
                  <a:lnTo>
                    <a:pt x="7" y="499"/>
                  </a:lnTo>
                  <a:lnTo>
                    <a:pt x="12" y="470"/>
                  </a:lnTo>
                  <a:lnTo>
                    <a:pt x="19" y="443"/>
                  </a:lnTo>
                  <a:lnTo>
                    <a:pt x="27" y="414"/>
                  </a:lnTo>
                  <a:lnTo>
                    <a:pt x="35" y="387"/>
                  </a:lnTo>
                  <a:lnTo>
                    <a:pt x="46" y="360"/>
                  </a:lnTo>
                  <a:lnTo>
                    <a:pt x="57" y="334"/>
                  </a:lnTo>
                  <a:lnTo>
                    <a:pt x="71" y="309"/>
                  </a:lnTo>
                  <a:lnTo>
                    <a:pt x="85" y="283"/>
                  </a:lnTo>
                  <a:lnTo>
                    <a:pt x="100" y="260"/>
                  </a:lnTo>
                  <a:lnTo>
                    <a:pt x="117" y="238"/>
                  </a:lnTo>
                  <a:lnTo>
                    <a:pt x="134" y="216"/>
                  </a:lnTo>
                  <a:lnTo>
                    <a:pt x="152" y="194"/>
                  </a:lnTo>
                  <a:lnTo>
                    <a:pt x="173" y="173"/>
                  </a:lnTo>
                  <a:lnTo>
                    <a:pt x="193" y="155"/>
                  </a:lnTo>
                  <a:lnTo>
                    <a:pt x="213" y="136"/>
                  </a:lnTo>
                  <a:lnTo>
                    <a:pt x="235" y="117"/>
                  </a:lnTo>
                  <a:lnTo>
                    <a:pt x="259" y="102"/>
                  </a:lnTo>
                  <a:lnTo>
                    <a:pt x="283" y="87"/>
                  </a:lnTo>
                  <a:lnTo>
                    <a:pt x="308" y="72"/>
                  </a:lnTo>
                  <a:lnTo>
                    <a:pt x="333" y="60"/>
                  </a:lnTo>
                  <a:lnTo>
                    <a:pt x="359" y="48"/>
                  </a:lnTo>
                  <a:lnTo>
                    <a:pt x="386" y="38"/>
                  </a:lnTo>
                  <a:lnTo>
                    <a:pt x="413" y="28"/>
                  </a:lnTo>
                  <a:lnTo>
                    <a:pt x="440" y="19"/>
                  </a:lnTo>
                  <a:lnTo>
                    <a:pt x="469" y="14"/>
                  </a:lnTo>
                  <a:lnTo>
                    <a:pt x="498" y="7"/>
                  </a:lnTo>
                  <a:lnTo>
                    <a:pt x="526" y="4"/>
                  </a:lnTo>
                  <a:lnTo>
                    <a:pt x="557" y="2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613" y="2"/>
                  </a:lnTo>
                  <a:lnTo>
                    <a:pt x="638" y="4"/>
                  </a:lnTo>
                  <a:lnTo>
                    <a:pt x="664" y="5"/>
                  </a:lnTo>
                  <a:lnTo>
                    <a:pt x="689" y="11"/>
                  </a:lnTo>
                  <a:lnTo>
                    <a:pt x="714" y="16"/>
                  </a:lnTo>
                  <a:lnTo>
                    <a:pt x="738" y="21"/>
                  </a:lnTo>
                  <a:lnTo>
                    <a:pt x="763" y="28"/>
                  </a:lnTo>
                  <a:lnTo>
                    <a:pt x="787" y="36"/>
                  </a:lnTo>
                  <a:lnTo>
                    <a:pt x="809" y="44"/>
                  </a:lnTo>
                  <a:lnTo>
                    <a:pt x="833" y="55"/>
                  </a:lnTo>
                  <a:lnTo>
                    <a:pt x="855" y="66"/>
                  </a:lnTo>
                  <a:lnTo>
                    <a:pt x="877" y="78"/>
                  </a:lnTo>
                  <a:lnTo>
                    <a:pt x="897" y="90"/>
                  </a:lnTo>
                  <a:lnTo>
                    <a:pt x="917" y="104"/>
                  </a:lnTo>
                  <a:lnTo>
                    <a:pt x="956" y="133"/>
                  </a:lnTo>
                  <a:lnTo>
                    <a:pt x="994" y="165"/>
                  </a:lnTo>
                  <a:lnTo>
                    <a:pt x="1028" y="200"/>
                  </a:lnTo>
                  <a:lnTo>
                    <a:pt x="1058" y="239"/>
                  </a:lnTo>
                  <a:lnTo>
                    <a:pt x="1072" y="258"/>
                  </a:lnTo>
                  <a:lnTo>
                    <a:pt x="1085" y="278"/>
                  </a:lnTo>
                  <a:lnTo>
                    <a:pt x="1099" y="300"/>
                  </a:lnTo>
                  <a:lnTo>
                    <a:pt x="1109" y="322"/>
                  </a:lnTo>
                  <a:lnTo>
                    <a:pt x="1121" y="344"/>
                  </a:lnTo>
                  <a:lnTo>
                    <a:pt x="1131" y="366"/>
                  </a:lnTo>
                  <a:lnTo>
                    <a:pt x="1139" y="390"/>
                  </a:lnTo>
                  <a:lnTo>
                    <a:pt x="1148" y="414"/>
                  </a:lnTo>
                  <a:lnTo>
                    <a:pt x="1154" y="438"/>
                  </a:lnTo>
                  <a:lnTo>
                    <a:pt x="1160" y="463"/>
                  </a:lnTo>
                  <a:lnTo>
                    <a:pt x="1160" y="463"/>
                  </a:lnTo>
                  <a:lnTo>
                    <a:pt x="1109" y="448"/>
                  </a:lnTo>
                  <a:lnTo>
                    <a:pt x="1070" y="438"/>
                  </a:lnTo>
                  <a:lnTo>
                    <a:pt x="1048" y="433"/>
                  </a:lnTo>
                  <a:lnTo>
                    <a:pt x="1041" y="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FC968B86-1752-43F9-B008-967A13FF6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6" y="341"/>
              <a:ext cx="3308" cy="2599"/>
            </a:xfrm>
            <a:custGeom>
              <a:avLst/>
              <a:gdLst>
                <a:gd name="T0" fmla="*/ 1016 w 3308"/>
                <a:gd name="T1" fmla="*/ 0 h 2599"/>
                <a:gd name="T2" fmla="*/ 1011 w 3308"/>
                <a:gd name="T3" fmla="*/ 22 h 2599"/>
                <a:gd name="T4" fmla="*/ 994 w 3308"/>
                <a:gd name="T5" fmla="*/ 59 h 2599"/>
                <a:gd name="T6" fmla="*/ 967 w 3308"/>
                <a:gd name="T7" fmla="*/ 98 h 2599"/>
                <a:gd name="T8" fmla="*/ 787 w 3308"/>
                <a:gd name="T9" fmla="*/ 106 h 2599"/>
                <a:gd name="T10" fmla="*/ 796 w 3308"/>
                <a:gd name="T11" fmla="*/ 72 h 2599"/>
                <a:gd name="T12" fmla="*/ 804 w 3308"/>
                <a:gd name="T13" fmla="*/ 20 h 2599"/>
                <a:gd name="T14" fmla="*/ 1491 w 3308"/>
                <a:gd name="T15" fmla="*/ 106 h 2599"/>
                <a:gd name="T16" fmla="*/ 1320 w 3308"/>
                <a:gd name="T17" fmla="*/ 106 h 2599"/>
                <a:gd name="T18" fmla="*/ 1336 w 3308"/>
                <a:gd name="T19" fmla="*/ 28 h 2599"/>
                <a:gd name="T20" fmla="*/ 1339 w 3308"/>
                <a:gd name="T21" fmla="*/ 0 h 2599"/>
                <a:gd name="T22" fmla="*/ 1549 w 3308"/>
                <a:gd name="T23" fmla="*/ 0 h 2599"/>
                <a:gd name="T24" fmla="*/ 1535 w 3308"/>
                <a:gd name="T25" fmla="*/ 42 h 2599"/>
                <a:gd name="T26" fmla="*/ 1517 w 3308"/>
                <a:gd name="T27" fmla="*/ 76 h 2599"/>
                <a:gd name="T28" fmla="*/ 1491 w 3308"/>
                <a:gd name="T29" fmla="*/ 106 h 2599"/>
                <a:gd name="T30" fmla="*/ 2026 w 3308"/>
                <a:gd name="T31" fmla="*/ 106 h 2599"/>
                <a:gd name="T32" fmla="*/ 1854 w 3308"/>
                <a:gd name="T33" fmla="*/ 106 h 2599"/>
                <a:gd name="T34" fmla="*/ 1864 w 3308"/>
                <a:gd name="T35" fmla="*/ 66 h 2599"/>
                <a:gd name="T36" fmla="*/ 1872 w 3308"/>
                <a:gd name="T37" fmla="*/ 8 h 2599"/>
                <a:gd name="T38" fmla="*/ 2082 w 3308"/>
                <a:gd name="T39" fmla="*/ 0 h 2599"/>
                <a:gd name="T40" fmla="*/ 2077 w 3308"/>
                <a:gd name="T41" fmla="*/ 22 h 2599"/>
                <a:gd name="T42" fmla="*/ 2060 w 3308"/>
                <a:gd name="T43" fmla="*/ 59 h 2599"/>
                <a:gd name="T44" fmla="*/ 2033 w 3308"/>
                <a:gd name="T45" fmla="*/ 98 h 2599"/>
                <a:gd name="T46" fmla="*/ 2026 w 3308"/>
                <a:gd name="T47" fmla="*/ 106 h 2599"/>
                <a:gd name="T48" fmla="*/ 2387 w 3308"/>
                <a:gd name="T49" fmla="*/ 106 h 2599"/>
                <a:gd name="T50" fmla="*/ 2396 w 3308"/>
                <a:gd name="T51" fmla="*/ 71 h 2599"/>
                <a:gd name="T52" fmla="*/ 2406 w 3308"/>
                <a:gd name="T53" fmla="*/ 0 h 2599"/>
                <a:gd name="T54" fmla="*/ 2616 w 3308"/>
                <a:gd name="T55" fmla="*/ 0 h 2599"/>
                <a:gd name="T56" fmla="*/ 2602 w 3308"/>
                <a:gd name="T57" fmla="*/ 42 h 2599"/>
                <a:gd name="T58" fmla="*/ 2583 w 3308"/>
                <a:gd name="T59" fmla="*/ 76 h 2599"/>
                <a:gd name="T60" fmla="*/ 2560 w 3308"/>
                <a:gd name="T61" fmla="*/ 106 h 2599"/>
                <a:gd name="T62" fmla="*/ 2939 w 3308"/>
                <a:gd name="T63" fmla="*/ 0 h 2599"/>
                <a:gd name="T64" fmla="*/ 3308 w 3308"/>
                <a:gd name="T65" fmla="*/ 2599 h 2599"/>
                <a:gd name="T66" fmla="*/ 3066 w 3308"/>
                <a:gd name="T67" fmla="*/ 2492 h 2599"/>
                <a:gd name="T68" fmla="*/ 3201 w 3308"/>
                <a:gd name="T69" fmla="*/ 106 h 2599"/>
                <a:gd name="T70" fmla="*/ 2920 w 3308"/>
                <a:gd name="T71" fmla="*/ 106 h 2599"/>
                <a:gd name="T72" fmla="*/ 2930 w 3308"/>
                <a:gd name="T73" fmla="*/ 69 h 2599"/>
                <a:gd name="T74" fmla="*/ 2939 w 3308"/>
                <a:gd name="T75" fmla="*/ 0 h 2599"/>
                <a:gd name="T76" fmla="*/ 425 w 3308"/>
                <a:gd name="T77" fmla="*/ 106 h 2599"/>
                <a:gd name="T78" fmla="*/ 107 w 3308"/>
                <a:gd name="T79" fmla="*/ 2492 h 2599"/>
                <a:gd name="T80" fmla="*/ 2440 w 3308"/>
                <a:gd name="T81" fmla="*/ 2599 h 2599"/>
                <a:gd name="T82" fmla="*/ 0 w 3308"/>
                <a:gd name="T83" fmla="*/ 0 h 2599"/>
                <a:gd name="T84" fmla="*/ 482 w 3308"/>
                <a:gd name="T85" fmla="*/ 0 h 2599"/>
                <a:gd name="T86" fmla="*/ 471 w 3308"/>
                <a:gd name="T87" fmla="*/ 35 h 2599"/>
                <a:gd name="T88" fmla="*/ 455 w 3308"/>
                <a:gd name="T89" fmla="*/ 67 h 2599"/>
                <a:gd name="T90" fmla="*/ 433 w 3308"/>
                <a:gd name="T91" fmla="*/ 98 h 2599"/>
                <a:gd name="T92" fmla="*/ 425 w 3308"/>
                <a:gd name="T93" fmla="*/ 106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08" h="2599">
                  <a:moveTo>
                    <a:pt x="806" y="0"/>
                  </a:moveTo>
                  <a:lnTo>
                    <a:pt x="1016" y="0"/>
                  </a:lnTo>
                  <a:lnTo>
                    <a:pt x="1016" y="0"/>
                  </a:lnTo>
                  <a:lnTo>
                    <a:pt x="1011" y="22"/>
                  </a:lnTo>
                  <a:lnTo>
                    <a:pt x="1002" y="40"/>
                  </a:lnTo>
                  <a:lnTo>
                    <a:pt x="994" y="59"/>
                  </a:lnTo>
                  <a:lnTo>
                    <a:pt x="984" y="74"/>
                  </a:lnTo>
                  <a:lnTo>
                    <a:pt x="967" y="98"/>
                  </a:lnTo>
                  <a:lnTo>
                    <a:pt x="958" y="106"/>
                  </a:lnTo>
                  <a:lnTo>
                    <a:pt x="787" y="106"/>
                  </a:lnTo>
                  <a:lnTo>
                    <a:pt x="787" y="106"/>
                  </a:lnTo>
                  <a:lnTo>
                    <a:pt x="796" y="72"/>
                  </a:lnTo>
                  <a:lnTo>
                    <a:pt x="801" y="44"/>
                  </a:lnTo>
                  <a:lnTo>
                    <a:pt x="804" y="20"/>
                  </a:lnTo>
                  <a:lnTo>
                    <a:pt x="806" y="0"/>
                  </a:lnTo>
                  <a:close/>
                  <a:moveTo>
                    <a:pt x="1491" y="106"/>
                  </a:moveTo>
                  <a:lnTo>
                    <a:pt x="1320" y="106"/>
                  </a:lnTo>
                  <a:lnTo>
                    <a:pt x="1320" y="106"/>
                  </a:lnTo>
                  <a:lnTo>
                    <a:pt x="1331" y="64"/>
                  </a:lnTo>
                  <a:lnTo>
                    <a:pt x="1336" y="28"/>
                  </a:lnTo>
                  <a:lnTo>
                    <a:pt x="1339" y="13"/>
                  </a:lnTo>
                  <a:lnTo>
                    <a:pt x="1339" y="0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544" y="22"/>
                  </a:lnTo>
                  <a:lnTo>
                    <a:pt x="1535" y="42"/>
                  </a:lnTo>
                  <a:lnTo>
                    <a:pt x="1527" y="59"/>
                  </a:lnTo>
                  <a:lnTo>
                    <a:pt x="1517" y="76"/>
                  </a:lnTo>
                  <a:lnTo>
                    <a:pt x="1500" y="98"/>
                  </a:lnTo>
                  <a:lnTo>
                    <a:pt x="1491" y="106"/>
                  </a:lnTo>
                  <a:lnTo>
                    <a:pt x="1491" y="106"/>
                  </a:lnTo>
                  <a:close/>
                  <a:moveTo>
                    <a:pt x="2026" y="106"/>
                  </a:moveTo>
                  <a:lnTo>
                    <a:pt x="1854" y="106"/>
                  </a:lnTo>
                  <a:lnTo>
                    <a:pt x="1854" y="106"/>
                  </a:lnTo>
                  <a:lnTo>
                    <a:pt x="1861" y="86"/>
                  </a:lnTo>
                  <a:lnTo>
                    <a:pt x="1864" y="66"/>
                  </a:lnTo>
                  <a:lnTo>
                    <a:pt x="1869" y="32"/>
                  </a:lnTo>
                  <a:lnTo>
                    <a:pt x="1872" y="8"/>
                  </a:lnTo>
                  <a:lnTo>
                    <a:pt x="1872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77" y="22"/>
                  </a:lnTo>
                  <a:lnTo>
                    <a:pt x="2069" y="40"/>
                  </a:lnTo>
                  <a:lnTo>
                    <a:pt x="2060" y="59"/>
                  </a:lnTo>
                  <a:lnTo>
                    <a:pt x="2050" y="76"/>
                  </a:lnTo>
                  <a:lnTo>
                    <a:pt x="2033" y="98"/>
                  </a:lnTo>
                  <a:lnTo>
                    <a:pt x="2026" y="106"/>
                  </a:lnTo>
                  <a:lnTo>
                    <a:pt x="2026" y="106"/>
                  </a:lnTo>
                  <a:close/>
                  <a:moveTo>
                    <a:pt x="2560" y="106"/>
                  </a:moveTo>
                  <a:lnTo>
                    <a:pt x="2387" y="106"/>
                  </a:lnTo>
                  <a:lnTo>
                    <a:pt x="2387" y="106"/>
                  </a:lnTo>
                  <a:lnTo>
                    <a:pt x="2396" y="71"/>
                  </a:lnTo>
                  <a:lnTo>
                    <a:pt x="2402" y="37"/>
                  </a:lnTo>
                  <a:lnTo>
                    <a:pt x="2406" y="0"/>
                  </a:lnTo>
                  <a:lnTo>
                    <a:pt x="2616" y="0"/>
                  </a:lnTo>
                  <a:lnTo>
                    <a:pt x="2616" y="0"/>
                  </a:lnTo>
                  <a:lnTo>
                    <a:pt x="2611" y="22"/>
                  </a:lnTo>
                  <a:lnTo>
                    <a:pt x="2602" y="42"/>
                  </a:lnTo>
                  <a:lnTo>
                    <a:pt x="2594" y="61"/>
                  </a:lnTo>
                  <a:lnTo>
                    <a:pt x="2583" y="76"/>
                  </a:lnTo>
                  <a:lnTo>
                    <a:pt x="2566" y="100"/>
                  </a:lnTo>
                  <a:lnTo>
                    <a:pt x="2560" y="106"/>
                  </a:lnTo>
                  <a:lnTo>
                    <a:pt x="2560" y="106"/>
                  </a:lnTo>
                  <a:close/>
                  <a:moveTo>
                    <a:pt x="2939" y="0"/>
                  </a:moveTo>
                  <a:lnTo>
                    <a:pt x="3308" y="0"/>
                  </a:lnTo>
                  <a:lnTo>
                    <a:pt x="3308" y="2599"/>
                  </a:lnTo>
                  <a:lnTo>
                    <a:pt x="3169" y="2599"/>
                  </a:lnTo>
                  <a:lnTo>
                    <a:pt x="3066" y="2492"/>
                  </a:lnTo>
                  <a:lnTo>
                    <a:pt x="3201" y="2492"/>
                  </a:lnTo>
                  <a:lnTo>
                    <a:pt x="3201" y="106"/>
                  </a:lnTo>
                  <a:lnTo>
                    <a:pt x="2920" y="106"/>
                  </a:lnTo>
                  <a:lnTo>
                    <a:pt x="2920" y="106"/>
                  </a:lnTo>
                  <a:lnTo>
                    <a:pt x="2927" y="88"/>
                  </a:lnTo>
                  <a:lnTo>
                    <a:pt x="2930" y="69"/>
                  </a:lnTo>
                  <a:lnTo>
                    <a:pt x="2936" y="35"/>
                  </a:lnTo>
                  <a:lnTo>
                    <a:pt x="2939" y="0"/>
                  </a:lnTo>
                  <a:lnTo>
                    <a:pt x="2939" y="0"/>
                  </a:lnTo>
                  <a:close/>
                  <a:moveTo>
                    <a:pt x="425" y="106"/>
                  </a:moveTo>
                  <a:lnTo>
                    <a:pt x="107" y="106"/>
                  </a:lnTo>
                  <a:lnTo>
                    <a:pt x="107" y="2492"/>
                  </a:lnTo>
                  <a:lnTo>
                    <a:pt x="2336" y="2492"/>
                  </a:lnTo>
                  <a:lnTo>
                    <a:pt x="2440" y="2599"/>
                  </a:lnTo>
                  <a:lnTo>
                    <a:pt x="0" y="2599"/>
                  </a:lnTo>
                  <a:lnTo>
                    <a:pt x="0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79" y="10"/>
                  </a:lnTo>
                  <a:lnTo>
                    <a:pt x="471" y="35"/>
                  </a:lnTo>
                  <a:lnTo>
                    <a:pt x="464" y="50"/>
                  </a:lnTo>
                  <a:lnTo>
                    <a:pt x="455" y="67"/>
                  </a:lnTo>
                  <a:lnTo>
                    <a:pt x="445" y="83"/>
                  </a:lnTo>
                  <a:lnTo>
                    <a:pt x="433" y="98"/>
                  </a:lnTo>
                  <a:lnTo>
                    <a:pt x="433" y="98"/>
                  </a:lnTo>
                  <a:lnTo>
                    <a:pt x="425" y="106"/>
                  </a:lnTo>
                  <a:lnTo>
                    <a:pt x="42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632397F8-9160-46D7-A660-BF1D415C8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341"/>
              <a:ext cx="229" cy="106"/>
            </a:xfrm>
            <a:custGeom>
              <a:avLst/>
              <a:gdLst>
                <a:gd name="T0" fmla="*/ 19 w 229"/>
                <a:gd name="T1" fmla="*/ 0 h 106"/>
                <a:gd name="T2" fmla="*/ 229 w 229"/>
                <a:gd name="T3" fmla="*/ 0 h 106"/>
                <a:gd name="T4" fmla="*/ 229 w 229"/>
                <a:gd name="T5" fmla="*/ 0 h 106"/>
                <a:gd name="T6" fmla="*/ 224 w 229"/>
                <a:gd name="T7" fmla="*/ 22 h 106"/>
                <a:gd name="T8" fmla="*/ 215 w 229"/>
                <a:gd name="T9" fmla="*/ 40 h 106"/>
                <a:gd name="T10" fmla="*/ 207 w 229"/>
                <a:gd name="T11" fmla="*/ 59 h 106"/>
                <a:gd name="T12" fmla="*/ 197 w 229"/>
                <a:gd name="T13" fmla="*/ 74 h 106"/>
                <a:gd name="T14" fmla="*/ 180 w 229"/>
                <a:gd name="T15" fmla="*/ 98 h 106"/>
                <a:gd name="T16" fmla="*/ 171 w 229"/>
                <a:gd name="T17" fmla="*/ 106 h 106"/>
                <a:gd name="T18" fmla="*/ 0 w 229"/>
                <a:gd name="T19" fmla="*/ 106 h 106"/>
                <a:gd name="T20" fmla="*/ 0 w 229"/>
                <a:gd name="T21" fmla="*/ 106 h 106"/>
                <a:gd name="T22" fmla="*/ 9 w 229"/>
                <a:gd name="T23" fmla="*/ 72 h 106"/>
                <a:gd name="T24" fmla="*/ 14 w 229"/>
                <a:gd name="T25" fmla="*/ 44 h 106"/>
                <a:gd name="T26" fmla="*/ 17 w 229"/>
                <a:gd name="T27" fmla="*/ 20 h 106"/>
                <a:gd name="T28" fmla="*/ 19 w 229"/>
                <a:gd name="T2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106">
                  <a:moveTo>
                    <a:pt x="19" y="0"/>
                  </a:moveTo>
                  <a:lnTo>
                    <a:pt x="229" y="0"/>
                  </a:lnTo>
                  <a:lnTo>
                    <a:pt x="229" y="0"/>
                  </a:lnTo>
                  <a:lnTo>
                    <a:pt x="224" y="22"/>
                  </a:lnTo>
                  <a:lnTo>
                    <a:pt x="215" y="40"/>
                  </a:lnTo>
                  <a:lnTo>
                    <a:pt x="207" y="59"/>
                  </a:lnTo>
                  <a:lnTo>
                    <a:pt x="197" y="74"/>
                  </a:lnTo>
                  <a:lnTo>
                    <a:pt x="180" y="98"/>
                  </a:lnTo>
                  <a:lnTo>
                    <a:pt x="171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9" y="72"/>
                  </a:lnTo>
                  <a:lnTo>
                    <a:pt x="14" y="44"/>
                  </a:lnTo>
                  <a:lnTo>
                    <a:pt x="17" y="20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2810DDC3-0943-4905-B9ED-DDE7332C4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41"/>
              <a:ext cx="229" cy="106"/>
            </a:xfrm>
            <a:custGeom>
              <a:avLst/>
              <a:gdLst>
                <a:gd name="T0" fmla="*/ 171 w 229"/>
                <a:gd name="T1" fmla="*/ 106 h 106"/>
                <a:gd name="T2" fmla="*/ 0 w 229"/>
                <a:gd name="T3" fmla="*/ 106 h 106"/>
                <a:gd name="T4" fmla="*/ 0 w 229"/>
                <a:gd name="T5" fmla="*/ 106 h 106"/>
                <a:gd name="T6" fmla="*/ 11 w 229"/>
                <a:gd name="T7" fmla="*/ 64 h 106"/>
                <a:gd name="T8" fmla="*/ 16 w 229"/>
                <a:gd name="T9" fmla="*/ 28 h 106"/>
                <a:gd name="T10" fmla="*/ 19 w 229"/>
                <a:gd name="T11" fmla="*/ 13 h 106"/>
                <a:gd name="T12" fmla="*/ 19 w 229"/>
                <a:gd name="T13" fmla="*/ 0 h 106"/>
                <a:gd name="T14" fmla="*/ 229 w 229"/>
                <a:gd name="T15" fmla="*/ 0 h 106"/>
                <a:gd name="T16" fmla="*/ 229 w 229"/>
                <a:gd name="T17" fmla="*/ 0 h 106"/>
                <a:gd name="T18" fmla="*/ 224 w 229"/>
                <a:gd name="T19" fmla="*/ 22 h 106"/>
                <a:gd name="T20" fmla="*/ 215 w 229"/>
                <a:gd name="T21" fmla="*/ 42 h 106"/>
                <a:gd name="T22" fmla="*/ 207 w 229"/>
                <a:gd name="T23" fmla="*/ 59 h 106"/>
                <a:gd name="T24" fmla="*/ 197 w 229"/>
                <a:gd name="T25" fmla="*/ 76 h 106"/>
                <a:gd name="T26" fmla="*/ 180 w 229"/>
                <a:gd name="T27" fmla="*/ 98 h 106"/>
                <a:gd name="T28" fmla="*/ 171 w 229"/>
                <a:gd name="T29" fmla="*/ 106 h 106"/>
                <a:gd name="T30" fmla="*/ 171 w 229"/>
                <a:gd name="T3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" h="106">
                  <a:moveTo>
                    <a:pt x="171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11" y="64"/>
                  </a:lnTo>
                  <a:lnTo>
                    <a:pt x="16" y="28"/>
                  </a:lnTo>
                  <a:lnTo>
                    <a:pt x="19" y="13"/>
                  </a:lnTo>
                  <a:lnTo>
                    <a:pt x="19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24" y="22"/>
                  </a:lnTo>
                  <a:lnTo>
                    <a:pt x="215" y="42"/>
                  </a:lnTo>
                  <a:lnTo>
                    <a:pt x="207" y="59"/>
                  </a:lnTo>
                  <a:lnTo>
                    <a:pt x="197" y="76"/>
                  </a:lnTo>
                  <a:lnTo>
                    <a:pt x="180" y="98"/>
                  </a:lnTo>
                  <a:lnTo>
                    <a:pt x="171" y="106"/>
                  </a:lnTo>
                  <a:lnTo>
                    <a:pt x="171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AFA0095-0F93-4B45-B5A0-361B6B10A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0" y="341"/>
              <a:ext cx="228" cy="106"/>
            </a:xfrm>
            <a:custGeom>
              <a:avLst/>
              <a:gdLst>
                <a:gd name="T0" fmla="*/ 172 w 228"/>
                <a:gd name="T1" fmla="*/ 106 h 106"/>
                <a:gd name="T2" fmla="*/ 0 w 228"/>
                <a:gd name="T3" fmla="*/ 106 h 106"/>
                <a:gd name="T4" fmla="*/ 0 w 228"/>
                <a:gd name="T5" fmla="*/ 106 h 106"/>
                <a:gd name="T6" fmla="*/ 7 w 228"/>
                <a:gd name="T7" fmla="*/ 86 h 106"/>
                <a:gd name="T8" fmla="*/ 10 w 228"/>
                <a:gd name="T9" fmla="*/ 66 h 106"/>
                <a:gd name="T10" fmla="*/ 15 w 228"/>
                <a:gd name="T11" fmla="*/ 32 h 106"/>
                <a:gd name="T12" fmla="*/ 18 w 228"/>
                <a:gd name="T13" fmla="*/ 8 h 106"/>
                <a:gd name="T14" fmla="*/ 18 w 228"/>
                <a:gd name="T15" fmla="*/ 0 h 106"/>
                <a:gd name="T16" fmla="*/ 228 w 228"/>
                <a:gd name="T17" fmla="*/ 0 h 106"/>
                <a:gd name="T18" fmla="*/ 228 w 228"/>
                <a:gd name="T19" fmla="*/ 0 h 106"/>
                <a:gd name="T20" fmla="*/ 223 w 228"/>
                <a:gd name="T21" fmla="*/ 22 h 106"/>
                <a:gd name="T22" fmla="*/ 215 w 228"/>
                <a:gd name="T23" fmla="*/ 40 h 106"/>
                <a:gd name="T24" fmla="*/ 206 w 228"/>
                <a:gd name="T25" fmla="*/ 59 h 106"/>
                <a:gd name="T26" fmla="*/ 196 w 228"/>
                <a:gd name="T27" fmla="*/ 76 h 106"/>
                <a:gd name="T28" fmla="*/ 179 w 228"/>
                <a:gd name="T29" fmla="*/ 98 h 106"/>
                <a:gd name="T30" fmla="*/ 172 w 228"/>
                <a:gd name="T31" fmla="*/ 106 h 106"/>
                <a:gd name="T32" fmla="*/ 172 w 228"/>
                <a:gd name="T3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106">
                  <a:moveTo>
                    <a:pt x="172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7" y="86"/>
                  </a:lnTo>
                  <a:lnTo>
                    <a:pt x="10" y="66"/>
                  </a:lnTo>
                  <a:lnTo>
                    <a:pt x="15" y="32"/>
                  </a:lnTo>
                  <a:lnTo>
                    <a:pt x="18" y="8"/>
                  </a:lnTo>
                  <a:lnTo>
                    <a:pt x="1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3" y="22"/>
                  </a:lnTo>
                  <a:lnTo>
                    <a:pt x="215" y="40"/>
                  </a:lnTo>
                  <a:lnTo>
                    <a:pt x="206" y="59"/>
                  </a:lnTo>
                  <a:lnTo>
                    <a:pt x="196" y="76"/>
                  </a:lnTo>
                  <a:lnTo>
                    <a:pt x="179" y="98"/>
                  </a:lnTo>
                  <a:lnTo>
                    <a:pt x="172" y="106"/>
                  </a:lnTo>
                  <a:lnTo>
                    <a:pt x="172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2D02E20D-4B4C-4C5F-B5E6-6811CC811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341"/>
              <a:ext cx="229" cy="106"/>
            </a:xfrm>
            <a:custGeom>
              <a:avLst/>
              <a:gdLst>
                <a:gd name="T0" fmla="*/ 173 w 229"/>
                <a:gd name="T1" fmla="*/ 106 h 106"/>
                <a:gd name="T2" fmla="*/ 0 w 229"/>
                <a:gd name="T3" fmla="*/ 106 h 106"/>
                <a:gd name="T4" fmla="*/ 0 w 229"/>
                <a:gd name="T5" fmla="*/ 106 h 106"/>
                <a:gd name="T6" fmla="*/ 9 w 229"/>
                <a:gd name="T7" fmla="*/ 71 h 106"/>
                <a:gd name="T8" fmla="*/ 15 w 229"/>
                <a:gd name="T9" fmla="*/ 37 h 106"/>
                <a:gd name="T10" fmla="*/ 19 w 229"/>
                <a:gd name="T11" fmla="*/ 0 h 106"/>
                <a:gd name="T12" fmla="*/ 229 w 229"/>
                <a:gd name="T13" fmla="*/ 0 h 106"/>
                <a:gd name="T14" fmla="*/ 229 w 229"/>
                <a:gd name="T15" fmla="*/ 0 h 106"/>
                <a:gd name="T16" fmla="*/ 224 w 229"/>
                <a:gd name="T17" fmla="*/ 22 h 106"/>
                <a:gd name="T18" fmla="*/ 215 w 229"/>
                <a:gd name="T19" fmla="*/ 42 h 106"/>
                <a:gd name="T20" fmla="*/ 207 w 229"/>
                <a:gd name="T21" fmla="*/ 61 h 106"/>
                <a:gd name="T22" fmla="*/ 196 w 229"/>
                <a:gd name="T23" fmla="*/ 76 h 106"/>
                <a:gd name="T24" fmla="*/ 179 w 229"/>
                <a:gd name="T25" fmla="*/ 100 h 106"/>
                <a:gd name="T26" fmla="*/ 173 w 229"/>
                <a:gd name="T27" fmla="*/ 106 h 106"/>
                <a:gd name="T28" fmla="*/ 173 w 229"/>
                <a:gd name="T2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106">
                  <a:moveTo>
                    <a:pt x="173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9" y="71"/>
                  </a:lnTo>
                  <a:lnTo>
                    <a:pt x="15" y="37"/>
                  </a:lnTo>
                  <a:lnTo>
                    <a:pt x="19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24" y="22"/>
                  </a:lnTo>
                  <a:lnTo>
                    <a:pt x="215" y="42"/>
                  </a:lnTo>
                  <a:lnTo>
                    <a:pt x="207" y="61"/>
                  </a:lnTo>
                  <a:lnTo>
                    <a:pt x="196" y="76"/>
                  </a:lnTo>
                  <a:lnTo>
                    <a:pt x="179" y="100"/>
                  </a:lnTo>
                  <a:lnTo>
                    <a:pt x="173" y="106"/>
                  </a:lnTo>
                  <a:lnTo>
                    <a:pt x="173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82D39495-FB41-4D1A-973B-F03FC4587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341"/>
              <a:ext cx="388" cy="2599"/>
            </a:xfrm>
            <a:custGeom>
              <a:avLst/>
              <a:gdLst>
                <a:gd name="T0" fmla="*/ 19 w 388"/>
                <a:gd name="T1" fmla="*/ 0 h 2599"/>
                <a:gd name="T2" fmla="*/ 388 w 388"/>
                <a:gd name="T3" fmla="*/ 0 h 2599"/>
                <a:gd name="T4" fmla="*/ 388 w 388"/>
                <a:gd name="T5" fmla="*/ 2599 h 2599"/>
                <a:gd name="T6" fmla="*/ 249 w 388"/>
                <a:gd name="T7" fmla="*/ 2599 h 2599"/>
                <a:gd name="T8" fmla="*/ 146 w 388"/>
                <a:gd name="T9" fmla="*/ 2492 h 2599"/>
                <a:gd name="T10" fmla="*/ 281 w 388"/>
                <a:gd name="T11" fmla="*/ 2492 h 2599"/>
                <a:gd name="T12" fmla="*/ 281 w 388"/>
                <a:gd name="T13" fmla="*/ 106 h 2599"/>
                <a:gd name="T14" fmla="*/ 0 w 388"/>
                <a:gd name="T15" fmla="*/ 106 h 2599"/>
                <a:gd name="T16" fmla="*/ 0 w 388"/>
                <a:gd name="T17" fmla="*/ 106 h 2599"/>
                <a:gd name="T18" fmla="*/ 7 w 388"/>
                <a:gd name="T19" fmla="*/ 88 h 2599"/>
                <a:gd name="T20" fmla="*/ 10 w 388"/>
                <a:gd name="T21" fmla="*/ 69 h 2599"/>
                <a:gd name="T22" fmla="*/ 16 w 388"/>
                <a:gd name="T23" fmla="*/ 35 h 2599"/>
                <a:gd name="T24" fmla="*/ 19 w 388"/>
                <a:gd name="T25" fmla="*/ 0 h 2599"/>
                <a:gd name="T26" fmla="*/ 19 w 388"/>
                <a:gd name="T27" fmla="*/ 0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8" h="2599">
                  <a:moveTo>
                    <a:pt x="19" y="0"/>
                  </a:moveTo>
                  <a:lnTo>
                    <a:pt x="388" y="0"/>
                  </a:lnTo>
                  <a:lnTo>
                    <a:pt x="388" y="2599"/>
                  </a:lnTo>
                  <a:lnTo>
                    <a:pt x="249" y="2599"/>
                  </a:lnTo>
                  <a:lnTo>
                    <a:pt x="146" y="2492"/>
                  </a:lnTo>
                  <a:lnTo>
                    <a:pt x="281" y="2492"/>
                  </a:lnTo>
                  <a:lnTo>
                    <a:pt x="281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7" y="88"/>
                  </a:lnTo>
                  <a:lnTo>
                    <a:pt x="10" y="69"/>
                  </a:lnTo>
                  <a:lnTo>
                    <a:pt x="16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E6896AC0-688E-4279-BCF5-FD9B8CF3F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" y="341"/>
              <a:ext cx="2440" cy="2599"/>
            </a:xfrm>
            <a:custGeom>
              <a:avLst/>
              <a:gdLst>
                <a:gd name="T0" fmla="*/ 425 w 2440"/>
                <a:gd name="T1" fmla="*/ 106 h 2599"/>
                <a:gd name="T2" fmla="*/ 107 w 2440"/>
                <a:gd name="T3" fmla="*/ 106 h 2599"/>
                <a:gd name="T4" fmla="*/ 107 w 2440"/>
                <a:gd name="T5" fmla="*/ 2492 h 2599"/>
                <a:gd name="T6" fmla="*/ 2336 w 2440"/>
                <a:gd name="T7" fmla="*/ 2492 h 2599"/>
                <a:gd name="T8" fmla="*/ 2440 w 2440"/>
                <a:gd name="T9" fmla="*/ 2599 h 2599"/>
                <a:gd name="T10" fmla="*/ 0 w 2440"/>
                <a:gd name="T11" fmla="*/ 2599 h 2599"/>
                <a:gd name="T12" fmla="*/ 0 w 2440"/>
                <a:gd name="T13" fmla="*/ 0 h 2599"/>
                <a:gd name="T14" fmla="*/ 482 w 2440"/>
                <a:gd name="T15" fmla="*/ 0 h 2599"/>
                <a:gd name="T16" fmla="*/ 482 w 2440"/>
                <a:gd name="T17" fmla="*/ 0 h 2599"/>
                <a:gd name="T18" fmla="*/ 479 w 2440"/>
                <a:gd name="T19" fmla="*/ 10 h 2599"/>
                <a:gd name="T20" fmla="*/ 471 w 2440"/>
                <a:gd name="T21" fmla="*/ 35 h 2599"/>
                <a:gd name="T22" fmla="*/ 464 w 2440"/>
                <a:gd name="T23" fmla="*/ 50 h 2599"/>
                <a:gd name="T24" fmla="*/ 455 w 2440"/>
                <a:gd name="T25" fmla="*/ 67 h 2599"/>
                <a:gd name="T26" fmla="*/ 445 w 2440"/>
                <a:gd name="T27" fmla="*/ 83 h 2599"/>
                <a:gd name="T28" fmla="*/ 433 w 2440"/>
                <a:gd name="T29" fmla="*/ 98 h 2599"/>
                <a:gd name="T30" fmla="*/ 433 w 2440"/>
                <a:gd name="T31" fmla="*/ 98 h 2599"/>
                <a:gd name="T32" fmla="*/ 425 w 2440"/>
                <a:gd name="T33" fmla="*/ 106 h 2599"/>
                <a:gd name="T34" fmla="*/ 425 w 2440"/>
                <a:gd name="T35" fmla="*/ 106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0" h="2599">
                  <a:moveTo>
                    <a:pt x="425" y="106"/>
                  </a:moveTo>
                  <a:lnTo>
                    <a:pt x="107" y="106"/>
                  </a:lnTo>
                  <a:lnTo>
                    <a:pt x="107" y="2492"/>
                  </a:lnTo>
                  <a:lnTo>
                    <a:pt x="2336" y="2492"/>
                  </a:lnTo>
                  <a:lnTo>
                    <a:pt x="2440" y="2599"/>
                  </a:lnTo>
                  <a:lnTo>
                    <a:pt x="0" y="2599"/>
                  </a:lnTo>
                  <a:lnTo>
                    <a:pt x="0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79" y="10"/>
                  </a:lnTo>
                  <a:lnTo>
                    <a:pt x="471" y="35"/>
                  </a:lnTo>
                  <a:lnTo>
                    <a:pt x="464" y="50"/>
                  </a:lnTo>
                  <a:lnTo>
                    <a:pt x="455" y="67"/>
                  </a:lnTo>
                  <a:lnTo>
                    <a:pt x="445" y="83"/>
                  </a:lnTo>
                  <a:lnTo>
                    <a:pt x="433" y="98"/>
                  </a:lnTo>
                  <a:lnTo>
                    <a:pt x="433" y="98"/>
                  </a:lnTo>
                  <a:lnTo>
                    <a:pt x="425" y="106"/>
                  </a:lnTo>
                  <a:lnTo>
                    <a:pt x="425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BFF734FB-7C3B-42C2-8050-63E24C942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0"/>
              <a:ext cx="210" cy="610"/>
            </a:xfrm>
            <a:custGeom>
              <a:avLst/>
              <a:gdLst>
                <a:gd name="T0" fmla="*/ 76 w 210"/>
                <a:gd name="T1" fmla="*/ 610 h 610"/>
                <a:gd name="T2" fmla="*/ 0 w 210"/>
                <a:gd name="T3" fmla="*/ 535 h 610"/>
                <a:gd name="T4" fmla="*/ 0 w 210"/>
                <a:gd name="T5" fmla="*/ 535 h 610"/>
                <a:gd name="T6" fmla="*/ 21 w 210"/>
                <a:gd name="T7" fmla="*/ 513 h 610"/>
                <a:gd name="T8" fmla="*/ 38 w 210"/>
                <a:gd name="T9" fmla="*/ 493 h 610"/>
                <a:gd name="T10" fmla="*/ 53 w 210"/>
                <a:gd name="T11" fmla="*/ 473 h 610"/>
                <a:gd name="T12" fmla="*/ 66 w 210"/>
                <a:gd name="T13" fmla="*/ 452 h 610"/>
                <a:gd name="T14" fmla="*/ 76 w 210"/>
                <a:gd name="T15" fmla="*/ 432 h 610"/>
                <a:gd name="T16" fmla="*/ 85 w 210"/>
                <a:gd name="T17" fmla="*/ 412 h 610"/>
                <a:gd name="T18" fmla="*/ 92 w 210"/>
                <a:gd name="T19" fmla="*/ 393 h 610"/>
                <a:gd name="T20" fmla="*/ 97 w 210"/>
                <a:gd name="T21" fmla="*/ 373 h 610"/>
                <a:gd name="T22" fmla="*/ 102 w 210"/>
                <a:gd name="T23" fmla="*/ 354 h 610"/>
                <a:gd name="T24" fmla="*/ 104 w 210"/>
                <a:gd name="T25" fmla="*/ 336 h 610"/>
                <a:gd name="T26" fmla="*/ 105 w 210"/>
                <a:gd name="T27" fmla="*/ 317 h 610"/>
                <a:gd name="T28" fmla="*/ 104 w 210"/>
                <a:gd name="T29" fmla="*/ 298 h 610"/>
                <a:gd name="T30" fmla="*/ 104 w 210"/>
                <a:gd name="T31" fmla="*/ 281 h 610"/>
                <a:gd name="T32" fmla="*/ 100 w 210"/>
                <a:gd name="T33" fmla="*/ 264 h 610"/>
                <a:gd name="T34" fmla="*/ 93 w 210"/>
                <a:gd name="T35" fmla="*/ 232 h 610"/>
                <a:gd name="T36" fmla="*/ 82 w 210"/>
                <a:gd name="T37" fmla="*/ 202 h 610"/>
                <a:gd name="T38" fmla="*/ 70 w 210"/>
                <a:gd name="T39" fmla="*/ 173 h 610"/>
                <a:gd name="T40" fmla="*/ 56 w 210"/>
                <a:gd name="T41" fmla="*/ 149 h 610"/>
                <a:gd name="T42" fmla="*/ 43 w 210"/>
                <a:gd name="T43" fmla="*/ 127 h 610"/>
                <a:gd name="T44" fmla="*/ 29 w 210"/>
                <a:gd name="T45" fmla="*/ 108 h 610"/>
                <a:gd name="T46" fmla="*/ 17 w 210"/>
                <a:gd name="T47" fmla="*/ 93 h 610"/>
                <a:gd name="T48" fmla="*/ 0 w 210"/>
                <a:gd name="T49" fmla="*/ 76 h 610"/>
                <a:gd name="T50" fmla="*/ 76 w 210"/>
                <a:gd name="T51" fmla="*/ 0 h 610"/>
                <a:gd name="T52" fmla="*/ 76 w 210"/>
                <a:gd name="T53" fmla="*/ 0 h 610"/>
                <a:gd name="T54" fmla="*/ 97 w 210"/>
                <a:gd name="T55" fmla="*/ 22 h 610"/>
                <a:gd name="T56" fmla="*/ 117 w 210"/>
                <a:gd name="T57" fmla="*/ 47 h 610"/>
                <a:gd name="T58" fmla="*/ 136 w 210"/>
                <a:gd name="T59" fmla="*/ 76 h 610"/>
                <a:gd name="T60" fmla="*/ 154 w 210"/>
                <a:gd name="T61" fmla="*/ 107 h 610"/>
                <a:gd name="T62" fmla="*/ 171 w 210"/>
                <a:gd name="T63" fmla="*/ 141 h 610"/>
                <a:gd name="T64" fmla="*/ 186 w 210"/>
                <a:gd name="T65" fmla="*/ 176 h 610"/>
                <a:gd name="T66" fmla="*/ 198 w 210"/>
                <a:gd name="T67" fmla="*/ 215 h 610"/>
                <a:gd name="T68" fmla="*/ 202 w 210"/>
                <a:gd name="T69" fmla="*/ 234 h 610"/>
                <a:gd name="T70" fmla="*/ 207 w 210"/>
                <a:gd name="T71" fmla="*/ 254 h 610"/>
                <a:gd name="T72" fmla="*/ 208 w 210"/>
                <a:gd name="T73" fmla="*/ 275 h 610"/>
                <a:gd name="T74" fmla="*/ 210 w 210"/>
                <a:gd name="T75" fmla="*/ 297 h 610"/>
                <a:gd name="T76" fmla="*/ 210 w 210"/>
                <a:gd name="T77" fmla="*/ 317 h 610"/>
                <a:gd name="T78" fmla="*/ 210 w 210"/>
                <a:gd name="T79" fmla="*/ 339 h 610"/>
                <a:gd name="T80" fmla="*/ 208 w 210"/>
                <a:gd name="T81" fmla="*/ 361 h 610"/>
                <a:gd name="T82" fmla="*/ 205 w 210"/>
                <a:gd name="T83" fmla="*/ 383 h 610"/>
                <a:gd name="T84" fmla="*/ 200 w 210"/>
                <a:gd name="T85" fmla="*/ 405 h 610"/>
                <a:gd name="T86" fmla="*/ 193 w 210"/>
                <a:gd name="T87" fmla="*/ 429 h 610"/>
                <a:gd name="T88" fmla="*/ 185 w 210"/>
                <a:gd name="T89" fmla="*/ 451 h 610"/>
                <a:gd name="T90" fmla="*/ 175 w 210"/>
                <a:gd name="T91" fmla="*/ 473 h 610"/>
                <a:gd name="T92" fmla="*/ 163 w 210"/>
                <a:gd name="T93" fmla="*/ 497 h 610"/>
                <a:gd name="T94" fmla="*/ 149 w 210"/>
                <a:gd name="T95" fmla="*/ 519 h 610"/>
                <a:gd name="T96" fmla="*/ 134 w 210"/>
                <a:gd name="T97" fmla="*/ 542 h 610"/>
                <a:gd name="T98" fmla="*/ 117 w 210"/>
                <a:gd name="T99" fmla="*/ 564 h 610"/>
                <a:gd name="T100" fmla="*/ 98 w 210"/>
                <a:gd name="T101" fmla="*/ 588 h 610"/>
                <a:gd name="T102" fmla="*/ 76 w 210"/>
                <a:gd name="T103" fmla="*/ 610 h 610"/>
                <a:gd name="T104" fmla="*/ 76 w 210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610">
                  <a:moveTo>
                    <a:pt x="76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21" y="513"/>
                  </a:lnTo>
                  <a:lnTo>
                    <a:pt x="38" y="493"/>
                  </a:lnTo>
                  <a:lnTo>
                    <a:pt x="53" y="473"/>
                  </a:lnTo>
                  <a:lnTo>
                    <a:pt x="66" y="452"/>
                  </a:lnTo>
                  <a:lnTo>
                    <a:pt x="76" y="432"/>
                  </a:lnTo>
                  <a:lnTo>
                    <a:pt x="85" y="412"/>
                  </a:lnTo>
                  <a:lnTo>
                    <a:pt x="92" y="393"/>
                  </a:lnTo>
                  <a:lnTo>
                    <a:pt x="97" y="373"/>
                  </a:lnTo>
                  <a:lnTo>
                    <a:pt x="102" y="354"/>
                  </a:lnTo>
                  <a:lnTo>
                    <a:pt x="104" y="336"/>
                  </a:lnTo>
                  <a:lnTo>
                    <a:pt x="105" y="317"/>
                  </a:lnTo>
                  <a:lnTo>
                    <a:pt x="104" y="298"/>
                  </a:lnTo>
                  <a:lnTo>
                    <a:pt x="104" y="281"/>
                  </a:lnTo>
                  <a:lnTo>
                    <a:pt x="100" y="264"/>
                  </a:lnTo>
                  <a:lnTo>
                    <a:pt x="93" y="232"/>
                  </a:lnTo>
                  <a:lnTo>
                    <a:pt x="82" y="202"/>
                  </a:lnTo>
                  <a:lnTo>
                    <a:pt x="70" y="173"/>
                  </a:lnTo>
                  <a:lnTo>
                    <a:pt x="56" y="149"/>
                  </a:lnTo>
                  <a:lnTo>
                    <a:pt x="43" y="127"/>
                  </a:lnTo>
                  <a:lnTo>
                    <a:pt x="29" y="108"/>
                  </a:lnTo>
                  <a:lnTo>
                    <a:pt x="17" y="93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7" y="22"/>
                  </a:lnTo>
                  <a:lnTo>
                    <a:pt x="117" y="47"/>
                  </a:lnTo>
                  <a:lnTo>
                    <a:pt x="136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6" y="176"/>
                  </a:lnTo>
                  <a:lnTo>
                    <a:pt x="198" y="215"/>
                  </a:lnTo>
                  <a:lnTo>
                    <a:pt x="202" y="234"/>
                  </a:lnTo>
                  <a:lnTo>
                    <a:pt x="207" y="254"/>
                  </a:lnTo>
                  <a:lnTo>
                    <a:pt x="208" y="275"/>
                  </a:lnTo>
                  <a:lnTo>
                    <a:pt x="210" y="297"/>
                  </a:lnTo>
                  <a:lnTo>
                    <a:pt x="210" y="317"/>
                  </a:lnTo>
                  <a:lnTo>
                    <a:pt x="210" y="339"/>
                  </a:lnTo>
                  <a:lnTo>
                    <a:pt x="208" y="361"/>
                  </a:lnTo>
                  <a:lnTo>
                    <a:pt x="205" y="383"/>
                  </a:lnTo>
                  <a:lnTo>
                    <a:pt x="200" y="405"/>
                  </a:lnTo>
                  <a:lnTo>
                    <a:pt x="193" y="429"/>
                  </a:lnTo>
                  <a:lnTo>
                    <a:pt x="185" y="451"/>
                  </a:lnTo>
                  <a:lnTo>
                    <a:pt x="175" y="473"/>
                  </a:lnTo>
                  <a:lnTo>
                    <a:pt x="163" y="497"/>
                  </a:lnTo>
                  <a:lnTo>
                    <a:pt x="149" y="519"/>
                  </a:lnTo>
                  <a:lnTo>
                    <a:pt x="134" y="542"/>
                  </a:lnTo>
                  <a:lnTo>
                    <a:pt x="117" y="564"/>
                  </a:lnTo>
                  <a:lnTo>
                    <a:pt x="98" y="588"/>
                  </a:lnTo>
                  <a:lnTo>
                    <a:pt x="76" y="610"/>
                  </a:lnTo>
                  <a:lnTo>
                    <a:pt x="76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1771185-96D1-4119-9032-7B84B0366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" y="0"/>
              <a:ext cx="211" cy="610"/>
            </a:xfrm>
            <a:custGeom>
              <a:avLst/>
              <a:gdLst>
                <a:gd name="T0" fmla="*/ 76 w 211"/>
                <a:gd name="T1" fmla="*/ 610 h 610"/>
                <a:gd name="T2" fmla="*/ 1 w 211"/>
                <a:gd name="T3" fmla="*/ 535 h 610"/>
                <a:gd name="T4" fmla="*/ 1 w 211"/>
                <a:gd name="T5" fmla="*/ 535 h 610"/>
                <a:gd name="T6" fmla="*/ 20 w 211"/>
                <a:gd name="T7" fmla="*/ 513 h 610"/>
                <a:gd name="T8" fmla="*/ 37 w 211"/>
                <a:gd name="T9" fmla="*/ 493 h 610"/>
                <a:gd name="T10" fmla="*/ 52 w 211"/>
                <a:gd name="T11" fmla="*/ 473 h 610"/>
                <a:gd name="T12" fmla="*/ 66 w 211"/>
                <a:gd name="T13" fmla="*/ 452 h 610"/>
                <a:gd name="T14" fmla="*/ 76 w 211"/>
                <a:gd name="T15" fmla="*/ 432 h 610"/>
                <a:gd name="T16" fmla="*/ 84 w 211"/>
                <a:gd name="T17" fmla="*/ 412 h 610"/>
                <a:gd name="T18" fmla="*/ 91 w 211"/>
                <a:gd name="T19" fmla="*/ 393 h 610"/>
                <a:gd name="T20" fmla="*/ 98 w 211"/>
                <a:gd name="T21" fmla="*/ 373 h 610"/>
                <a:gd name="T22" fmla="*/ 101 w 211"/>
                <a:gd name="T23" fmla="*/ 354 h 610"/>
                <a:gd name="T24" fmla="*/ 103 w 211"/>
                <a:gd name="T25" fmla="*/ 336 h 610"/>
                <a:gd name="T26" fmla="*/ 104 w 211"/>
                <a:gd name="T27" fmla="*/ 317 h 610"/>
                <a:gd name="T28" fmla="*/ 104 w 211"/>
                <a:gd name="T29" fmla="*/ 298 h 610"/>
                <a:gd name="T30" fmla="*/ 103 w 211"/>
                <a:gd name="T31" fmla="*/ 281 h 610"/>
                <a:gd name="T32" fmla="*/ 99 w 211"/>
                <a:gd name="T33" fmla="*/ 264 h 610"/>
                <a:gd name="T34" fmla="*/ 93 w 211"/>
                <a:gd name="T35" fmla="*/ 232 h 610"/>
                <a:gd name="T36" fmla="*/ 81 w 211"/>
                <a:gd name="T37" fmla="*/ 202 h 610"/>
                <a:gd name="T38" fmla="*/ 69 w 211"/>
                <a:gd name="T39" fmla="*/ 173 h 610"/>
                <a:gd name="T40" fmla="*/ 55 w 211"/>
                <a:gd name="T41" fmla="*/ 149 h 610"/>
                <a:gd name="T42" fmla="*/ 42 w 211"/>
                <a:gd name="T43" fmla="*/ 127 h 610"/>
                <a:gd name="T44" fmla="*/ 28 w 211"/>
                <a:gd name="T45" fmla="*/ 108 h 610"/>
                <a:gd name="T46" fmla="*/ 16 w 211"/>
                <a:gd name="T47" fmla="*/ 93 h 610"/>
                <a:gd name="T48" fmla="*/ 0 w 211"/>
                <a:gd name="T49" fmla="*/ 76 h 610"/>
                <a:gd name="T50" fmla="*/ 76 w 211"/>
                <a:gd name="T51" fmla="*/ 0 h 610"/>
                <a:gd name="T52" fmla="*/ 76 w 211"/>
                <a:gd name="T53" fmla="*/ 0 h 610"/>
                <a:gd name="T54" fmla="*/ 96 w 211"/>
                <a:gd name="T55" fmla="*/ 22 h 610"/>
                <a:gd name="T56" fmla="*/ 116 w 211"/>
                <a:gd name="T57" fmla="*/ 47 h 610"/>
                <a:gd name="T58" fmla="*/ 135 w 211"/>
                <a:gd name="T59" fmla="*/ 76 h 610"/>
                <a:gd name="T60" fmla="*/ 154 w 211"/>
                <a:gd name="T61" fmla="*/ 107 h 610"/>
                <a:gd name="T62" fmla="*/ 171 w 211"/>
                <a:gd name="T63" fmla="*/ 141 h 610"/>
                <a:gd name="T64" fmla="*/ 186 w 211"/>
                <a:gd name="T65" fmla="*/ 176 h 610"/>
                <a:gd name="T66" fmla="*/ 198 w 211"/>
                <a:gd name="T67" fmla="*/ 215 h 610"/>
                <a:gd name="T68" fmla="*/ 203 w 211"/>
                <a:gd name="T69" fmla="*/ 234 h 610"/>
                <a:gd name="T70" fmla="*/ 206 w 211"/>
                <a:gd name="T71" fmla="*/ 254 h 610"/>
                <a:gd name="T72" fmla="*/ 208 w 211"/>
                <a:gd name="T73" fmla="*/ 275 h 610"/>
                <a:gd name="T74" fmla="*/ 209 w 211"/>
                <a:gd name="T75" fmla="*/ 297 h 610"/>
                <a:gd name="T76" fmla="*/ 211 w 211"/>
                <a:gd name="T77" fmla="*/ 317 h 610"/>
                <a:gd name="T78" fmla="*/ 209 w 211"/>
                <a:gd name="T79" fmla="*/ 339 h 610"/>
                <a:gd name="T80" fmla="*/ 208 w 211"/>
                <a:gd name="T81" fmla="*/ 361 h 610"/>
                <a:gd name="T82" fmla="*/ 204 w 211"/>
                <a:gd name="T83" fmla="*/ 383 h 610"/>
                <a:gd name="T84" fmla="*/ 199 w 211"/>
                <a:gd name="T85" fmla="*/ 405 h 610"/>
                <a:gd name="T86" fmla="*/ 193 w 211"/>
                <a:gd name="T87" fmla="*/ 429 h 610"/>
                <a:gd name="T88" fmla="*/ 184 w 211"/>
                <a:gd name="T89" fmla="*/ 451 h 610"/>
                <a:gd name="T90" fmla="*/ 174 w 211"/>
                <a:gd name="T91" fmla="*/ 473 h 610"/>
                <a:gd name="T92" fmla="*/ 162 w 211"/>
                <a:gd name="T93" fmla="*/ 497 h 610"/>
                <a:gd name="T94" fmla="*/ 150 w 211"/>
                <a:gd name="T95" fmla="*/ 519 h 610"/>
                <a:gd name="T96" fmla="*/ 133 w 211"/>
                <a:gd name="T97" fmla="*/ 542 h 610"/>
                <a:gd name="T98" fmla="*/ 116 w 211"/>
                <a:gd name="T99" fmla="*/ 564 h 610"/>
                <a:gd name="T100" fmla="*/ 98 w 211"/>
                <a:gd name="T101" fmla="*/ 588 h 610"/>
                <a:gd name="T102" fmla="*/ 76 w 211"/>
                <a:gd name="T103" fmla="*/ 610 h 610"/>
                <a:gd name="T104" fmla="*/ 76 w 211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1" h="610">
                  <a:moveTo>
                    <a:pt x="76" y="610"/>
                  </a:moveTo>
                  <a:lnTo>
                    <a:pt x="1" y="535"/>
                  </a:lnTo>
                  <a:lnTo>
                    <a:pt x="1" y="535"/>
                  </a:lnTo>
                  <a:lnTo>
                    <a:pt x="20" y="513"/>
                  </a:lnTo>
                  <a:lnTo>
                    <a:pt x="37" y="493"/>
                  </a:lnTo>
                  <a:lnTo>
                    <a:pt x="52" y="473"/>
                  </a:lnTo>
                  <a:lnTo>
                    <a:pt x="66" y="452"/>
                  </a:lnTo>
                  <a:lnTo>
                    <a:pt x="76" y="432"/>
                  </a:lnTo>
                  <a:lnTo>
                    <a:pt x="84" y="412"/>
                  </a:lnTo>
                  <a:lnTo>
                    <a:pt x="91" y="393"/>
                  </a:lnTo>
                  <a:lnTo>
                    <a:pt x="98" y="373"/>
                  </a:lnTo>
                  <a:lnTo>
                    <a:pt x="101" y="354"/>
                  </a:lnTo>
                  <a:lnTo>
                    <a:pt x="103" y="336"/>
                  </a:lnTo>
                  <a:lnTo>
                    <a:pt x="104" y="317"/>
                  </a:lnTo>
                  <a:lnTo>
                    <a:pt x="104" y="298"/>
                  </a:lnTo>
                  <a:lnTo>
                    <a:pt x="103" y="281"/>
                  </a:lnTo>
                  <a:lnTo>
                    <a:pt x="99" y="264"/>
                  </a:lnTo>
                  <a:lnTo>
                    <a:pt x="93" y="232"/>
                  </a:lnTo>
                  <a:lnTo>
                    <a:pt x="81" y="202"/>
                  </a:lnTo>
                  <a:lnTo>
                    <a:pt x="69" y="173"/>
                  </a:lnTo>
                  <a:lnTo>
                    <a:pt x="55" y="149"/>
                  </a:lnTo>
                  <a:lnTo>
                    <a:pt x="42" y="127"/>
                  </a:lnTo>
                  <a:lnTo>
                    <a:pt x="28" y="108"/>
                  </a:lnTo>
                  <a:lnTo>
                    <a:pt x="16" y="93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6" y="22"/>
                  </a:lnTo>
                  <a:lnTo>
                    <a:pt x="116" y="47"/>
                  </a:lnTo>
                  <a:lnTo>
                    <a:pt x="135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6" y="176"/>
                  </a:lnTo>
                  <a:lnTo>
                    <a:pt x="198" y="215"/>
                  </a:lnTo>
                  <a:lnTo>
                    <a:pt x="203" y="234"/>
                  </a:lnTo>
                  <a:lnTo>
                    <a:pt x="206" y="254"/>
                  </a:lnTo>
                  <a:lnTo>
                    <a:pt x="208" y="275"/>
                  </a:lnTo>
                  <a:lnTo>
                    <a:pt x="209" y="297"/>
                  </a:lnTo>
                  <a:lnTo>
                    <a:pt x="211" y="317"/>
                  </a:lnTo>
                  <a:lnTo>
                    <a:pt x="209" y="339"/>
                  </a:lnTo>
                  <a:lnTo>
                    <a:pt x="208" y="361"/>
                  </a:lnTo>
                  <a:lnTo>
                    <a:pt x="204" y="383"/>
                  </a:lnTo>
                  <a:lnTo>
                    <a:pt x="199" y="405"/>
                  </a:lnTo>
                  <a:lnTo>
                    <a:pt x="193" y="429"/>
                  </a:lnTo>
                  <a:lnTo>
                    <a:pt x="184" y="451"/>
                  </a:lnTo>
                  <a:lnTo>
                    <a:pt x="174" y="473"/>
                  </a:lnTo>
                  <a:lnTo>
                    <a:pt x="162" y="497"/>
                  </a:lnTo>
                  <a:lnTo>
                    <a:pt x="150" y="519"/>
                  </a:lnTo>
                  <a:lnTo>
                    <a:pt x="133" y="542"/>
                  </a:lnTo>
                  <a:lnTo>
                    <a:pt x="116" y="564"/>
                  </a:lnTo>
                  <a:lnTo>
                    <a:pt x="98" y="588"/>
                  </a:lnTo>
                  <a:lnTo>
                    <a:pt x="76" y="610"/>
                  </a:lnTo>
                  <a:lnTo>
                    <a:pt x="76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8C2B603D-0174-4AB6-BE5D-BCADD3B7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0"/>
              <a:ext cx="209" cy="610"/>
            </a:xfrm>
            <a:custGeom>
              <a:avLst/>
              <a:gdLst>
                <a:gd name="T0" fmla="*/ 74 w 209"/>
                <a:gd name="T1" fmla="*/ 610 h 610"/>
                <a:gd name="T2" fmla="*/ 0 w 209"/>
                <a:gd name="T3" fmla="*/ 535 h 610"/>
                <a:gd name="T4" fmla="*/ 0 w 209"/>
                <a:gd name="T5" fmla="*/ 535 h 610"/>
                <a:gd name="T6" fmla="*/ 18 w 209"/>
                <a:gd name="T7" fmla="*/ 513 h 610"/>
                <a:gd name="T8" fmla="*/ 35 w 209"/>
                <a:gd name="T9" fmla="*/ 493 h 610"/>
                <a:gd name="T10" fmla="*/ 50 w 209"/>
                <a:gd name="T11" fmla="*/ 473 h 610"/>
                <a:gd name="T12" fmla="*/ 64 w 209"/>
                <a:gd name="T13" fmla="*/ 452 h 610"/>
                <a:gd name="T14" fmla="*/ 74 w 209"/>
                <a:gd name="T15" fmla="*/ 432 h 610"/>
                <a:gd name="T16" fmla="*/ 82 w 209"/>
                <a:gd name="T17" fmla="*/ 412 h 610"/>
                <a:gd name="T18" fmla="*/ 91 w 209"/>
                <a:gd name="T19" fmla="*/ 393 h 610"/>
                <a:gd name="T20" fmla="*/ 96 w 209"/>
                <a:gd name="T21" fmla="*/ 373 h 610"/>
                <a:gd name="T22" fmla="*/ 99 w 209"/>
                <a:gd name="T23" fmla="*/ 354 h 610"/>
                <a:gd name="T24" fmla="*/ 101 w 209"/>
                <a:gd name="T25" fmla="*/ 336 h 610"/>
                <a:gd name="T26" fmla="*/ 103 w 209"/>
                <a:gd name="T27" fmla="*/ 317 h 610"/>
                <a:gd name="T28" fmla="*/ 103 w 209"/>
                <a:gd name="T29" fmla="*/ 298 h 610"/>
                <a:gd name="T30" fmla="*/ 101 w 209"/>
                <a:gd name="T31" fmla="*/ 281 h 610"/>
                <a:gd name="T32" fmla="*/ 98 w 209"/>
                <a:gd name="T33" fmla="*/ 264 h 610"/>
                <a:gd name="T34" fmla="*/ 91 w 209"/>
                <a:gd name="T35" fmla="*/ 232 h 610"/>
                <a:gd name="T36" fmla="*/ 81 w 209"/>
                <a:gd name="T37" fmla="*/ 202 h 610"/>
                <a:gd name="T38" fmla="*/ 67 w 209"/>
                <a:gd name="T39" fmla="*/ 173 h 610"/>
                <a:gd name="T40" fmla="*/ 54 w 209"/>
                <a:gd name="T41" fmla="*/ 149 h 610"/>
                <a:gd name="T42" fmla="*/ 40 w 209"/>
                <a:gd name="T43" fmla="*/ 127 h 610"/>
                <a:gd name="T44" fmla="*/ 27 w 209"/>
                <a:gd name="T45" fmla="*/ 108 h 610"/>
                <a:gd name="T46" fmla="*/ 15 w 209"/>
                <a:gd name="T47" fmla="*/ 93 h 610"/>
                <a:gd name="T48" fmla="*/ 0 w 209"/>
                <a:gd name="T49" fmla="*/ 76 h 610"/>
                <a:gd name="T50" fmla="*/ 74 w 209"/>
                <a:gd name="T51" fmla="*/ 0 h 610"/>
                <a:gd name="T52" fmla="*/ 74 w 209"/>
                <a:gd name="T53" fmla="*/ 0 h 610"/>
                <a:gd name="T54" fmla="*/ 94 w 209"/>
                <a:gd name="T55" fmla="*/ 22 h 610"/>
                <a:gd name="T56" fmla="*/ 115 w 209"/>
                <a:gd name="T57" fmla="*/ 47 h 610"/>
                <a:gd name="T58" fmla="*/ 135 w 209"/>
                <a:gd name="T59" fmla="*/ 76 h 610"/>
                <a:gd name="T60" fmla="*/ 152 w 209"/>
                <a:gd name="T61" fmla="*/ 107 h 610"/>
                <a:gd name="T62" fmla="*/ 169 w 209"/>
                <a:gd name="T63" fmla="*/ 141 h 610"/>
                <a:gd name="T64" fmla="*/ 184 w 209"/>
                <a:gd name="T65" fmla="*/ 176 h 610"/>
                <a:gd name="T66" fmla="*/ 196 w 209"/>
                <a:gd name="T67" fmla="*/ 215 h 610"/>
                <a:gd name="T68" fmla="*/ 201 w 209"/>
                <a:gd name="T69" fmla="*/ 234 h 610"/>
                <a:gd name="T70" fmla="*/ 204 w 209"/>
                <a:gd name="T71" fmla="*/ 254 h 610"/>
                <a:gd name="T72" fmla="*/ 206 w 209"/>
                <a:gd name="T73" fmla="*/ 275 h 610"/>
                <a:gd name="T74" fmla="*/ 208 w 209"/>
                <a:gd name="T75" fmla="*/ 297 h 610"/>
                <a:gd name="T76" fmla="*/ 209 w 209"/>
                <a:gd name="T77" fmla="*/ 317 h 610"/>
                <a:gd name="T78" fmla="*/ 208 w 209"/>
                <a:gd name="T79" fmla="*/ 339 h 610"/>
                <a:gd name="T80" fmla="*/ 206 w 209"/>
                <a:gd name="T81" fmla="*/ 361 h 610"/>
                <a:gd name="T82" fmla="*/ 203 w 209"/>
                <a:gd name="T83" fmla="*/ 383 h 610"/>
                <a:gd name="T84" fmla="*/ 198 w 209"/>
                <a:gd name="T85" fmla="*/ 405 h 610"/>
                <a:gd name="T86" fmla="*/ 191 w 209"/>
                <a:gd name="T87" fmla="*/ 429 h 610"/>
                <a:gd name="T88" fmla="*/ 182 w 209"/>
                <a:gd name="T89" fmla="*/ 451 h 610"/>
                <a:gd name="T90" fmla="*/ 172 w 209"/>
                <a:gd name="T91" fmla="*/ 473 h 610"/>
                <a:gd name="T92" fmla="*/ 162 w 209"/>
                <a:gd name="T93" fmla="*/ 497 h 610"/>
                <a:gd name="T94" fmla="*/ 148 w 209"/>
                <a:gd name="T95" fmla="*/ 519 h 610"/>
                <a:gd name="T96" fmla="*/ 133 w 209"/>
                <a:gd name="T97" fmla="*/ 542 h 610"/>
                <a:gd name="T98" fmla="*/ 115 w 209"/>
                <a:gd name="T99" fmla="*/ 564 h 610"/>
                <a:gd name="T100" fmla="*/ 96 w 209"/>
                <a:gd name="T101" fmla="*/ 588 h 610"/>
                <a:gd name="T102" fmla="*/ 74 w 209"/>
                <a:gd name="T103" fmla="*/ 610 h 610"/>
                <a:gd name="T104" fmla="*/ 74 w 209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610">
                  <a:moveTo>
                    <a:pt x="74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18" y="513"/>
                  </a:lnTo>
                  <a:lnTo>
                    <a:pt x="35" y="493"/>
                  </a:lnTo>
                  <a:lnTo>
                    <a:pt x="50" y="473"/>
                  </a:lnTo>
                  <a:lnTo>
                    <a:pt x="64" y="452"/>
                  </a:lnTo>
                  <a:lnTo>
                    <a:pt x="74" y="432"/>
                  </a:lnTo>
                  <a:lnTo>
                    <a:pt x="82" y="412"/>
                  </a:lnTo>
                  <a:lnTo>
                    <a:pt x="91" y="393"/>
                  </a:lnTo>
                  <a:lnTo>
                    <a:pt x="96" y="373"/>
                  </a:lnTo>
                  <a:lnTo>
                    <a:pt x="99" y="354"/>
                  </a:lnTo>
                  <a:lnTo>
                    <a:pt x="101" y="336"/>
                  </a:lnTo>
                  <a:lnTo>
                    <a:pt x="103" y="317"/>
                  </a:lnTo>
                  <a:lnTo>
                    <a:pt x="103" y="298"/>
                  </a:lnTo>
                  <a:lnTo>
                    <a:pt x="101" y="281"/>
                  </a:lnTo>
                  <a:lnTo>
                    <a:pt x="98" y="264"/>
                  </a:lnTo>
                  <a:lnTo>
                    <a:pt x="91" y="232"/>
                  </a:lnTo>
                  <a:lnTo>
                    <a:pt x="81" y="202"/>
                  </a:lnTo>
                  <a:lnTo>
                    <a:pt x="67" y="173"/>
                  </a:lnTo>
                  <a:lnTo>
                    <a:pt x="54" y="149"/>
                  </a:lnTo>
                  <a:lnTo>
                    <a:pt x="40" y="127"/>
                  </a:lnTo>
                  <a:lnTo>
                    <a:pt x="27" y="108"/>
                  </a:lnTo>
                  <a:lnTo>
                    <a:pt x="15" y="93"/>
                  </a:lnTo>
                  <a:lnTo>
                    <a:pt x="0" y="76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94" y="22"/>
                  </a:lnTo>
                  <a:lnTo>
                    <a:pt x="115" y="47"/>
                  </a:lnTo>
                  <a:lnTo>
                    <a:pt x="135" y="76"/>
                  </a:lnTo>
                  <a:lnTo>
                    <a:pt x="152" y="107"/>
                  </a:lnTo>
                  <a:lnTo>
                    <a:pt x="169" y="141"/>
                  </a:lnTo>
                  <a:lnTo>
                    <a:pt x="184" y="176"/>
                  </a:lnTo>
                  <a:lnTo>
                    <a:pt x="196" y="215"/>
                  </a:lnTo>
                  <a:lnTo>
                    <a:pt x="201" y="234"/>
                  </a:lnTo>
                  <a:lnTo>
                    <a:pt x="204" y="254"/>
                  </a:lnTo>
                  <a:lnTo>
                    <a:pt x="206" y="275"/>
                  </a:lnTo>
                  <a:lnTo>
                    <a:pt x="208" y="297"/>
                  </a:lnTo>
                  <a:lnTo>
                    <a:pt x="209" y="317"/>
                  </a:lnTo>
                  <a:lnTo>
                    <a:pt x="208" y="339"/>
                  </a:lnTo>
                  <a:lnTo>
                    <a:pt x="206" y="361"/>
                  </a:lnTo>
                  <a:lnTo>
                    <a:pt x="203" y="383"/>
                  </a:lnTo>
                  <a:lnTo>
                    <a:pt x="198" y="405"/>
                  </a:lnTo>
                  <a:lnTo>
                    <a:pt x="191" y="429"/>
                  </a:lnTo>
                  <a:lnTo>
                    <a:pt x="182" y="451"/>
                  </a:lnTo>
                  <a:lnTo>
                    <a:pt x="172" y="473"/>
                  </a:lnTo>
                  <a:lnTo>
                    <a:pt x="162" y="497"/>
                  </a:lnTo>
                  <a:lnTo>
                    <a:pt x="148" y="519"/>
                  </a:lnTo>
                  <a:lnTo>
                    <a:pt x="133" y="542"/>
                  </a:lnTo>
                  <a:lnTo>
                    <a:pt x="115" y="564"/>
                  </a:lnTo>
                  <a:lnTo>
                    <a:pt x="96" y="588"/>
                  </a:lnTo>
                  <a:lnTo>
                    <a:pt x="74" y="610"/>
                  </a:lnTo>
                  <a:lnTo>
                    <a:pt x="74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24A201D6-DE4E-4D18-AEF1-FE894CFAF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0"/>
              <a:ext cx="210" cy="610"/>
            </a:xfrm>
            <a:custGeom>
              <a:avLst/>
              <a:gdLst>
                <a:gd name="T0" fmla="*/ 74 w 210"/>
                <a:gd name="T1" fmla="*/ 610 h 610"/>
                <a:gd name="T2" fmla="*/ 0 w 210"/>
                <a:gd name="T3" fmla="*/ 535 h 610"/>
                <a:gd name="T4" fmla="*/ 0 w 210"/>
                <a:gd name="T5" fmla="*/ 535 h 610"/>
                <a:gd name="T6" fmla="*/ 18 w 210"/>
                <a:gd name="T7" fmla="*/ 513 h 610"/>
                <a:gd name="T8" fmla="*/ 35 w 210"/>
                <a:gd name="T9" fmla="*/ 493 h 610"/>
                <a:gd name="T10" fmla="*/ 51 w 210"/>
                <a:gd name="T11" fmla="*/ 473 h 610"/>
                <a:gd name="T12" fmla="*/ 64 w 210"/>
                <a:gd name="T13" fmla="*/ 452 h 610"/>
                <a:gd name="T14" fmla="*/ 74 w 210"/>
                <a:gd name="T15" fmla="*/ 432 h 610"/>
                <a:gd name="T16" fmla="*/ 84 w 210"/>
                <a:gd name="T17" fmla="*/ 412 h 610"/>
                <a:gd name="T18" fmla="*/ 91 w 210"/>
                <a:gd name="T19" fmla="*/ 393 h 610"/>
                <a:gd name="T20" fmla="*/ 96 w 210"/>
                <a:gd name="T21" fmla="*/ 373 h 610"/>
                <a:gd name="T22" fmla="*/ 100 w 210"/>
                <a:gd name="T23" fmla="*/ 354 h 610"/>
                <a:gd name="T24" fmla="*/ 101 w 210"/>
                <a:gd name="T25" fmla="*/ 336 h 610"/>
                <a:gd name="T26" fmla="*/ 103 w 210"/>
                <a:gd name="T27" fmla="*/ 317 h 610"/>
                <a:gd name="T28" fmla="*/ 103 w 210"/>
                <a:gd name="T29" fmla="*/ 298 h 610"/>
                <a:gd name="T30" fmla="*/ 101 w 210"/>
                <a:gd name="T31" fmla="*/ 281 h 610"/>
                <a:gd name="T32" fmla="*/ 98 w 210"/>
                <a:gd name="T33" fmla="*/ 264 h 610"/>
                <a:gd name="T34" fmla="*/ 91 w 210"/>
                <a:gd name="T35" fmla="*/ 232 h 610"/>
                <a:gd name="T36" fmla="*/ 81 w 210"/>
                <a:gd name="T37" fmla="*/ 202 h 610"/>
                <a:gd name="T38" fmla="*/ 67 w 210"/>
                <a:gd name="T39" fmla="*/ 173 h 610"/>
                <a:gd name="T40" fmla="*/ 54 w 210"/>
                <a:gd name="T41" fmla="*/ 149 h 610"/>
                <a:gd name="T42" fmla="*/ 40 w 210"/>
                <a:gd name="T43" fmla="*/ 127 h 610"/>
                <a:gd name="T44" fmla="*/ 27 w 210"/>
                <a:gd name="T45" fmla="*/ 108 h 610"/>
                <a:gd name="T46" fmla="*/ 15 w 210"/>
                <a:gd name="T47" fmla="*/ 93 h 610"/>
                <a:gd name="T48" fmla="*/ 0 w 210"/>
                <a:gd name="T49" fmla="*/ 76 h 610"/>
                <a:gd name="T50" fmla="*/ 74 w 210"/>
                <a:gd name="T51" fmla="*/ 0 h 610"/>
                <a:gd name="T52" fmla="*/ 74 w 210"/>
                <a:gd name="T53" fmla="*/ 0 h 610"/>
                <a:gd name="T54" fmla="*/ 95 w 210"/>
                <a:gd name="T55" fmla="*/ 22 h 610"/>
                <a:gd name="T56" fmla="*/ 115 w 210"/>
                <a:gd name="T57" fmla="*/ 47 h 610"/>
                <a:gd name="T58" fmla="*/ 135 w 210"/>
                <a:gd name="T59" fmla="*/ 76 h 610"/>
                <a:gd name="T60" fmla="*/ 154 w 210"/>
                <a:gd name="T61" fmla="*/ 107 h 610"/>
                <a:gd name="T62" fmla="*/ 171 w 210"/>
                <a:gd name="T63" fmla="*/ 141 h 610"/>
                <a:gd name="T64" fmla="*/ 184 w 210"/>
                <a:gd name="T65" fmla="*/ 176 h 610"/>
                <a:gd name="T66" fmla="*/ 196 w 210"/>
                <a:gd name="T67" fmla="*/ 215 h 610"/>
                <a:gd name="T68" fmla="*/ 201 w 210"/>
                <a:gd name="T69" fmla="*/ 234 h 610"/>
                <a:gd name="T70" fmla="*/ 205 w 210"/>
                <a:gd name="T71" fmla="*/ 254 h 610"/>
                <a:gd name="T72" fmla="*/ 208 w 210"/>
                <a:gd name="T73" fmla="*/ 275 h 610"/>
                <a:gd name="T74" fmla="*/ 210 w 210"/>
                <a:gd name="T75" fmla="*/ 297 h 610"/>
                <a:gd name="T76" fmla="*/ 210 w 210"/>
                <a:gd name="T77" fmla="*/ 317 h 610"/>
                <a:gd name="T78" fmla="*/ 208 w 210"/>
                <a:gd name="T79" fmla="*/ 339 h 610"/>
                <a:gd name="T80" fmla="*/ 206 w 210"/>
                <a:gd name="T81" fmla="*/ 361 h 610"/>
                <a:gd name="T82" fmla="*/ 203 w 210"/>
                <a:gd name="T83" fmla="*/ 383 h 610"/>
                <a:gd name="T84" fmla="*/ 198 w 210"/>
                <a:gd name="T85" fmla="*/ 405 h 610"/>
                <a:gd name="T86" fmla="*/ 191 w 210"/>
                <a:gd name="T87" fmla="*/ 429 h 610"/>
                <a:gd name="T88" fmla="*/ 183 w 210"/>
                <a:gd name="T89" fmla="*/ 451 h 610"/>
                <a:gd name="T90" fmla="*/ 174 w 210"/>
                <a:gd name="T91" fmla="*/ 473 h 610"/>
                <a:gd name="T92" fmla="*/ 162 w 210"/>
                <a:gd name="T93" fmla="*/ 497 h 610"/>
                <a:gd name="T94" fmla="*/ 149 w 210"/>
                <a:gd name="T95" fmla="*/ 519 h 610"/>
                <a:gd name="T96" fmla="*/ 134 w 210"/>
                <a:gd name="T97" fmla="*/ 542 h 610"/>
                <a:gd name="T98" fmla="*/ 115 w 210"/>
                <a:gd name="T99" fmla="*/ 564 h 610"/>
                <a:gd name="T100" fmla="*/ 96 w 210"/>
                <a:gd name="T101" fmla="*/ 588 h 610"/>
                <a:gd name="T102" fmla="*/ 74 w 210"/>
                <a:gd name="T103" fmla="*/ 610 h 610"/>
                <a:gd name="T104" fmla="*/ 74 w 210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610">
                  <a:moveTo>
                    <a:pt x="74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18" y="513"/>
                  </a:lnTo>
                  <a:lnTo>
                    <a:pt x="35" y="493"/>
                  </a:lnTo>
                  <a:lnTo>
                    <a:pt x="51" y="473"/>
                  </a:lnTo>
                  <a:lnTo>
                    <a:pt x="64" y="452"/>
                  </a:lnTo>
                  <a:lnTo>
                    <a:pt x="74" y="432"/>
                  </a:lnTo>
                  <a:lnTo>
                    <a:pt x="84" y="412"/>
                  </a:lnTo>
                  <a:lnTo>
                    <a:pt x="91" y="393"/>
                  </a:lnTo>
                  <a:lnTo>
                    <a:pt x="96" y="373"/>
                  </a:lnTo>
                  <a:lnTo>
                    <a:pt x="100" y="354"/>
                  </a:lnTo>
                  <a:lnTo>
                    <a:pt x="101" y="336"/>
                  </a:lnTo>
                  <a:lnTo>
                    <a:pt x="103" y="317"/>
                  </a:lnTo>
                  <a:lnTo>
                    <a:pt x="103" y="298"/>
                  </a:lnTo>
                  <a:lnTo>
                    <a:pt x="101" y="281"/>
                  </a:lnTo>
                  <a:lnTo>
                    <a:pt x="98" y="264"/>
                  </a:lnTo>
                  <a:lnTo>
                    <a:pt x="91" y="232"/>
                  </a:lnTo>
                  <a:lnTo>
                    <a:pt x="81" y="202"/>
                  </a:lnTo>
                  <a:lnTo>
                    <a:pt x="67" y="173"/>
                  </a:lnTo>
                  <a:lnTo>
                    <a:pt x="54" y="149"/>
                  </a:lnTo>
                  <a:lnTo>
                    <a:pt x="40" y="127"/>
                  </a:lnTo>
                  <a:lnTo>
                    <a:pt x="27" y="108"/>
                  </a:lnTo>
                  <a:lnTo>
                    <a:pt x="15" y="93"/>
                  </a:lnTo>
                  <a:lnTo>
                    <a:pt x="0" y="76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95" y="22"/>
                  </a:lnTo>
                  <a:lnTo>
                    <a:pt x="115" y="47"/>
                  </a:lnTo>
                  <a:lnTo>
                    <a:pt x="135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4" y="176"/>
                  </a:lnTo>
                  <a:lnTo>
                    <a:pt x="196" y="215"/>
                  </a:lnTo>
                  <a:lnTo>
                    <a:pt x="201" y="234"/>
                  </a:lnTo>
                  <a:lnTo>
                    <a:pt x="205" y="254"/>
                  </a:lnTo>
                  <a:lnTo>
                    <a:pt x="208" y="275"/>
                  </a:lnTo>
                  <a:lnTo>
                    <a:pt x="210" y="297"/>
                  </a:lnTo>
                  <a:lnTo>
                    <a:pt x="210" y="317"/>
                  </a:lnTo>
                  <a:lnTo>
                    <a:pt x="208" y="339"/>
                  </a:lnTo>
                  <a:lnTo>
                    <a:pt x="206" y="361"/>
                  </a:lnTo>
                  <a:lnTo>
                    <a:pt x="203" y="383"/>
                  </a:lnTo>
                  <a:lnTo>
                    <a:pt x="198" y="405"/>
                  </a:lnTo>
                  <a:lnTo>
                    <a:pt x="191" y="429"/>
                  </a:lnTo>
                  <a:lnTo>
                    <a:pt x="183" y="451"/>
                  </a:lnTo>
                  <a:lnTo>
                    <a:pt x="174" y="473"/>
                  </a:lnTo>
                  <a:lnTo>
                    <a:pt x="162" y="497"/>
                  </a:lnTo>
                  <a:lnTo>
                    <a:pt x="149" y="519"/>
                  </a:lnTo>
                  <a:lnTo>
                    <a:pt x="134" y="542"/>
                  </a:lnTo>
                  <a:lnTo>
                    <a:pt x="115" y="564"/>
                  </a:lnTo>
                  <a:lnTo>
                    <a:pt x="96" y="588"/>
                  </a:lnTo>
                  <a:lnTo>
                    <a:pt x="74" y="610"/>
                  </a:lnTo>
                  <a:lnTo>
                    <a:pt x="74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A0F5B2E1-1D7C-4F7A-BC0F-7030B294C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0"/>
              <a:ext cx="210" cy="610"/>
            </a:xfrm>
            <a:custGeom>
              <a:avLst/>
              <a:gdLst>
                <a:gd name="T0" fmla="*/ 75 w 210"/>
                <a:gd name="T1" fmla="*/ 610 h 610"/>
                <a:gd name="T2" fmla="*/ 0 w 210"/>
                <a:gd name="T3" fmla="*/ 535 h 610"/>
                <a:gd name="T4" fmla="*/ 0 w 210"/>
                <a:gd name="T5" fmla="*/ 535 h 610"/>
                <a:gd name="T6" fmla="*/ 19 w 210"/>
                <a:gd name="T7" fmla="*/ 513 h 610"/>
                <a:gd name="T8" fmla="*/ 37 w 210"/>
                <a:gd name="T9" fmla="*/ 493 h 610"/>
                <a:gd name="T10" fmla="*/ 51 w 210"/>
                <a:gd name="T11" fmla="*/ 473 h 610"/>
                <a:gd name="T12" fmla="*/ 64 w 210"/>
                <a:gd name="T13" fmla="*/ 452 h 610"/>
                <a:gd name="T14" fmla="*/ 75 w 210"/>
                <a:gd name="T15" fmla="*/ 432 h 610"/>
                <a:gd name="T16" fmla="*/ 85 w 210"/>
                <a:gd name="T17" fmla="*/ 412 h 610"/>
                <a:gd name="T18" fmla="*/ 91 w 210"/>
                <a:gd name="T19" fmla="*/ 393 h 610"/>
                <a:gd name="T20" fmla="*/ 97 w 210"/>
                <a:gd name="T21" fmla="*/ 373 h 610"/>
                <a:gd name="T22" fmla="*/ 100 w 210"/>
                <a:gd name="T23" fmla="*/ 354 h 610"/>
                <a:gd name="T24" fmla="*/ 103 w 210"/>
                <a:gd name="T25" fmla="*/ 336 h 610"/>
                <a:gd name="T26" fmla="*/ 103 w 210"/>
                <a:gd name="T27" fmla="*/ 317 h 610"/>
                <a:gd name="T28" fmla="*/ 103 w 210"/>
                <a:gd name="T29" fmla="*/ 298 h 610"/>
                <a:gd name="T30" fmla="*/ 102 w 210"/>
                <a:gd name="T31" fmla="*/ 281 h 610"/>
                <a:gd name="T32" fmla="*/ 100 w 210"/>
                <a:gd name="T33" fmla="*/ 264 h 610"/>
                <a:gd name="T34" fmla="*/ 91 w 210"/>
                <a:gd name="T35" fmla="*/ 232 h 610"/>
                <a:gd name="T36" fmla="*/ 81 w 210"/>
                <a:gd name="T37" fmla="*/ 202 h 610"/>
                <a:gd name="T38" fmla="*/ 68 w 210"/>
                <a:gd name="T39" fmla="*/ 173 h 610"/>
                <a:gd name="T40" fmla="*/ 54 w 210"/>
                <a:gd name="T41" fmla="*/ 149 h 610"/>
                <a:gd name="T42" fmla="*/ 41 w 210"/>
                <a:gd name="T43" fmla="*/ 127 h 610"/>
                <a:gd name="T44" fmla="*/ 27 w 210"/>
                <a:gd name="T45" fmla="*/ 108 h 610"/>
                <a:gd name="T46" fmla="*/ 15 w 210"/>
                <a:gd name="T47" fmla="*/ 93 h 610"/>
                <a:gd name="T48" fmla="*/ 0 w 210"/>
                <a:gd name="T49" fmla="*/ 76 h 610"/>
                <a:gd name="T50" fmla="*/ 75 w 210"/>
                <a:gd name="T51" fmla="*/ 0 h 610"/>
                <a:gd name="T52" fmla="*/ 75 w 210"/>
                <a:gd name="T53" fmla="*/ 0 h 610"/>
                <a:gd name="T54" fmla="*/ 95 w 210"/>
                <a:gd name="T55" fmla="*/ 22 h 610"/>
                <a:gd name="T56" fmla="*/ 115 w 210"/>
                <a:gd name="T57" fmla="*/ 47 h 610"/>
                <a:gd name="T58" fmla="*/ 135 w 210"/>
                <a:gd name="T59" fmla="*/ 76 h 610"/>
                <a:gd name="T60" fmla="*/ 154 w 210"/>
                <a:gd name="T61" fmla="*/ 107 h 610"/>
                <a:gd name="T62" fmla="*/ 171 w 210"/>
                <a:gd name="T63" fmla="*/ 141 h 610"/>
                <a:gd name="T64" fmla="*/ 185 w 210"/>
                <a:gd name="T65" fmla="*/ 176 h 610"/>
                <a:gd name="T66" fmla="*/ 196 w 210"/>
                <a:gd name="T67" fmla="*/ 215 h 610"/>
                <a:gd name="T68" fmla="*/ 202 w 210"/>
                <a:gd name="T69" fmla="*/ 234 h 610"/>
                <a:gd name="T70" fmla="*/ 205 w 210"/>
                <a:gd name="T71" fmla="*/ 254 h 610"/>
                <a:gd name="T72" fmla="*/ 208 w 210"/>
                <a:gd name="T73" fmla="*/ 275 h 610"/>
                <a:gd name="T74" fmla="*/ 210 w 210"/>
                <a:gd name="T75" fmla="*/ 297 h 610"/>
                <a:gd name="T76" fmla="*/ 210 w 210"/>
                <a:gd name="T77" fmla="*/ 317 h 610"/>
                <a:gd name="T78" fmla="*/ 208 w 210"/>
                <a:gd name="T79" fmla="*/ 339 h 610"/>
                <a:gd name="T80" fmla="*/ 207 w 210"/>
                <a:gd name="T81" fmla="*/ 361 h 610"/>
                <a:gd name="T82" fmla="*/ 203 w 210"/>
                <a:gd name="T83" fmla="*/ 383 h 610"/>
                <a:gd name="T84" fmla="*/ 198 w 210"/>
                <a:gd name="T85" fmla="*/ 405 h 610"/>
                <a:gd name="T86" fmla="*/ 191 w 210"/>
                <a:gd name="T87" fmla="*/ 429 h 610"/>
                <a:gd name="T88" fmla="*/ 183 w 210"/>
                <a:gd name="T89" fmla="*/ 451 h 610"/>
                <a:gd name="T90" fmla="*/ 174 w 210"/>
                <a:gd name="T91" fmla="*/ 473 h 610"/>
                <a:gd name="T92" fmla="*/ 163 w 210"/>
                <a:gd name="T93" fmla="*/ 497 h 610"/>
                <a:gd name="T94" fmla="*/ 149 w 210"/>
                <a:gd name="T95" fmla="*/ 519 h 610"/>
                <a:gd name="T96" fmla="*/ 134 w 210"/>
                <a:gd name="T97" fmla="*/ 542 h 610"/>
                <a:gd name="T98" fmla="*/ 117 w 210"/>
                <a:gd name="T99" fmla="*/ 564 h 610"/>
                <a:gd name="T100" fmla="*/ 97 w 210"/>
                <a:gd name="T101" fmla="*/ 588 h 610"/>
                <a:gd name="T102" fmla="*/ 75 w 210"/>
                <a:gd name="T103" fmla="*/ 610 h 610"/>
                <a:gd name="T104" fmla="*/ 75 w 210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610">
                  <a:moveTo>
                    <a:pt x="75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19" y="513"/>
                  </a:lnTo>
                  <a:lnTo>
                    <a:pt x="37" y="493"/>
                  </a:lnTo>
                  <a:lnTo>
                    <a:pt x="51" y="473"/>
                  </a:lnTo>
                  <a:lnTo>
                    <a:pt x="64" y="452"/>
                  </a:lnTo>
                  <a:lnTo>
                    <a:pt x="75" y="432"/>
                  </a:lnTo>
                  <a:lnTo>
                    <a:pt x="85" y="412"/>
                  </a:lnTo>
                  <a:lnTo>
                    <a:pt x="91" y="393"/>
                  </a:lnTo>
                  <a:lnTo>
                    <a:pt x="97" y="373"/>
                  </a:lnTo>
                  <a:lnTo>
                    <a:pt x="100" y="354"/>
                  </a:lnTo>
                  <a:lnTo>
                    <a:pt x="103" y="336"/>
                  </a:lnTo>
                  <a:lnTo>
                    <a:pt x="103" y="317"/>
                  </a:lnTo>
                  <a:lnTo>
                    <a:pt x="103" y="298"/>
                  </a:lnTo>
                  <a:lnTo>
                    <a:pt x="102" y="281"/>
                  </a:lnTo>
                  <a:lnTo>
                    <a:pt x="100" y="264"/>
                  </a:lnTo>
                  <a:lnTo>
                    <a:pt x="91" y="232"/>
                  </a:lnTo>
                  <a:lnTo>
                    <a:pt x="81" y="202"/>
                  </a:lnTo>
                  <a:lnTo>
                    <a:pt x="68" y="173"/>
                  </a:lnTo>
                  <a:lnTo>
                    <a:pt x="54" y="149"/>
                  </a:lnTo>
                  <a:lnTo>
                    <a:pt x="41" y="127"/>
                  </a:lnTo>
                  <a:lnTo>
                    <a:pt x="27" y="108"/>
                  </a:lnTo>
                  <a:lnTo>
                    <a:pt x="15" y="93"/>
                  </a:lnTo>
                  <a:lnTo>
                    <a:pt x="0" y="76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95" y="22"/>
                  </a:lnTo>
                  <a:lnTo>
                    <a:pt x="115" y="47"/>
                  </a:lnTo>
                  <a:lnTo>
                    <a:pt x="135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5" y="176"/>
                  </a:lnTo>
                  <a:lnTo>
                    <a:pt x="196" y="215"/>
                  </a:lnTo>
                  <a:lnTo>
                    <a:pt x="202" y="234"/>
                  </a:lnTo>
                  <a:lnTo>
                    <a:pt x="205" y="254"/>
                  </a:lnTo>
                  <a:lnTo>
                    <a:pt x="208" y="275"/>
                  </a:lnTo>
                  <a:lnTo>
                    <a:pt x="210" y="297"/>
                  </a:lnTo>
                  <a:lnTo>
                    <a:pt x="210" y="317"/>
                  </a:lnTo>
                  <a:lnTo>
                    <a:pt x="208" y="339"/>
                  </a:lnTo>
                  <a:lnTo>
                    <a:pt x="207" y="361"/>
                  </a:lnTo>
                  <a:lnTo>
                    <a:pt x="203" y="383"/>
                  </a:lnTo>
                  <a:lnTo>
                    <a:pt x="198" y="405"/>
                  </a:lnTo>
                  <a:lnTo>
                    <a:pt x="191" y="429"/>
                  </a:lnTo>
                  <a:lnTo>
                    <a:pt x="183" y="451"/>
                  </a:lnTo>
                  <a:lnTo>
                    <a:pt x="174" y="473"/>
                  </a:lnTo>
                  <a:lnTo>
                    <a:pt x="163" y="497"/>
                  </a:lnTo>
                  <a:lnTo>
                    <a:pt x="149" y="519"/>
                  </a:lnTo>
                  <a:lnTo>
                    <a:pt x="134" y="542"/>
                  </a:lnTo>
                  <a:lnTo>
                    <a:pt x="117" y="564"/>
                  </a:lnTo>
                  <a:lnTo>
                    <a:pt x="97" y="588"/>
                  </a:lnTo>
                  <a:lnTo>
                    <a:pt x="75" y="610"/>
                  </a:lnTo>
                  <a:lnTo>
                    <a:pt x="75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B27AB52D-001C-4F44-A81F-992149FB4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1967"/>
              <a:ext cx="1246" cy="1273"/>
            </a:xfrm>
            <a:custGeom>
              <a:avLst/>
              <a:gdLst>
                <a:gd name="T0" fmla="*/ 222 w 1246"/>
                <a:gd name="T1" fmla="*/ 0 h 1273"/>
                <a:gd name="T2" fmla="*/ 1246 w 1246"/>
                <a:gd name="T3" fmla="*/ 1056 h 1273"/>
                <a:gd name="T4" fmla="*/ 1025 w 1246"/>
                <a:gd name="T5" fmla="*/ 1273 h 1273"/>
                <a:gd name="T6" fmla="*/ 0 w 1246"/>
                <a:gd name="T7" fmla="*/ 217 h 1273"/>
                <a:gd name="T8" fmla="*/ 77 w 1246"/>
                <a:gd name="T9" fmla="*/ 143 h 1273"/>
                <a:gd name="T10" fmla="*/ 1026 w 1246"/>
                <a:gd name="T11" fmla="*/ 1122 h 1273"/>
                <a:gd name="T12" fmla="*/ 1096 w 1246"/>
                <a:gd name="T13" fmla="*/ 1054 h 1273"/>
                <a:gd name="T14" fmla="*/ 146 w 1246"/>
                <a:gd name="T15" fmla="*/ 75 h 1273"/>
                <a:gd name="T16" fmla="*/ 222 w 1246"/>
                <a:gd name="T17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6" h="1273">
                  <a:moveTo>
                    <a:pt x="222" y="0"/>
                  </a:moveTo>
                  <a:lnTo>
                    <a:pt x="1246" y="1056"/>
                  </a:lnTo>
                  <a:lnTo>
                    <a:pt x="1025" y="1273"/>
                  </a:lnTo>
                  <a:lnTo>
                    <a:pt x="0" y="217"/>
                  </a:lnTo>
                  <a:lnTo>
                    <a:pt x="77" y="143"/>
                  </a:lnTo>
                  <a:lnTo>
                    <a:pt x="1026" y="1122"/>
                  </a:lnTo>
                  <a:lnTo>
                    <a:pt x="1096" y="1054"/>
                  </a:lnTo>
                  <a:lnTo>
                    <a:pt x="146" y="7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7A8A860E-7F39-4011-8AA5-D7E0134703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1" y="1395"/>
              <a:ext cx="677" cy="691"/>
            </a:xfrm>
            <a:custGeom>
              <a:avLst/>
              <a:gdLst>
                <a:gd name="T0" fmla="*/ 473 w 677"/>
                <a:gd name="T1" fmla="*/ 689 h 691"/>
                <a:gd name="T2" fmla="*/ 454 w 677"/>
                <a:gd name="T3" fmla="*/ 688 h 691"/>
                <a:gd name="T4" fmla="*/ 412 w 677"/>
                <a:gd name="T5" fmla="*/ 676 h 691"/>
                <a:gd name="T6" fmla="*/ 351 w 677"/>
                <a:gd name="T7" fmla="*/ 649 h 691"/>
                <a:gd name="T8" fmla="*/ 298 w 677"/>
                <a:gd name="T9" fmla="*/ 615 h 691"/>
                <a:gd name="T10" fmla="*/ 261 w 677"/>
                <a:gd name="T11" fmla="*/ 584 h 691"/>
                <a:gd name="T12" fmla="*/ 224 w 677"/>
                <a:gd name="T13" fmla="*/ 547 h 691"/>
                <a:gd name="T14" fmla="*/ 186 w 677"/>
                <a:gd name="T15" fmla="*/ 501 h 691"/>
                <a:gd name="T16" fmla="*/ 149 w 677"/>
                <a:gd name="T17" fmla="*/ 449 h 691"/>
                <a:gd name="T18" fmla="*/ 114 w 677"/>
                <a:gd name="T19" fmla="*/ 384 h 691"/>
                <a:gd name="T20" fmla="*/ 82 w 677"/>
                <a:gd name="T21" fmla="*/ 311 h 691"/>
                <a:gd name="T22" fmla="*/ 53 w 677"/>
                <a:gd name="T23" fmla="*/ 227 h 691"/>
                <a:gd name="T24" fmla="*/ 27 w 677"/>
                <a:gd name="T25" fmla="*/ 132 h 691"/>
                <a:gd name="T26" fmla="*/ 0 w 677"/>
                <a:gd name="T27" fmla="*/ 0 h 691"/>
                <a:gd name="T28" fmla="*/ 80 w 677"/>
                <a:gd name="T29" fmla="*/ 17 h 691"/>
                <a:gd name="T30" fmla="*/ 181 w 677"/>
                <a:gd name="T31" fmla="*/ 42 h 691"/>
                <a:gd name="T32" fmla="*/ 269 w 677"/>
                <a:gd name="T33" fmla="*/ 72 h 691"/>
                <a:gd name="T34" fmla="*/ 347 w 677"/>
                <a:gd name="T35" fmla="*/ 106 h 691"/>
                <a:gd name="T36" fmla="*/ 415 w 677"/>
                <a:gd name="T37" fmla="*/ 142 h 691"/>
                <a:gd name="T38" fmla="*/ 473 w 677"/>
                <a:gd name="T39" fmla="*/ 179 h 691"/>
                <a:gd name="T40" fmla="*/ 520 w 677"/>
                <a:gd name="T41" fmla="*/ 218 h 691"/>
                <a:gd name="T42" fmla="*/ 561 w 677"/>
                <a:gd name="T43" fmla="*/ 257 h 691"/>
                <a:gd name="T44" fmla="*/ 593 w 677"/>
                <a:gd name="T45" fmla="*/ 296 h 691"/>
                <a:gd name="T46" fmla="*/ 618 w 677"/>
                <a:gd name="T47" fmla="*/ 333 h 691"/>
                <a:gd name="T48" fmla="*/ 654 w 677"/>
                <a:gd name="T49" fmla="*/ 401 h 691"/>
                <a:gd name="T50" fmla="*/ 671 w 677"/>
                <a:gd name="T51" fmla="*/ 454 h 691"/>
                <a:gd name="T52" fmla="*/ 676 w 677"/>
                <a:gd name="T53" fmla="*/ 493 h 691"/>
                <a:gd name="T54" fmla="*/ 496 w 677"/>
                <a:gd name="T55" fmla="*/ 691 h 691"/>
                <a:gd name="T56" fmla="*/ 139 w 677"/>
                <a:gd name="T57" fmla="*/ 142 h 691"/>
                <a:gd name="T58" fmla="*/ 175 w 677"/>
                <a:gd name="T59" fmla="*/ 259 h 691"/>
                <a:gd name="T60" fmla="*/ 217 w 677"/>
                <a:gd name="T61" fmla="*/ 352 h 691"/>
                <a:gd name="T62" fmla="*/ 263 w 677"/>
                <a:gd name="T63" fmla="*/ 427 h 691"/>
                <a:gd name="T64" fmla="*/ 308 w 677"/>
                <a:gd name="T65" fmla="*/ 483 h 691"/>
                <a:gd name="T66" fmla="*/ 354 w 677"/>
                <a:gd name="T67" fmla="*/ 523 h 691"/>
                <a:gd name="T68" fmla="*/ 396 w 677"/>
                <a:gd name="T69" fmla="*/ 552 h 691"/>
                <a:gd name="T70" fmla="*/ 432 w 677"/>
                <a:gd name="T71" fmla="*/ 569 h 691"/>
                <a:gd name="T72" fmla="*/ 566 w 677"/>
                <a:gd name="T73" fmla="*/ 476 h 691"/>
                <a:gd name="T74" fmla="*/ 557 w 677"/>
                <a:gd name="T75" fmla="*/ 447 h 691"/>
                <a:gd name="T76" fmla="*/ 540 w 677"/>
                <a:gd name="T77" fmla="*/ 411 h 691"/>
                <a:gd name="T78" fmla="*/ 515 w 677"/>
                <a:gd name="T79" fmla="*/ 369 h 691"/>
                <a:gd name="T80" fmla="*/ 474 w 677"/>
                <a:gd name="T81" fmla="*/ 322 h 691"/>
                <a:gd name="T82" fmla="*/ 420 w 677"/>
                <a:gd name="T83" fmla="*/ 274 h 691"/>
                <a:gd name="T84" fmla="*/ 347 w 677"/>
                <a:gd name="T85" fmla="*/ 227 h 691"/>
                <a:gd name="T86" fmla="*/ 254 w 677"/>
                <a:gd name="T87" fmla="*/ 181 h 691"/>
                <a:gd name="T88" fmla="*/ 139 w 677"/>
                <a:gd name="T89" fmla="*/ 14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7" h="691">
                  <a:moveTo>
                    <a:pt x="496" y="691"/>
                  </a:moveTo>
                  <a:lnTo>
                    <a:pt x="473" y="689"/>
                  </a:lnTo>
                  <a:lnTo>
                    <a:pt x="473" y="689"/>
                  </a:lnTo>
                  <a:lnTo>
                    <a:pt x="454" y="688"/>
                  </a:lnTo>
                  <a:lnTo>
                    <a:pt x="435" y="683"/>
                  </a:lnTo>
                  <a:lnTo>
                    <a:pt x="412" y="676"/>
                  </a:lnTo>
                  <a:lnTo>
                    <a:pt x="383" y="664"/>
                  </a:lnTo>
                  <a:lnTo>
                    <a:pt x="351" y="649"/>
                  </a:lnTo>
                  <a:lnTo>
                    <a:pt x="317" y="627"/>
                  </a:lnTo>
                  <a:lnTo>
                    <a:pt x="298" y="615"/>
                  </a:lnTo>
                  <a:lnTo>
                    <a:pt x="280" y="601"/>
                  </a:lnTo>
                  <a:lnTo>
                    <a:pt x="261" y="584"/>
                  </a:lnTo>
                  <a:lnTo>
                    <a:pt x="242" y="567"/>
                  </a:lnTo>
                  <a:lnTo>
                    <a:pt x="224" y="547"/>
                  </a:lnTo>
                  <a:lnTo>
                    <a:pt x="205" y="525"/>
                  </a:lnTo>
                  <a:lnTo>
                    <a:pt x="186" y="501"/>
                  </a:lnTo>
                  <a:lnTo>
                    <a:pt x="168" y="476"/>
                  </a:lnTo>
                  <a:lnTo>
                    <a:pt x="149" y="449"/>
                  </a:lnTo>
                  <a:lnTo>
                    <a:pt x="131" y="418"/>
                  </a:lnTo>
                  <a:lnTo>
                    <a:pt x="114" y="384"/>
                  </a:lnTo>
                  <a:lnTo>
                    <a:pt x="97" y="349"/>
                  </a:lnTo>
                  <a:lnTo>
                    <a:pt x="82" y="311"/>
                  </a:lnTo>
                  <a:lnTo>
                    <a:pt x="66" y="271"/>
                  </a:lnTo>
                  <a:lnTo>
                    <a:pt x="53" y="227"/>
                  </a:lnTo>
                  <a:lnTo>
                    <a:pt x="39" y="181"/>
                  </a:lnTo>
                  <a:lnTo>
                    <a:pt x="27" y="132"/>
                  </a:lnTo>
                  <a:lnTo>
                    <a:pt x="15" y="79"/>
                  </a:lnTo>
                  <a:lnTo>
                    <a:pt x="0" y="0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132" y="28"/>
                  </a:lnTo>
                  <a:lnTo>
                    <a:pt x="181" y="42"/>
                  </a:lnTo>
                  <a:lnTo>
                    <a:pt x="227" y="57"/>
                  </a:lnTo>
                  <a:lnTo>
                    <a:pt x="269" y="72"/>
                  </a:lnTo>
                  <a:lnTo>
                    <a:pt x="310" y="89"/>
                  </a:lnTo>
                  <a:lnTo>
                    <a:pt x="347" y="106"/>
                  </a:lnTo>
                  <a:lnTo>
                    <a:pt x="383" y="123"/>
                  </a:lnTo>
                  <a:lnTo>
                    <a:pt x="415" y="142"/>
                  </a:lnTo>
                  <a:lnTo>
                    <a:pt x="445" y="161"/>
                  </a:lnTo>
                  <a:lnTo>
                    <a:pt x="473" y="179"/>
                  </a:lnTo>
                  <a:lnTo>
                    <a:pt x="498" y="200"/>
                  </a:lnTo>
                  <a:lnTo>
                    <a:pt x="520" y="218"/>
                  </a:lnTo>
                  <a:lnTo>
                    <a:pt x="542" y="239"/>
                  </a:lnTo>
                  <a:lnTo>
                    <a:pt x="561" y="257"/>
                  </a:lnTo>
                  <a:lnTo>
                    <a:pt x="578" y="278"/>
                  </a:lnTo>
                  <a:lnTo>
                    <a:pt x="593" y="296"/>
                  </a:lnTo>
                  <a:lnTo>
                    <a:pt x="606" y="315"/>
                  </a:lnTo>
                  <a:lnTo>
                    <a:pt x="618" y="333"/>
                  </a:lnTo>
                  <a:lnTo>
                    <a:pt x="638" y="369"/>
                  </a:lnTo>
                  <a:lnTo>
                    <a:pt x="654" y="401"/>
                  </a:lnTo>
                  <a:lnTo>
                    <a:pt x="664" y="430"/>
                  </a:lnTo>
                  <a:lnTo>
                    <a:pt x="671" y="454"/>
                  </a:lnTo>
                  <a:lnTo>
                    <a:pt x="674" y="472"/>
                  </a:lnTo>
                  <a:lnTo>
                    <a:pt x="676" y="493"/>
                  </a:lnTo>
                  <a:lnTo>
                    <a:pt x="677" y="516"/>
                  </a:lnTo>
                  <a:lnTo>
                    <a:pt x="496" y="691"/>
                  </a:lnTo>
                  <a:close/>
                  <a:moveTo>
                    <a:pt x="139" y="142"/>
                  </a:moveTo>
                  <a:lnTo>
                    <a:pt x="139" y="142"/>
                  </a:lnTo>
                  <a:lnTo>
                    <a:pt x="156" y="203"/>
                  </a:lnTo>
                  <a:lnTo>
                    <a:pt x="175" y="259"/>
                  </a:lnTo>
                  <a:lnTo>
                    <a:pt x="195" y="308"/>
                  </a:lnTo>
                  <a:lnTo>
                    <a:pt x="217" y="352"/>
                  </a:lnTo>
                  <a:lnTo>
                    <a:pt x="239" y="391"/>
                  </a:lnTo>
                  <a:lnTo>
                    <a:pt x="263" y="427"/>
                  </a:lnTo>
                  <a:lnTo>
                    <a:pt x="285" y="457"/>
                  </a:lnTo>
                  <a:lnTo>
                    <a:pt x="308" y="483"/>
                  </a:lnTo>
                  <a:lnTo>
                    <a:pt x="332" y="505"/>
                  </a:lnTo>
                  <a:lnTo>
                    <a:pt x="354" y="523"/>
                  </a:lnTo>
                  <a:lnTo>
                    <a:pt x="376" y="538"/>
                  </a:lnTo>
                  <a:lnTo>
                    <a:pt x="396" y="552"/>
                  </a:lnTo>
                  <a:lnTo>
                    <a:pt x="415" y="562"/>
                  </a:lnTo>
                  <a:lnTo>
                    <a:pt x="432" y="569"/>
                  </a:lnTo>
                  <a:lnTo>
                    <a:pt x="459" y="579"/>
                  </a:lnTo>
                  <a:lnTo>
                    <a:pt x="566" y="476"/>
                  </a:lnTo>
                  <a:lnTo>
                    <a:pt x="566" y="476"/>
                  </a:lnTo>
                  <a:lnTo>
                    <a:pt x="557" y="447"/>
                  </a:lnTo>
                  <a:lnTo>
                    <a:pt x="550" y="430"/>
                  </a:lnTo>
                  <a:lnTo>
                    <a:pt x="540" y="411"/>
                  </a:lnTo>
                  <a:lnTo>
                    <a:pt x="528" y="391"/>
                  </a:lnTo>
                  <a:lnTo>
                    <a:pt x="515" y="369"/>
                  </a:lnTo>
                  <a:lnTo>
                    <a:pt x="496" y="345"/>
                  </a:lnTo>
                  <a:lnTo>
                    <a:pt x="474" y="322"/>
                  </a:lnTo>
                  <a:lnTo>
                    <a:pt x="449" y="298"/>
                  </a:lnTo>
                  <a:lnTo>
                    <a:pt x="420" y="274"/>
                  </a:lnTo>
                  <a:lnTo>
                    <a:pt x="386" y="249"/>
                  </a:lnTo>
                  <a:lnTo>
                    <a:pt x="347" y="227"/>
                  </a:lnTo>
                  <a:lnTo>
                    <a:pt x="303" y="203"/>
                  </a:lnTo>
                  <a:lnTo>
                    <a:pt x="254" y="181"/>
                  </a:lnTo>
                  <a:lnTo>
                    <a:pt x="200" y="161"/>
                  </a:lnTo>
                  <a:lnTo>
                    <a:pt x="139" y="142"/>
                  </a:lnTo>
                  <a:lnTo>
                    <a:pt x="139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</p:grpSp>
      <p:sp>
        <p:nvSpPr>
          <p:cNvPr id="66" name="Right Arrow 65"/>
          <p:cNvSpPr/>
          <p:nvPr/>
        </p:nvSpPr>
        <p:spPr bwMode="gray">
          <a:xfrm rot="5400000">
            <a:off x="2519974" y="2446341"/>
            <a:ext cx="1450430" cy="9788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6" y="7694421"/>
            <a:ext cx="847362" cy="124474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6" y="4052638"/>
            <a:ext cx="876834" cy="87683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CA553AC-259C-4751-9254-C4E142CBE01D}"/>
              </a:ext>
            </a:extLst>
          </p:cNvPr>
          <p:cNvSpPr txBox="1"/>
          <p:nvPr/>
        </p:nvSpPr>
        <p:spPr bwMode="gray">
          <a:xfrm>
            <a:off x="2934092" y="6721456"/>
            <a:ext cx="2415322" cy="79429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Manual time in mins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5DA8D3-E02D-4F85-A744-24094706C15D}"/>
              </a:ext>
            </a:extLst>
          </p:cNvPr>
          <p:cNvCxnSpPr/>
          <p:nvPr/>
        </p:nvCxnSpPr>
        <p:spPr bwMode="gray">
          <a:xfrm flipV="1">
            <a:off x="869465" y="7582072"/>
            <a:ext cx="4774684" cy="12376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 bwMode="gray">
          <a:xfrm>
            <a:off x="7051504" y="51"/>
            <a:ext cx="4804156" cy="95641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DC8EB54-0DBD-460D-82F5-6B88D7143B29}"/>
              </a:ext>
            </a:extLst>
          </p:cNvPr>
          <p:cNvSpPr txBox="1"/>
          <p:nvPr/>
        </p:nvSpPr>
        <p:spPr bwMode="gray">
          <a:xfrm>
            <a:off x="8495884" y="4283740"/>
            <a:ext cx="744013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2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6803E47-D0FC-4593-96A3-5F85F516595D}"/>
              </a:ext>
            </a:extLst>
          </p:cNvPr>
          <p:cNvSpPr txBox="1"/>
          <p:nvPr/>
        </p:nvSpPr>
        <p:spPr bwMode="gray">
          <a:xfrm>
            <a:off x="9394429" y="3861130"/>
            <a:ext cx="2299125" cy="13505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# of browsers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2D973AE-9125-4078-9C6B-4D846FF2C89D}"/>
              </a:ext>
            </a:extLst>
          </p:cNvPr>
          <p:cNvCxnSpPr/>
          <p:nvPr/>
        </p:nvCxnSpPr>
        <p:spPr bwMode="gray">
          <a:xfrm>
            <a:off x="7110447" y="5293743"/>
            <a:ext cx="4745210" cy="15840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5DA8D3-E02D-4F85-A744-24094706C15D}"/>
              </a:ext>
            </a:extLst>
          </p:cNvPr>
          <p:cNvCxnSpPr/>
          <p:nvPr/>
        </p:nvCxnSpPr>
        <p:spPr bwMode="gray">
          <a:xfrm>
            <a:off x="7095707" y="6515633"/>
            <a:ext cx="4767314" cy="12765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AC2298F-DFD5-44C9-9B25-A09A513A0D7F}"/>
              </a:ext>
            </a:extLst>
          </p:cNvPr>
          <p:cNvSpPr txBox="1"/>
          <p:nvPr/>
        </p:nvSpPr>
        <p:spPr bwMode="gray">
          <a:xfrm>
            <a:off x="8068332" y="300914"/>
            <a:ext cx="3595749" cy="10136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3326" b="1" dirty="0">
                <a:solidFill>
                  <a:schemeClr val="accent1"/>
                </a:solidFill>
                <a:latin typeface="Mark Offc For MC" panose="020B0504020101010102" pitchFamily="34" charset="0"/>
              </a:rPr>
              <a:t>CURRENT LANDSCAPE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C9228E8-99D1-4100-A22D-FC3F4D21F878}"/>
              </a:ext>
            </a:extLst>
          </p:cNvPr>
          <p:cNvSpPr txBox="1"/>
          <p:nvPr/>
        </p:nvSpPr>
        <p:spPr bwMode="gray">
          <a:xfrm>
            <a:off x="7906226" y="1589118"/>
            <a:ext cx="3337859" cy="4954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911" b="1" dirty="0"/>
              <a:t>1 Job:1 Browser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AA91ECF-833C-452E-BD58-6C6B3E4BAD7B}"/>
              </a:ext>
            </a:extLst>
          </p:cNvPr>
          <p:cNvSpPr txBox="1"/>
          <p:nvPr/>
        </p:nvSpPr>
        <p:spPr bwMode="gray">
          <a:xfrm>
            <a:off x="8373455" y="5730644"/>
            <a:ext cx="903283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95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CA553AC-259C-4751-9254-C4E142CBE01D}"/>
              </a:ext>
            </a:extLst>
          </p:cNvPr>
          <p:cNvSpPr txBox="1"/>
          <p:nvPr/>
        </p:nvSpPr>
        <p:spPr bwMode="gray">
          <a:xfrm>
            <a:off x="9418232" y="5465806"/>
            <a:ext cx="2385846" cy="7678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Automation time in mins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D324E67-49C8-4E1E-B6BA-4C52B8CCB5CE}"/>
              </a:ext>
            </a:extLst>
          </p:cNvPr>
          <p:cNvSpPr txBox="1"/>
          <p:nvPr/>
        </p:nvSpPr>
        <p:spPr bwMode="gray">
          <a:xfrm>
            <a:off x="8255563" y="6923053"/>
            <a:ext cx="1021176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600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5BEE03C-AB1C-4F2D-9150-0F81A18EBCAD}"/>
              </a:ext>
            </a:extLst>
          </p:cNvPr>
          <p:cNvSpPr txBox="1"/>
          <p:nvPr/>
        </p:nvSpPr>
        <p:spPr bwMode="gray">
          <a:xfrm>
            <a:off x="8461877" y="8159673"/>
            <a:ext cx="520129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B5D0D93-9A96-471B-AF66-D2E2C5121C9A}"/>
              </a:ext>
            </a:extLst>
          </p:cNvPr>
          <p:cNvSpPr txBox="1"/>
          <p:nvPr/>
        </p:nvSpPr>
        <p:spPr bwMode="gray">
          <a:xfrm>
            <a:off x="9320745" y="7893451"/>
            <a:ext cx="2498072" cy="10959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Automation report per browser</a:t>
            </a:r>
          </a:p>
        </p:txBody>
      </p:sp>
      <p:grpSp>
        <p:nvGrpSpPr>
          <p:cNvPr id="217" name="Group 4">
            <a:extLst>
              <a:ext uri="{FF2B5EF4-FFF2-40B4-BE49-F238E27FC236}">
                <a16:creationId xmlns:a16="http://schemas.microsoft.com/office/drawing/2014/main" id="{2A3987CA-095D-4A50-92EA-893A7CBF93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31498" y="5527316"/>
            <a:ext cx="803597" cy="763171"/>
            <a:chOff x="1409" y="223"/>
            <a:chExt cx="2942" cy="2794"/>
          </a:xfrm>
          <a:solidFill>
            <a:schemeClr val="bg1">
              <a:lumMod val="50000"/>
            </a:scheme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4A83CAB-B843-45EB-AD82-2133EBBB3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286"/>
              <a:ext cx="211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19" name="Rectangle 6">
              <a:extLst>
                <a:ext uri="{FF2B5EF4-FFF2-40B4-BE49-F238E27FC236}">
                  <a16:creationId xmlns:a16="http://schemas.microsoft.com/office/drawing/2014/main" id="{F46DF1AF-6008-4E9F-8D3A-3EE8B8B2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0" name="Rectangle 7">
              <a:extLst>
                <a:ext uri="{FF2B5EF4-FFF2-40B4-BE49-F238E27FC236}">
                  <a16:creationId xmlns:a16="http://schemas.microsoft.com/office/drawing/2014/main" id="{E5E6DECC-B9EF-440C-9D6E-57705ED8B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1" name="Rectangle 8">
              <a:extLst>
                <a:ext uri="{FF2B5EF4-FFF2-40B4-BE49-F238E27FC236}">
                  <a16:creationId xmlns:a16="http://schemas.microsoft.com/office/drawing/2014/main" id="{E4DB699A-52C5-4AF6-9D4B-3BBF3054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2" name="Rectangle 9">
              <a:extLst>
                <a:ext uri="{FF2B5EF4-FFF2-40B4-BE49-F238E27FC236}">
                  <a16:creationId xmlns:a16="http://schemas.microsoft.com/office/drawing/2014/main" id="{2CF79FB8-2B13-4A76-92D9-1BF48800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3" name="Rectangle 10">
              <a:extLst>
                <a:ext uri="{FF2B5EF4-FFF2-40B4-BE49-F238E27FC236}">
                  <a16:creationId xmlns:a16="http://schemas.microsoft.com/office/drawing/2014/main" id="{69869590-E46A-49B4-9A94-E80897992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286"/>
              <a:ext cx="211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4" name="Rectangle 11">
              <a:extLst>
                <a:ext uri="{FF2B5EF4-FFF2-40B4-BE49-F238E27FC236}">
                  <a16:creationId xmlns:a16="http://schemas.microsoft.com/office/drawing/2014/main" id="{4D31C348-8D0E-4639-9D48-02A75D60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5" name="Rectangle 12">
              <a:extLst>
                <a:ext uri="{FF2B5EF4-FFF2-40B4-BE49-F238E27FC236}">
                  <a16:creationId xmlns:a16="http://schemas.microsoft.com/office/drawing/2014/main" id="{A483400D-7C69-4C9C-B758-DBD269BB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6" name="Rectangle 13">
              <a:extLst>
                <a:ext uri="{FF2B5EF4-FFF2-40B4-BE49-F238E27FC236}">
                  <a16:creationId xmlns:a16="http://schemas.microsoft.com/office/drawing/2014/main" id="{98511D27-5EED-42DC-A740-A36BACB5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7" name="Rectangle 14">
              <a:extLst>
                <a:ext uri="{FF2B5EF4-FFF2-40B4-BE49-F238E27FC236}">
                  <a16:creationId xmlns:a16="http://schemas.microsoft.com/office/drawing/2014/main" id="{69AC96C9-5BDC-4044-A289-1823B638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8" name="Rectangle 15">
              <a:extLst>
                <a:ext uri="{FF2B5EF4-FFF2-40B4-BE49-F238E27FC236}">
                  <a16:creationId xmlns:a16="http://schemas.microsoft.com/office/drawing/2014/main" id="{68CBC6B6-88F4-4692-B66A-CF6EE96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286"/>
              <a:ext cx="210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29" name="Rectangle 16">
              <a:extLst>
                <a:ext uri="{FF2B5EF4-FFF2-40B4-BE49-F238E27FC236}">
                  <a16:creationId xmlns:a16="http://schemas.microsoft.com/office/drawing/2014/main" id="{D270A1AA-D5BE-4CA9-8D7B-6E36186DB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286"/>
              <a:ext cx="210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149E9EAC-C20B-4602-83DC-BA2E57900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1680"/>
              <a:ext cx="757" cy="1337"/>
            </a:xfrm>
            <a:custGeom>
              <a:avLst/>
              <a:gdLst>
                <a:gd name="T0" fmla="*/ 89 w 757"/>
                <a:gd name="T1" fmla="*/ 1337 h 1337"/>
                <a:gd name="T2" fmla="*/ 0 w 757"/>
                <a:gd name="T3" fmla="*/ 1247 h 1337"/>
                <a:gd name="T4" fmla="*/ 581 w 757"/>
                <a:gd name="T5" fmla="*/ 667 h 1337"/>
                <a:gd name="T6" fmla="*/ 0 w 757"/>
                <a:gd name="T7" fmla="*/ 88 h 1337"/>
                <a:gd name="T8" fmla="*/ 89 w 757"/>
                <a:gd name="T9" fmla="*/ 0 h 1337"/>
                <a:gd name="T10" fmla="*/ 757 w 757"/>
                <a:gd name="T11" fmla="*/ 667 h 1337"/>
                <a:gd name="T12" fmla="*/ 89 w 757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1337">
                  <a:moveTo>
                    <a:pt x="89" y="1337"/>
                  </a:moveTo>
                  <a:lnTo>
                    <a:pt x="0" y="1247"/>
                  </a:lnTo>
                  <a:lnTo>
                    <a:pt x="581" y="667"/>
                  </a:lnTo>
                  <a:lnTo>
                    <a:pt x="0" y="88"/>
                  </a:lnTo>
                  <a:lnTo>
                    <a:pt x="89" y="0"/>
                  </a:lnTo>
                  <a:lnTo>
                    <a:pt x="757" y="667"/>
                  </a:lnTo>
                  <a:lnTo>
                    <a:pt x="89" y="1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40A0DA3C-CAD7-46BD-B045-6375CB446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1680"/>
              <a:ext cx="757" cy="1337"/>
            </a:xfrm>
            <a:custGeom>
              <a:avLst/>
              <a:gdLst>
                <a:gd name="T0" fmla="*/ 89 w 757"/>
                <a:gd name="T1" fmla="*/ 1337 h 1337"/>
                <a:gd name="T2" fmla="*/ 0 w 757"/>
                <a:gd name="T3" fmla="*/ 1247 h 1337"/>
                <a:gd name="T4" fmla="*/ 581 w 757"/>
                <a:gd name="T5" fmla="*/ 667 h 1337"/>
                <a:gd name="T6" fmla="*/ 0 w 757"/>
                <a:gd name="T7" fmla="*/ 88 h 1337"/>
                <a:gd name="T8" fmla="*/ 89 w 757"/>
                <a:gd name="T9" fmla="*/ 0 h 1337"/>
                <a:gd name="T10" fmla="*/ 757 w 757"/>
                <a:gd name="T11" fmla="*/ 667 h 1337"/>
                <a:gd name="T12" fmla="*/ 89 w 757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1337">
                  <a:moveTo>
                    <a:pt x="89" y="1337"/>
                  </a:moveTo>
                  <a:lnTo>
                    <a:pt x="0" y="1247"/>
                  </a:lnTo>
                  <a:lnTo>
                    <a:pt x="581" y="667"/>
                  </a:lnTo>
                  <a:lnTo>
                    <a:pt x="0" y="88"/>
                  </a:lnTo>
                  <a:lnTo>
                    <a:pt x="89" y="0"/>
                  </a:lnTo>
                  <a:lnTo>
                    <a:pt x="757" y="667"/>
                  </a:lnTo>
                  <a:lnTo>
                    <a:pt x="89" y="1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2" name="Rectangle 19">
              <a:extLst>
                <a:ext uri="{FF2B5EF4-FFF2-40B4-BE49-F238E27FC236}">
                  <a16:creationId xmlns:a16="http://schemas.microsoft.com/office/drawing/2014/main" id="{6EA9058F-D452-437B-B4B2-EE7BE6EAE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829"/>
              <a:ext cx="209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3" name="Rectangle 20">
              <a:extLst>
                <a:ext uri="{FF2B5EF4-FFF2-40B4-BE49-F238E27FC236}">
                  <a16:creationId xmlns:a16="http://schemas.microsoft.com/office/drawing/2014/main" id="{4806D7CC-C52B-4552-A734-DA89FBBBB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829"/>
              <a:ext cx="210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4" name="Rectangle 21">
              <a:extLst>
                <a:ext uri="{FF2B5EF4-FFF2-40B4-BE49-F238E27FC236}">
                  <a16:creationId xmlns:a16="http://schemas.microsoft.com/office/drawing/2014/main" id="{38372C04-7143-4B88-AED2-BD45BCED4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5" name="Rectangle 22">
              <a:extLst>
                <a:ext uri="{FF2B5EF4-FFF2-40B4-BE49-F238E27FC236}">
                  <a16:creationId xmlns:a16="http://schemas.microsoft.com/office/drawing/2014/main" id="{4015A531-35BD-45BF-88D2-CF5B56F4A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6" name="Rectangle 23">
              <a:extLst>
                <a:ext uri="{FF2B5EF4-FFF2-40B4-BE49-F238E27FC236}">
                  <a16:creationId xmlns:a16="http://schemas.microsoft.com/office/drawing/2014/main" id="{AE471378-56AA-451C-9B17-A791912C8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7" name="Rectangle 24">
              <a:extLst>
                <a:ext uri="{FF2B5EF4-FFF2-40B4-BE49-F238E27FC236}">
                  <a16:creationId xmlns:a16="http://schemas.microsoft.com/office/drawing/2014/main" id="{FFC49DBC-182E-4B22-92E6-D8471C75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829"/>
              <a:ext cx="209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8" name="Rectangle 25">
              <a:extLst>
                <a:ext uri="{FF2B5EF4-FFF2-40B4-BE49-F238E27FC236}">
                  <a16:creationId xmlns:a16="http://schemas.microsoft.com/office/drawing/2014/main" id="{EC5A1392-DAAB-4397-BF15-B9C67368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829"/>
              <a:ext cx="210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39" name="Rectangle 26">
              <a:extLst>
                <a:ext uri="{FF2B5EF4-FFF2-40B4-BE49-F238E27FC236}">
                  <a16:creationId xmlns:a16="http://schemas.microsoft.com/office/drawing/2014/main" id="{84456B8B-DD4A-4D34-BEDA-B0F386D98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40" name="Rectangle 27">
              <a:extLst>
                <a:ext uri="{FF2B5EF4-FFF2-40B4-BE49-F238E27FC236}">
                  <a16:creationId xmlns:a16="http://schemas.microsoft.com/office/drawing/2014/main" id="{C23C4F7A-10A8-4692-A519-FC1019BE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41" name="Rectangle 28">
              <a:extLst>
                <a:ext uri="{FF2B5EF4-FFF2-40B4-BE49-F238E27FC236}">
                  <a16:creationId xmlns:a16="http://schemas.microsoft.com/office/drawing/2014/main" id="{B3B4788E-C83C-4B2A-ADDA-2D9DD889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42" name="Rectangle 29">
              <a:extLst>
                <a:ext uri="{FF2B5EF4-FFF2-40B4-BE49-F238E27FC236}">
                  <a16:creationId xmlns:a16="http://schemas.microsoft.com/office/drawing/2014/main" id="{B55F6765-A646-455C-88C8-1A9392EB6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43" name="Rectangle 30">
              <a:extLst>
                <a:ext uri="{FF2B5EF4-FFF2-40B4-BE49-F238E27FC236}">
                  <a16:creationId xmlns:a16="http://schemas.microsoft.com/office/drawing/2014/main" id="{94BFD768-FA75-467A-8CB7-0CD061EF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44" name="Freeform 31">
              <a:extLst>
                <a:ext uri="{FF2B5EF4-FFF2-40B4-BE49-F238E27FC236}">
                  <a16:creationId xmlns:a16="http://schemas.microsoft.com/office/drawing/2014/main" id="{7F6E1E91-48E1-43B5-ACBA-897829820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" y="223"/>
              <a:ext cx="759" cy="1337"/>
            </a:xfrm>
            <a:custGeom>
              <a:avLst/>
              <a:gdLst>
                <a:gd name="T0" fmla="*/ 670 w 759"/>
                <a:gd name="T1" fmla="*/ 1337 h 1337"/>
                <a:gd name="T2" fmla="*/ 0 w 759"/>
                <a:gd name="T3" fmla="*/ 670 h 1337"/>
                <a:gd name="T4" fmla="*/ 670 w 759"/>
                <a:gd name="T5" fmla="*/ 0 h 1337"/>
                <a:gd name="T6" fmla="*/ 759 w 759"/>
                <a:gd name="T7" fmla="*/ 88 h 1337"/>
                <a:gd name="T8" fmla="*/ 178 w 759"/>
                <a:gd name="T9" fmla="*/ 670 h 1337"/>
                <a:gd name="T10" fmla="*/ 759 w 759"/>
                <a:gd name="T11" fmla="*/ 1249 h 1337"/>
                <a:gd name="T12" fmla="*/ 670 w 759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1337">
                  <a:moveTo>
                    <a:pt x="670" y="1337"/>
                  </a:moveTo>
                  <a:lnTo>
                    <a:pt x="0" y="670"/>
                  </a:lnTo>
                  <a:lnTo>
                    <a:pt x="670" y="0"/>
                  </a:lnTo>
                  <a:lnTo>
                    <a:pt x="759" y="88"/>
                  </a:lnTo>
                  <a:lnTo>
                    <a:pt x="178" y="670"/>
                  </a:lnTo>
                  <a:lnTo>
                    <a:pt x="759" y="1249"/>
                  </a:lnTo>
                  <a:lnTo>
                    <a:pt x="670" y="1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45" name="Freeform 32">
              <a:extLst>
                <a:ext uri="{FF2B5EF4-FFF2-40B4-BE49-F238E27FC236}">
                  <a16:creationId xmlns:a16="http://schemas.microsoft.com/office/drawing/2014/main" id="{4F689D38-975E-4E5C-8EA9-3A7E7AB74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" y="223"/>
              <a:ext cx="759" cy="1337"/>
            </a:xfrm>
            <a:custGeom>
              <a:avLst/>
              <a:gdLst>
                <a:gd name="T0" fmla="*/ 670 w 759"/>
                <a:gd name="T1" fmla="*/ 1337 h 1337"/>
                <a:gd name="T2" fmla="*/ 0 w 759"/>
                <a:gd name="T3" fmla="*/ 670 h 1337"/>
                <a:gd name="T4" fmla="*/ 670 w 759"/>
                <a:gd name="T5" fmla="*/ 0 h 1337"/>
                <a:gd name="T6" fmla="*/ 759 w 759"/>
                <a:gd name="T7" fmla="*/ 88 h 1337"/>
                <a:gd name="T8" fmla="*/ 178 w 759"/>
                <a:gd name="T9" fmla="*/ 670 h 1337"/>
                <a:gd name="T10" fmla="*/ 759 w 759"/>
                <a:gd name="T11" fmla="*/ 1249 h 1337"/>
                <a:gd name="T12" fmla="*/ 670 w 759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1337">
                  <a:moveTo>
                    <a:pt x="670" y="1337"/>
                  </a:moveTo>
                  <a:lnTo>
                    <a:pt x="0" y="670"/>
                  </a:lnTo>
                  <a:lnTo>
                    <a:pt x="670" y="0"/>
                  </a:lnTo>
                  <a:lnTo>
                    <a:pt x="759" y="88"/>
                  </a:lnTo>
                  <a:lnTo>
                    <a:pt x="178" y="670"/>
                  </a:lnTo>
                  <a:lnTo>
                    <a:pt x="759" y="1249"/>
                  </a:lnTo>
                  <a:lnTo>
                    <a:pt x="670" y="1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</p:grpSp>
      <p:grpSp>
        <p:nvGrpSpPr>
          <p:cNvPr id="246" name="Group 35">
            <a:extLst>
              <a:ext uri="{FF2B5EF4-FFF2-40B4-BE49-F238E27FC236}">
                <a16:creationId xmlns:a16="http://schemas.microsoft.com/office/drawing/2014/main" id="{188CE3EC-0BB1-4B7D-932C-68D9FE0EE5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60967" y="6763280"/>
            <a:ext cx="734885" cy="719777"/>
            <a:chOff x="1226" y="0"/>
            <a:chExt cx="3308" cy="3240"/>
          </a:xfrm>
          <a:solidFill>
            <a:schemeClr val="bg1">
              <a:lumMod val="50000"/>
            </a:schemeClr>
          </a:solidFill>
        </p:grpSpPr>
        <p:sp>
          <p:nvSpPr>
            <p:cNvPr id="247" name="Freeform 36">
              <a:extLst>
                <a:ext uri="{FF2B5EF4-FFF2-40B4-BE49-F238E27FC236}">
                  <a16:creationId xmlns:a16="http://schemas.microsoft.com/office/drawing/2014/main" id="{64EDD612-4BEA-4BD9-A2F8-8003E47C4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874"/>
              <a:ext cx="1160" cy="1176"/>
            </a:xfrm>
            <a:custGeom>
              <a:avLst/>
              <a:gdLst>
                <a:gd name="T0" fmla="*/ 1011 w 1160"/>
                <a:gd name="T1" fmla="*/ 363 h 1176"/>
                <a:gd name="T2" fmla="*/ 924 w 1160"/>
                <a:gd name="T3" fmla="*/ 246 h 1176"/>
                <a:gd name="T4" fmla="*/ 806 w 1160"/>
                <a:gd name="T5" fmla="*/ 161 h 1176"/>
                <a:gd name="T6" fmla="*/ 664 w 1160"/>
                <a:gd name="T7" fmla="*/ 114 h 1176"/>
                <a:gd name="T8" fmla="*/ 562 w 1160"/>
                <a:gd name="T9" fmla="*/ 109 h 1176"/>
                <a:gd name="T10" fmla="*/ 467 w 1160"/>
                <a:gd name="T11" fmla="*/ 122 h 1176"/>
                <a:gd name="T12" fmla="*/ 379 w 1160"/>
                <a:gd name="T13" fmla="*/ 155 h 1176"/>
                <a:gd name="T14" fmla="*/ 300 w 1160"/>
                <a:gd name="T15" fmla="*/ 204 h 1176"/>
                <a:gd name="T16" fmla="*/ 232 w 1160"/>
                <a:gd name="T17" fmla="*/ 266 h 1176"/>
                <a:gd name="T18" fmla="*/ 176 w 1160"/>
                <a:gd name="T19" fmla="*/ 339 h 1176"/>
                <a:gd name="T20" fmla="*/ 135 w 1160"/>
                <a:gd name="T21" fmla="*/ 424 h 1176"/>
                <a:gd name="T22" fmla="*/ 112 w 1160"/>
                <a:gd name="T23" fmla="*/ 516 h 1176"/>
                <a:gd name="T24" fmla="*/ 107 w 1160"/>
                <a:gd name="T25" fmla="*/ 588 h 1176"/>
                <a:gd name="T26" fmla="*/ 117 w 1160"/>
                <a:gd name="T27" fmla="*/ 685 h 1176"/>
                <a:gd name="T28" fmla="*/ 144 w 1160"/>
                <a:gd name="T29" fmla="*/ 775 h 1176"/>
                <a:gd name="T30" fmla="*/ 190 w 1160"/>
                <a:gd name="T31" fmla="*/ 858 h 1176"/>
                <a:gd name="T32" fmla="*/ 247 w 1160"/>
                <a:gd name="T33" fmla="*/ 929 h 1176"/>
                <a:gd name="T34" fmla="*/ 318 w 1160"/>
                <a:gd name="T35" fmla="*/ 987 h 1176"/>
                <a:gd name="T36" fmla="*/ 399 w 1160"/>
                <a:gd name="T37" fmla="*/ 1031 h 1176"/>
                <a:gd name="T38" fmla="*/ 491 w 1160"/>
                <a:gd name="T39" fmla="*/ 1059 h 1176"/>
                <a:gd name="T40" fmla="*/ 587 w 1160"/>
                <a:gd name="T41" fmla="*/ 1070 h 1176"/>
                <a:gd name="T42" fmla="*/ 665 w 1160"/>
                <a:gd name="T43" fmla="*/ 1063 h 1176"/>
                <a:gd name="T44" fmla="*/ 762 w 1160"/>
                <a:gd name="T45" fmla="*/ 1036 h 1176"/>
                <a:gd name="T46" fmla="*/ 851 w 1160"/>
                <a:gd name="T47" fmla="*/ 990 h 1176"/>
                <a:gd name="T48" fmla="*/ 928 w 1160"/>
                <a:gd name="T49" fmla="*/ 927 h 1176"/>
                <a:gd name="T50" fmla="*/ 977 w 1160"/>
                <a:gd name="T51" fmla="*/ 976 h 1176"/>
                <a:gd name="T52" fmla="*/ 975 w 1160"/>
                <a:gd name="T53" fmla="*/ 1029 h 1176"/>
                <a:gd name="T54" fmla="*/ 885 w 1160"/>
                <a:gd name="T55" fmla="*/ 1093 h 1176"/>
                <a:gd name="T56" fmla="*/ 785 w 1160"/>
                <a:gd name="T57" fmla="*/ 1141 h 1176"/>
                <a:gd name="T58" fmla="*/ 674 w 1160"/>
                <a:gd name="T59" fmla="*/ 1170 h 1176"/>
                <a:gd name="T60" fmla="*/ 587 w 1160"/>
                <a:gd name="T61" fmla="*/ 1176 h 1176"/>
                <a:gd name="T62" fmla="*/ 469 w 1160"/>
                <a:gd name="T63" fmla="*/ 1165 h 1176"/>
                <a:gd name="T64" fmla="*/ 359 w 1160"/>
                <a:gd name="T65" fmla="*/ 1129 h 1176"/>
                <a:gd name="T66" fmla="*/ 259 w 1160"/>
                <a:gd name="T67" fmla="*/ 1075 h 1176"/>
                <a:gd name="T68" fmla="*/ 173 w 1160"/>
                <a:gd name="T69" fmla="*/ 1004 h 1176"/>
                <a:gd name="T70" fmla="*/ 100 w 1160"/>
                <a:gd name="T71" fmla="*/ 917 h 1176"/>
                <a:gd name="T72" fmla="*/ 46 w 1160"/>
                <a:gd name="T73" fmla="*/ 817 h 1176"/>
                <a:gd name="T74" fmla="*/ 12 w 1160"/>
                <a:gd name="T75" fmla="*/ 707 h 1176"/>
                <a:gd name="T76" fmla="*/ 0 w 1160"/>
                <a:gd name="T77" fmla="*/ 588 h 1176"/>
                <a:gd name="T78" fmla="*/ 7 w 1160"/>
                <a:gd name="T79" fmla="*/ 499 h 1176"/>
                <a:gd name="T80" fmla="*/ 35 w 1160"/>
                <a:gd name="T81" fmla="*/ 387 h 1176"/>
                <a:gd name="T82" fmla="*/ 85 w 1160"/>
                <a:gd name="T83" fmla="*/ 283 h 1176"/>
                <a:gd name="T84" fmla="*/ 152 w 1160"/>
                <a:gd name="T85" fmla="*/ 194 h 1176"/>
                <a:gd name="T86" fmla="*/ 235 w 1160"/>
                <a:gd name="T87" fmla="*/ 117 h 1176"/>
                <a:gd name="T88" fmla="*/ 333 w 1160"/>
                <a:gd name="T89" fmla="*/ 60 h 1176"/>
                <a:gd name="T90" fmla="*/ 440 w 1160"/>
                <a:gd name="T91" fmla="*/ 19 h 1176"/>
                <a:gd name="T92" fmla="*/ 557 w 1160"/>
                <a:gd name="T93" fmla="*/ 2 h 1176"/>
                <a:gd name="T94" fmla="*/ 638 w 1160"/>
                <a:gd name="T95" fmla="*/ 4 h 1176"/>
                <a:gd name="T96" fmla="*/ 738 w 1160"/>
                <a:gd name="T97" fmla="*/ 21 h 1176"/>
                <a:gd name="T98" fmla="*/ 833 w 1160"/>
                <a:gd name="T99" fmla="*/ 55 h 1176"/>
                <a:gd name="T100" fmla="*/ 917 w 1160"/>
                <a:gd name="T101" fmla="*/ 104 h 1176"/>
                <a:gd name="T102" fmla="*/ 1058 w 1160"/>
                <a:gd name="T103" fmla="*/ 239 h 1176"/>
                <a:gd name="T104" fmla="*/ 1109 w 1160"/>
                <a:gd name="T105" fmla="*/ 322 h 1176"/>
                <a:gd name="T106" fmla="*/ 1148 w 1160"/>
                <a:gd name="T107" fmla="*/ 414 h 1176"/>
                <a:gd name="T108" fmla="*/ 1109 w 1160"/>
                <a:gd name="T109" fmla="*/ 448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0" h="1176">
                  <a:moveTo>
                    <a:pt x="1041" y="431"/>
                  </a:moveTo>
                  <a:lnTo>
                    <a:pt x="1041" y="431"/>
                  </a:lnTo>
                  <a:lnTo>
                    <a:pt x="1028" y="397"/>
                  </a:lnTo>
                  <a:lnTo>
                    <a:pt x="1011" y="363"/>
                  </a:lnTo>
                  <a:lnTo>
                    <a:pt x="992" y="333"/>
                  </a:lnTo>
                  <a:lnTo>
                    <a:pt x="972" y="302"/>
                  </a:lnTo>
                  <a:lnTo>
                    <a:pt x="948" y="273"/>
                  </a:lnTo>
                  <a:lnTo>
                    <a:pt x="924" y="246"/>
                  </a:lnTo>
                  <a:lnTo>
                    <a:pt x="897" y="222"/>
                  </a:lnTo>
                  <a:lnTo>
                    <a:pt x="868" y="199"/>
                  </a:lnTo>
                  <a:lnTo>
                    <a:pt x="838" y="178"/>
                  </a:lnTo>
                  <a:lnTo>
                    <a:pt x="806" y="161"/>
                  </a:lnTo>
                  <a:lnTo>
                    <a:pt x="772" y="144"/>
                  </a:lnTo>
                  <a:lnTo>
                    <a:pt x="736" y="133"/>
                  </a:lnTo>
                  <a:lnTo>
                    <a:pt x="701" y="122"/>
                  </a:lnTo>
                  <a:lnTo>
                    <a:pt x="664" y="114"/>
                  </a:lnTo>
                  <a:lnTo>
                    <a:pt x="626" y="109"/>
                  </a:lnTo>
                  <a:lnTo>
                    <a:pt x="587" y="107"/>
                  </a:lnTo>
                  <a:lnTo>
                    <a:pt x="587" y="107"/>
                  </a:lnTo>
                  <a:lnTo>
                    <a:pt x="562" y="109"/>
                  </a:lnTo>
                  <a:lnTo>
                    <a:pt x="538" y="111"/>
                  </a:lnTo>
                  <a:lnTo>
                    <a:pt x="515" y="114"/>
                  </a:lnTo>
                  <a:lnTo>
                    <a:pt x="491" y="117"/>
                  </a:lnTo>
                  <a:lnTo>
                    <a:pt x="467" y="122"/>
                  </a:lnTo>
                  <a:lnTo>
                    <a:pt x="443" y="129"/>
                  </a:lnTo>
                  <a:lnTo>
                    <a:pt x="421" y="138"/>
                  </a:lnTo>
                  <a:lnTo>
                    <a:pt x="399" y="146"/>
                  </a:lnTo>
                  <a:lnTo>
                    <a:pt x="379" y="155"/>
                  </a:lnTo>
                  <a:lnTo>
                    <a:pt x="359" y="166"/>
                  </a:lnTo>
                  <a:lnTo>
                    <a:pt x="338" y="178"/>
                  </a:lnTo>
                  <a:lnTo>
                    <a:pt x="318" y="190"/>
                  </a:lnTo>
                  <a:lnTo>
                    <a:pt x="300" y="204"/>
                  </a:lnTo>
                  <a:lnTo>
                    <a:pt x="281" y="217"/>
                  </a:lnTo>
                  <a:lnTo>
                    <a:pt x="264" y="233"/>
                  </a:lnTo>
                  <a:lnTo>
                    <a:pt x="247" y="249"/>
                  </a:lnTo>
                  <a:lnTo>
                    <a:pt x="232" y="266"/>
                  </a:lnTo>
                  <a:lnTo>
                    <a:pt x="217" y="283"/>
                  </a:lnTo>
                  <a:lnTo>
                    <a:pt x="201" y="302"/>
                  </a:lnTo>
                  <a:lnTo>
                    <a:pt x="190" y="321"/>
                  </a:lnTo>
                  <a:lnTo>
                    <a:pt x="176" y="339"/>
                  </a:lnTo>
                  <a:lnTo>
                    <a:pt x="164" y="360"/>
                  </a:lnTo>
                  <a:lnTo>
                    <a:pt x="154" y="380"/>
                  </a:lnTo>
                  <a:lnTo>
                    <a:pt x="144" y="402"/>
                  </a:lnTo>
                  <a:lnTo>
                    <a:pt x="135" y="424"/>
                  </a:lnTo>
                  <a:lnTo>
                    <a:pt x="129" y="446"/>
                  </a:lnTo>
                  <a:lnTo>
                    <a:pt x="122" y="468"/>
                  </a:lnTo>
                  <a:lnTo>
                    <a:pt x="117" y="492"/>
                  </a:lnTo>
                  <a:lnTo>
                    <a:pt x="112" y="516"/>
                  </a:lnTo>
                  <a:lnTo>
                    <a:pt x="110" y="539"/>
                  </a:lnTo>
                  <a:lnTo>
                    <a:pt x="107" y="565"/>
                  </a:lnTo>
                  <a:lnTo>
                    <a:pt x="107" y="588"/>
                  </a:lnTo>
                  <a:lnTo>
                    <a:pt x="107" y="588"/>
                  </a:lnTo>
                  <a:lnTo>
                    <a:pt x="107" y="614"/>
                  </a:lnTo>
                  <a:lnTo>
                    <a:pt x="110" y="638"/>
                  </a:lnTo>
                  <a:lnTo>
                    <a:pt x="112" y="661"/>
                  </a:lnTo>
                  <a:lnTo>
                    <a:pt x="117" y="685"/>
                  </a:lnTo>
                  <a:lnTo>
                    <a:pt x="122" y="709"/>
                  </a:lnTo>
                  <a:lnTo>
                    <a:pt x="129" y="731"/>
                  </a:lnTo>
                  <a:lnTo>
                    <a:pt x="135" y="754"/>
                  </a:lnTo>
                  <a:lnTo>
                    <a:pt x="144" y="775"/>
                  </a:lnTo>
                  <a:lnTo>
                    <a:pt x="154" y="797"/>
                  </a:lnTo>
                  <a:lnTo>
                    <a:pt x="164" y="817"/>
                  </a:lnTo>
                  <a:lnTo>
                    <a:pt x="176" y="838"/>
                  </a:lnTo>
                  <a:lnTo>
                    <a:pt x="190" y="858"/>
                  </a:lnTo>
                  <a:lnTo>
                    <a:pt x="201" y="876"/>
                  </a:lnTo>
                  <a:lnTo>
                    <a:pt x="217" y="893"/>
                  </a:lnTo>
                  <a:lnTo>
                    <a:pt x="232" y="912"/>
                  </a:lnTo>
                  <a:lnTo>
                    <a:pt x="247" y="929"/>
                  </a:lnTo>
                  <a:lnTo>
                    <a:pt x="264" y="944"/>
                  </a:lnTo>
                  <a:lnTo>
                    <a:pt x="281" y="960"/>
                  </a:lnTo>
                  <a:lnTo>
                    <a:pt x="300" y="973"/>
                  </a:lnTo>
                  <a:lnTo>
                    <a:pt x="318" y="987"/>
                  </a:lnTo>
                  <a:lnTo>
                    <a:pt x="338" y="1000"/>
                  </a:lnTo>
                  <a:lnTo>
                    <a:pt x="359" y="1010"/>
                  </a:lnTo>
                  <a:lnTo>
                    <a:pt x="379" y="1022"/>
                  </a:lnTo>
                  <a:lnTo>
                    <a:pt x="399" y="1031"/>
                  </a:lnTo>
                  <a:lnTo>
                    <a:pt x="421" y="1039"/>
                  </a:lnTo>
                  <a:lnTo>
                    <a:pt x="443" y="1048"/>
                  </a:lnTo>
                  <a:lnTo>
                    <a:pt x="467" y="1054"/>
                  </a:lnTo>
                  <a:lnTo>
                    <a:pt x="491" y="1059"/>
                  </a:lnTo>
                  <a:lnTo>
                    <a:pt x="515" y="1063"/>
                  </a:lnTo>
                  <a:lnTo>
                    <a:pt x="538" y="1066"/>
                  </a:lnTo>
                  <a:lnTo>
                    <a:pt x="562" y="1068"/>
                  </a:lnTo>
                  <a:lnTo>
                    <a:pt x="587" y="1070"/>
                  </a:lnTo>
                  <a:lnTo>
                    <a:pt x="587" y="1070"/>
                  </a:lnTo>
                  <a:lnTo>
                    <a:pt x="613" y="1068"/>
                  </a:lnTo>
                  <a:lnTo>
                    <a:pt x="640" y="1066"/>
                  </a:lnTo>
                  <a:lnTo>
                    <a:pt x="665" y="1063"/>
                  </a:lnTo>
                  <a:lnTo>
                    <a:pt x="691" y="1058"/>
                  </a:lnTo>
                  <a:lnTo>
                    <a:pt x="714" y="1051"/>
                  </a:lnTo>
                  <a:lnTo>
                    <a:pt x="740" y="1044"/>
                  </a:lnTo>
                  <a:lnTo>
                    <a:pt x="762" y="1036"/>
                  </a:lnTo>
                  <a:lnTo>
                    <a:pt x="785" y="1026"/>
                  </a:lnTo>
                  <a:lnTo>
                    <a:pt x="807" y="1015"/>
                  </a:lnTo>
                  <a:lnTo>
                    <a:pt x="829" y="1004"/>
                  </a:lnTo>
                  <a:lnTo>
                    <a:pt x="851" y="990"/>
                  </a:lnTo>
                  <a:lnTo>
                    <a:pt x="872" y="976"/>
                  </a:lnTo>
                  <a:lnTo>
                    <a:pt x="890" y="961"/>
                  </a:lnTo>
                  <a:lnTo>
                    <a:pt x="909" y="944"/>
                  </a:lnTo>
                  <a:lnTo>
                    <a:pt x="928" y="927"/>
                  </a:lnTo>
                  <a:lnTo>
                    <a:pt x="945" y="909"/>
                  </a:lnTo>
                  <a:lnTo>
                    <a:pt x="945" y="909"/>
                  </a:lnTo>
                  <a:lnTo>
                    <a:pt x="961" y="946"/>
                  </a:lnTo>
                  <a:lnTo>
                    <a:pt x="977" y="976"/>
                  </a:lnTo>
                  <a:lnTo>
                    <a:pt x="990" y="1000"/>
                  </a:lnTo>
                  <a:lnTo>
                    <a:pt x="995" y="1010"/>
                  </a:lnTo>
                  <a:lnTo>
                    <a:pt x="995" y="1010"/>
                  </a:lnTo>
                  <a:lnTo>
                    <a:pt x="975" y="1029"/>
                  </a:lnTo>
                  <a:lnTo>
                    <a:pt x="955" y="1046"/>
                  </a:lnTo>
                  <a:lnTo>
                    <a:pt x="933" y="1063"/>
                  </a:lnTo>
                  <a:lnTo>
                    <a:pt x="909" y="1080"/>
                  </a:lnTo>
                  <a:lnTo>
                    <a:pt x="885" y="1093"/>
                  </a:lnTo>
                  <a:lnTo>
                    <a:pt x="862" y="1107"/>
                  </a:lnTo>
                  <a:lnTo>
                    <a:pt x="836" y="1120"/>
                  </a:lnTo>
                  <a:lnTo>
                    <a:pt x="811" y="1131"/>
                  </a:lnTo>
                  <a:lnTo>
                    <a:pt x="785" y="1141"/>
                  </a:lnTo>
                  <a:lnTo>
                    <a:pt x="758" y="1151"/>
                  </a:lnTo>
                  <a:lnTo>
                    <a:pt x="731" y="1158"/>
                  </a:lnTo>
                  <a:lnTo>
                    <a:pt x="702" y="1165"/>
                  </a:lnTo>
                  <a:lnTo>
                    <a:pt x="674" y="1170"/>
                  </a:lnTo>
                  <a:lnTo>
                    <a:pt x="645" y="1173"/>
                  </a:lnTo>
                  <a:lnTo>
                    <a:pt x="616" y="1175"/>
                  </a:lnTo>
                  <a:lnTo>
                    <a:pt x="587" y="1176"/>
                  </a:lnTo>
                  <a:lnTo>
                    <a:pt x="587" y="1176"/>
                  </a:lnTo>
                  <a:lnTo>
                    <a:pt x="557" y="1175"/>
                  </a:lnTo>
                  <a:lnTo>
                    <a:pt x="526" y="1173"/>
                  </a:lnTo>
                  <a:lnTo>
                    <a:pt x="498" y="1170"/>
                  </a:lnTo>
                  <a:lnTo>
                    <a:pt x="469" y="1165"/>
                  </a:lnTo>
                  <a:lnTo>
                    <a:pt x="440" y="1158"/>
                  </a:lnTo>
                  <a:lnTo>
                    <a:pt x="413" y="1149"/>
                  </a:lnTo>
                  <a:lnTo>
                    <a:pt x="386" y="1141"/>
                  </a:lnTo>
                  <a:lnTo>
                    <a:pt x="359" y="1129"/>
                  </a:lnTo>
                  <a:lnTo>
                    <a:pt x="333" y="1117"/>
                  </a:lnTo>
                  <a:lnTo>
                    <a:pt x="308" y="1105"/>
                  </a:lnTo>
                  <a:lnTo>
                    <a:pt x="283" y="1090"/>
                  </a:lnTo>
                  <a:lnTo>
                    <a:pt x="259" y="1075"/>
                  </a:lnTo>
                  <a:lnTo>
                    <a:pt x="235" y="1059"/>
                  </a:lnTo>
                  <a:lnTo>
                    <a:pt x="213" y="1041"/>
                  </a:lnTo>
                  <a:lnTo>
                    <a:pt x="193" y="1024"/>
                  </a:lnTo>
                  <a:lnTo>
                    <a:pt x="173" y="1004"/>
                  </a:lnTo>
                  <a:lnTo>
                    <a:pt x="152" y="983"/>
                  </a:lnTo>
                  <a:lnTo>
                    <a:pt x="134" y="961"/>
                  </a:lnTo>
                  <a:lnTo>
                    <a:pt x="117" y="939"/>
                  </a:lnTo>
                  <a:lnTo>
                    <a:pt x="100" y="917"/>
                  </a:lnTo>
                  <a:lnTo>
                    <a:pt x="85" y="893"/>
                  </a:lnTo>
                  <a:lnTo>
                    <a:pt x="71" y="868"/>
                  </a:lnTo>
                  <a:lnTo>
                    <a:pt x="57" y="843"/>
                  </a:lnTo>
                  <a:lnTo>
                    <a:pt x="46" y="817"/>
                  </a:lnTo>
                  <a:lnTo>
                    <a:pt x="35" y="790"/>
                  </a:lnTo>
                  <a:lnTo>
                    <a:pt x="27" y="763"/>
                  </a:lnTo>
                  <a:lnTo>
                    <a:pt x="19" y="736"/>
                  </a:lnTo>
                  <a:lnTo>
                    <a:pt x="12" y="707"/>
                  </a:lnTo>
                  <a:lnTo>
                    <a:pt x="7" y="678"/>
                  </a:lnTo>
                  <a:lnTo>
                    <a:pt x="3" y="648"/>
                  </a:lnTo>
                  <a:lnTo>
                    <a:pt x="0" y="619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58"/>
                  </a:lnTo>
                  <a:lnTo>
                    <a:pt x="3" y="529"/>
                  </a:lnTo>
                  <a:lnTo>
                    <a:pt x="7" y="499"/>
                  </a:lnTo>
                  <a:lnTo>
                    <a:pt x="12" y="470"/>
                  </a:lnTo>
                  <a:lnTo>
                    <a:pt x="19" y="443"/>
                  </a:lnTo>
                  <a:lnTo>
                    <a:pt x="27" y="414"/>
                  </a:lnTo>
                  <a:lnTo>
                    <a:pt x="35" y="387"/>
                  </a:lnTo>
                  <a:lnTo>
                    <a:pt x="46" y="360"/>
                  </a:lnTo>
                  <a:lnTo>
                    <a:pt x="57" y="334"/>
                  </a:lnTo>
                  <a:lnTo>
                    <a:pt x="71" y="309"/>
                  </a:lnTo>
                  <a:lnTo>
                    <a:pt x="85" y="283"/>
                  </a:lnTo>
                  <a:lnTo>
                    <a:pt x="100" y="260"/>
                  </a:lnTo>
                  <a:lnTo>
                    <a:pt x="117" y="238"/>
                  </a:lnTo>
                  <a:lnTo>
                    <a:pt x="134" y="216"/>
                  </a:lnTo>
                  <a:lnTo>
                    <a:pt x="152" y="194"/>
                  </a:lnTo>
                  <a:lnTo>
                    <a:pt x="173" y="173"/>
                  </a:lnTo>
                  <a:lnTo>
                    <a:pt x="193" y="155"/>
                  </a:lnTo>
                  <a:lnTo>
                    <a:pt x="213" y="136"/>
                  </a:lnTo>
                  <a:lnTo>
                    <a:pt x="235" y="117"/>
                  </a:lnTo>
                  <a:lnTo>
                    <a:pt x="259" y="102"/>
                  </a:lnTo>
                  <a:lnTo>
                    <a:pt x="283" y="87"/>
                  </a:lnTo>
                  <a:lnTo>
                    <a:pt x="308" y="72"/>
                  </a:lnTo>
                  <a:lnTo>
                    <a:pt x="333" y="60"/>
                  </a:lnTo>
                  <a:lnTo>
                    <a:pt x="359" y="48"/>
                  </a:lnTo>
                  <a:lnTo>
                    <a:pt x="386" y="38"/>
                  </a:lnTo>
                  <a:lnTo>
                    <a:pt x="413" y="28"/>
                  </a:lnTo>
                  <a:lnTo>
                    <a:pt x="440" y="19"/>
                  </a:lnTo>
                  <a:lnTo>
                    <a:pt x="469" y="14"/>
                  </a:lnTo>
                  <a:lnTo>
                    <a:pt x="498" y="7"/>
                  </a:lnTo>
                  <a:lnTo>
                    <a:pt x="526" y="4"/>
                  </a:lnTo>
                  <a:lnTo>
                    <a:pt x="557" y="2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613" y="2"/>
                  </a:lnTo>
                  <a:lnTo>
                    <a:pt x="638" y="4"/>
                  </a:lnTo>
                  <a:lnTo>
                    <a:pt x="664" y="5"/>
                  </a:lnTo>
                  <a:lnTo>
                    <a:pt x="689" y="11"/>
                  </a:lnTo>
                  <a:lnTo>
                    <a:pt x="714" y="16"/>
                  </a:lnTo>
                  <a:lnTo>
                    <a:pt x="738" y="21"/>
                  </a:lnTo>
                  <a:lnTo>
                    <a:pt x="763" y="28"/>
                  </a:lnTo>
                  <a:lnTo>
                    <a:pt x="787" y="36"/>
                  </a:lnTo>
                  <a:lnTo>
                    <a:pt x="809" y="44"/>
                  </a:lnTo>
                  <a:lnTo>
                    <a:pt x="833" y="55"/>
                  </a:lnTo>
                  <a:lnTo>
                    <a:pt x="855" y="66"/>
                  </a:lnTo>
                  <a:lnTo>
                    <a:pt x="877" y="78"/>
                  </a:lnTo>
                  <a:lnTo>
                    <a:pt x="897" y="90"/>
                  </a:lnTo>
                  <a:lnTo>
                    <a:pt x="917" y="104"/>
                  </a:lnTo>
                  <a:lnTo>
                    <a:pt x="956" y="133"/>
                  </a:lnTo>
                  <a:lnTo>
                    <a:pt x="994" y="165"/>
                  </a:lnTo>
                  <a:lnTo>
                    <a:pt x="1028" y="200"/>
                  </a:lnTo>
                  <a:lnTo>
                    <a:pt x="1058" y="239"/>
                  </a:lnTo>
                  <a:lnTo>
                    <a:pt x="1072" y="258"/>
                  </a:lnTo>
                  <a:lnTo>
                    <a:pt x="1085" y="278"/>
                  </a:lnTo>
                  <a:lnTo>
                    <a:pt x="1099" y="300"/>
                  </a:lnTo>
                  <a:lnTo>
                    <a:pt x="1109" y="322"/>
                  </a:lnTo>
                  <a:lnTo>
                    <a:pt x="1121" y="344"/>
                  </a:lnTo>
                  <a:lnTo>
                    <a:pt x="1131" y="366"/>
                  </a:lnTo>
                  <a:lnTo>
                    <a:pt x="1139" y="390"/>
                  </a:lnTo>
                  <a:lnTo>
                    <a:pt x="1148" y="414"/>
                  </a:lnTo>
                  <a:lnTo>
                    <a:pt x="1154" y="438"/>
                  </a:lnTo>
                  <a:lnTo>
                    <a:pt x="1160" y="463"/>
                  </a:lnTo>
                  <a:lnTo>
                    <a:pt x="1160" y="463"/>
                  </a:lnTo>
                  <a:lnTo>
                    <a:pt x="1109" y="448"/>
                  </a:lnTo>
                  <a:lnTo>
                    <a:pt x="1070" y="438"/>
                  </a:lnTo>
                  <a:lnTo>
                    <a:pt x="1048" y="433"/>
                  </a:lnTo>
                  <a:lnTo>
                    <a:pt x="1041" y="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48" name="Freeform 37">
              <a:extLst>
                <a:ext uri="{FF2B5EF4-FFF2-40B4-BE49-F238E27FC236}">
                  <a16:creationId xmlns:a16="http://schemas.microsoft.com/office/drawing/2014/main" id="{FC968B86-1752-43F9-B008-967A13FF6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6" y="341"/>
              <a:ext cx="3308" cy="2599"/>
            </a:xfrm>
            <a:custGeom>
              <a:avLst/>
              <a:gdLst>
                <a:gd name="T0" fmla="*/ 1016 w 3308"/>
                <a:gd name="T1" fmla="*/ 0 h 2599"/>
                <a:gd name="T2" fmla="*/ 1011 w 3308"/>
                <a:gd name="T3" fmla="*/ 22 h 2599"/>
                <a:gd name="T4" fmla="*/ 994 w 3308"/>
                <a:gd name="T5" fmla="*/ 59 h 2599"/>
                <a:gd name="T6" fmla="*/ 967 w 3308"/>
                <a:gd name="T7" fmla="*/ 98 h 2599"/>
                <a:gd name="T8" fmla="*/ 787 w 3308"/>
                <a:gd name="T9" fmla="*/ 106 h 2599"/>
                <a:gd name="T10" fmla="*/ 796 w 3308"/>
                <a:gd name="T11" fmla="*/ 72 h 2599"/>
                <a:gd name="T12" fmla="*/ 804 w 3308"/>
                <a:gd name="T13" fmla="*/ 20 h 2599"/>
                <a:gd name="T14" fmla="*/ 1491 w 3308"/>
                <a:gd name="T15" fmla="*/ 106 h 2599"/>
                <a:gd name="T16" fmla="*/ 1320 w 3308"/>
                <a:gd name="T17" fmla="*/ 106 h 2599"/>
                <a:gd name="T18" fmla="*/ 1336 w 3308"/>
                <a:gd name="T19" fmla="*/ 28 h 2599"/>
                <a:gd name="T20" fmla="*/ 1339 w 3308"/>
                <a:gd name="T21" fmla="*/ 0 h 2599"/>
                <a:gd name="T22" fmla="*/ 1549 w 3308"/>
                <a:gd name="T23" fmla="*/ 0 h 2599"/>
                <a:gd name="T24" fmla="*/ 1535 w 3308"/>
                <a:gd name="T25" fmla="*/ 42 h 2599"/>
                <a:gd name="T26" fmla="*/ 1517 w 3308"/>
                <a:gd name="T27" fmla="*/ 76 h 2599"/>
                <a:gd name="T28" fmla="*/ 1491 w 3308"/>
                <a:gd name="T29" fmla="*/ 106 h 2599"/>
                <a:gd name="T30" fmla="*/ 2026 w 3308"/>
                <a:gd name="T31" fmla="*/ 106 h 2599"/>
                <a:gd name="T32" fmla="*/ 1854 w 3308"/>
                <a:gd name="T33" fmla="*/ 106 h 2599"/>
                <a:gd name="T34" fmla="*/ 1864 w 3308"/>
                <a:gd name="T35" fmla="*/ 66 h 2599"/>
                <a:gd name="T36" fmla="*/ 1872 w 3308"/>
                <a:gd name="T37" fmla="*/ 8 h 2599"/>
                <a:gd name="T38" fmla="*/ 2082 w 3308"/>
                <a:gd name="T39" fmla="*/ 0 h 2599"/>
                <a:gd name="T40" fmla="*/ 2077 w 3308"/>
                <a:gd name="T41" fmla="*/ 22 h 2599"/>
                <a:gd name="T42" fmla="*/ 2060 w 3308"/>
                <a:gd name="T43" fmla="*/ 59 h 2599"/>
                <a:gd name="T44" fmla="*/ 2033 w 3308"/>
                <a:gd name="T45" fmla="*/ 98 h 2599"/>
                <a:gd name="T46" fmla="*/ 2026 w 3308"/>
                <a:gd name="T47" fmla="*/ 106 h 2599"/>
                <a:gd name="T48" fmla="*/ 2387 w 3308"/>
                <a:gd name="T49" fmla="*/ 106 h 2599"/>
                <a:gd name="T50" fmla="*/ 2396 w 3308"/>
                <a:gd name="T51" fmla="*/ 71 h 2599"/>
                <a:gd name="T52" fmla="*/ 2406 w 3308"/>
                <a:gd name="T53" fmla="*/ 0 h 2599"/>
                <a:gd name="T54" fmla="*/ 2616 w 3308"/>
                <a:gd name="T55" fmla="*/ 0 h 2599"/>
                <a:gd name="T56" fmla="*/ 2602 w 3308"/>
                <a:gd name="T57" fmla="*/ 42 h 2599"/>
                <a:gd name="T58" fmla="*/ 2583 w 3308"/>
                <a:gd name="T59" fmla="*/ 76 h 2599"/>
                <a:gd name="T60" fmla="*/ 2560 w 3308"/>
                <a:gd name="T61" fmla="*/ 106 h 2599"/>
                <a:gd name="T62" fmla="*/ 2939 w 3308"/>
                <a:gd name="T63" fmla="*/ 0 h 2599"/>
                <a:gd name="T64" fmla="*/ 3308 w 3308"/>
                <a:gd name="T65" fmla="*/ 2599 h 2599"/>
                <a:gd name="T66" fmla="*/ 3066 w 3308"/>
                <a:gd name="T67" fmla="*/ 2492 h 2599"/>
                <a:gd name="T68" fmla="*/ 3201 w 3308"/>
                <a:gd name="T69" fmla="*/ 106 h 2599"/>
                <a:gd name="T70" fmla="*/ 2920 w 3308"/>
                <a:gd name="T71" fmla="*/ 106 h 2599"/>
                <a:gd name="T72" fmla="*/ 2930 w 3308"/>
                <a:gd name="T73" fmla="*/ 69 h 2599"/>
                <a:gd name="T74" fmla="*/ 2939 w 3308"/>
                <a:gd name="T75" fmla="*/ 0 h 2599"/>
                <a:gd name="T76" fmla="*/ 425 w 3308"/>
                <a:gd name="T77" fmla="*/ 106 h 2599"/>
                <a:gd name="T78" fmla="*/ 107 w 3308"/>
                <a:gd name="T79" fmla="*/ 2492 h 2599"/>
                <a:gd name="T80" fmla="*/ 2440 w 3308"/>
                <a:gd name="T81" fmla="*/ 2599 h 2599"/>
                <a:gd name="T82" fmla="*/ 0 w 3308"/>
                <a:gd name="T83" fmla="*/ 0 h 2599"/>
                <a:gd name="T84" fmla="*/ 482 w 3308"/>
                <a:gd name="T85" fmla="*/ 0 h 2599"/>
                <a:gd name="T86" fmla="*/ 471 w 3308"/>
                <a:gd name="T87" fmla="*/ 35 h 2599"/>
                <a:gd name="T88" fmla="*/ 455 w 3308"/>
                <a:gd name="T89" fmla="*/ 67 h 2599"/>
                <a:gd name="T90" fmla="*/ 433 w 3308"/>
                <a:gd name="T91" fmla="*/ 98 h 2599"/>
                <a:gd name="T92" fmla="*/ 425 w 3308"/>
                <a:gd name="T93" fmla="*/ 106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08" h="2599">
                  <a:moveTo>
                    <a:pt x="806" y="0"/>
                  </a:moveTo>
                  <a:lnTo>
                    <a:pt x="1016" y="0"/>
                  </a:lnTo>
                  <a:lnTo>
                    <a:pt x="1016" y="0"/>
                  </a:lnTo>
                  <a:lnTo>
                    <a:pt x="1011" y="22"/>
                  </a:lnTo>
                  <a:lnTo>
                    <a:pt x="1002" y="40"/>
                  </a:lnTo>
                  <a:lnTo>
                    <a:pt x="994" y="59"/>
                  </a:lnTo>
                  <a:lnTo>
                    <a:pt x="984" y="74"/>
                  </a:lnTo>
                  <a:lnTo>
                    <a:pt x="967" y="98"/>
                  </a:lnTo>
                  <a:lnTo>
                    <a:pt x="958" y="106"/>
                  </a:lnTo>
                  <a:lnTo>
                    <a:pt x="787" y="106"/>
                  </a:lnTo>
                  <a:lnTo>
                    <a:pt x="787" y="106"/>
                  </a:lnTo>
                  <a:lnTo>
                    <a:pt x="796" y="72"/>
                  </a:lnTo>
                  <a:lnTo>
                    <a:pt x="801" y="44"/>
                  </a:lnTo>
                  <a:lnTo>
                    <a:pt x="804" y="20"/>
                  </a:lnTo>
                  <a:lnTo>
                    <a:pt x="806" y="0"/>
                  </a:lnTo>
                  <a:close/>
                  <a:moveTo>
                    <a:pt x="1491" y="106"/>
                  </a:moveTo>
                  <a:lnTo>
                    <a:pt x="1320" y="106"/>
                  </a:lnTo>
                  <a:lnTo>
                    <a:pt x="1320" y="106"/>
                  </a:lnTo>
                  <a:lnTo>
                    <a:pt x="1331" y="64"/>
                  </a:lnTo>
                  <a:lnTo>
                    <a:pt x="1336" y="28"/>
                  </a:lnTo>
                  <a:lnTo>
                    <a:pt x="1339" y="13"/>
                  </a:lnTo>
                  <a:lnTo>
                    <a:pt x="1339" y="0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544" y="22"/>
                  </a:lnTo>
                  <a:lnTo>
                    <a:pt x="1535" y="42"/>
                  </a:lnTo>
                  <a:lnTo>
                    <a:pt x="1527" y="59"/>
                  </a:lnTo>
                  <a:lnTo>
                    <a:pt x="1517" y="76"/>
                  </a:lnTo>
                  <a:lnTo>
                    <a:pt x="1500" y="98"/>
                  </a:lnTo>
                  <a:lnTo>
                    <a:pt x="1491" y="106"/>
                  </a:lnTo>
                  <a:lnTo>
                    <a:pt x="1491" y="106"/>
                  </a:lnTo>
                  <a:close/>
                  <a:moveTo>
                    <a:pt x="2026" y="106"/>
                  </a:moveTo>
                  <a:lnTo>
                    <a:pt x="1854" y="106"/>
                  </a:lnTo>
                  <a:lnTo>
                    <a:pt x="1854" y="106"/>
                  </a:lnTo>
                  <a:lnTo>
                    <a:pt x="1861" y="86"/>
                  </a:lnTo>
                  <a:lnTo>
                    <a:pt x="1864" y="66"/>
                  </a:lnTo>
                  <a:lnTo>
                    <a:pt x="1869" y="32"/>
                  </a:lnTo>
                  <a:lnTo>
                    <a:pt x="1872" y="8"/>
                  </a:lnTo>
                  <a:lnTo>
                    <a:pt x="1872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77" y="22"/>
                  </a:lnTo>
                  <a:lnTo>
                    <a:pt x="2069" y="40"/>
                  </a:lnTo>
                  <a:lnTo>
                    <a:pt x="2060" y="59"/>
                  </a:lnTo>
                  <a:lnTo>
                    <a:pt x="2050" y="76"/>
                  </a:lnTo>
                  <a:lnTo>
                    <a:pt x="2033" y="98"/>
                  </a:lnTo>
                  <a:lnTo>
                    <a:pt x="2026" y="106"/>
                  </a:lnTo>
                  <a:lnTo>
                    <a:pt x="2026" y="106"/>
                  </a:lnTo>
                  <a:close/>
                  <a:moveTo>
                    <a:pt x="2560" y="106"/>
                  </a:moveTo>
                  <a:lnTo>
                    <a:pt x="2387" y="106"/>
                  </a:lnTo>
                  <a:lnTo>
                    <a:pt x="2387" y="106"/>
                  </a:lnTo>
                  <a:lnTo>
                    <a:pt x="2396" y="71"/>
                  </a:lnTo>
                  <a:lnTo>
                    <a:pt x="2402" y="37"/>
                  </a:lnTo>
                  <a:lnTo>
                    <a:pt x="2406" y="0"/>
                  </a:lnTo>
                  <a:lnTo>
                    <a:pt x="2616" y="0"/>
                  </a:lnTo>
                  <a:lnTo>
                    <a:pt x="2616" y="0"/>
                  </a:lnTo>
                  <a:lnTo>
                    <a:pt x="2611" y="22"/>
                  </a:lnTo>
                  <a:lnTo>
                    <a:pt x="2602" y="42"/>
                  </a:lnTo>
                  <a:lnTo>
                    <a:pt x="2594" y="61"/>
                  </a:lnTo>
                  <a:lnTo>
                    <a:pt x="2583" y="76"/>
                  </a:lnTo>
                  <a:lnTo>
                    <a:pt x="2566" y="100"/>
                  </a:lnTo>
                  <a:lnTo>
                    <a:pt x="2560" y="106"/>
                  </a:lnTo>
                  <a:lnTo>
                    <a:pt x="2560" y="106"/>
                  </a:lnTo>
                  <a:close/>
                  <a:moveTo>
                    <a:pt x="2939" y="0"/>
                  </a:moveTo>
                  <a:lnTo>
                    <a:pt x="3308" y="0"/>
                  </a:lnTo>
                  <a:lnTo>
                    <a:pt x="3308" y="2599"/>
                  </a:lnTo>
                  <a:lnTo>
                    <a:pt x="3169" y="2599"/>
                  </a:lnTo>
                  <a:lnTo>
                    <a:pt x="3066" y="2492"/>
                  </a:lnTo>
                  <a:lnTo>
                    <a:pt x="3201" y="2492"/>
                  </a:lnTo>
                  <a:lnTo>
                    <a:pt x="3201" y="106"/>
                  </a:lnTo>
                  <a:lnTo>
                    <a:pt x="2920" y="106"/>
                  </a:lnTo>
                  <a:lnTo>
                    <a:pt x="2920" y="106"/>
                  </a:lnTo>
                  <a:lnTo>
                    <a:pt x="2927" y="88"/>
                  </a:lnTo>
                  <a:lnTo>
                    <a:pt x="2930" y="69"/>
                  </a:lnTo>
                  <a:lnTo>
                    <a:pt x="2936" y="35"/>
                  </a:lnTo>
                  <a:lnTo>
                    <a:pt x="2939" y="0"/>
                  </a:lnTo>
                  <a:lnTo>
                    <a:pt x="2939" y="0"/>
                  </a:lnTo>
                  <a:close/>
                  <a:moveTo>
                    <a:pt x="425" y="106"/>
                  </a:moveTo>
                  <a:lnTo>
                    <a:pt x="107" y="106"/>
                  </a:lnTo>
                  <a:lnTo>
                    <a:pt x="107" y="2492"/>
                  </a:lnTo>
                  <a:lnTo>
                    <a:pt x="2336" y="2492"/>
                  </a:lnTo>
                  <a:lnTo>
                    <a:pt x="2440" y="2599"/>
                  </a:lnTo>
                  <a:lnTo>
                    <a:pt x="0" y="2599"/>
                  </a:lnTo>
                  <a:lnTo>
                    <a:pt x="0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79" y="10"/>
                  </a:lnTo>
                  <a:lnTo>
                    <a:pt x="471" y="35"/>
                  </a:lnTo>
                  <a:lnTo>
                    <a:pt x="464" y="50"/>
                  </a:lnTo>
                  <a:lnTo>
                    <a:pt x="455" y="67"/>
                  </a:lnTo>
                  <a:lnTo>
                    <a:pt x="445" y="83"/>
                  </a:lnTo>
                  <a:lnTo>
                    <a:pt x="433" y="98"/>
                  </a:lnTo>
                  <a:lnTo>
                    <a:pt x="433" y="98"/>
                  </a:lnTo>
                  <a:lnTo>
                    <a:pt x="425" y="106"/>
                  </a:lnTo>
                  <a:lnTo>
                    <a:pt x="42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49" name="Freeform 38">
              <a:extLst>
                <a:ext uri="{FF2B5EF4-FFF2-40B4-BE49-F238E27FC236}">
                  <a16:creationId xmlns:a16="http://schemas.microsoft.com/office/drawing/2014/main" id="{632397F8-9160-46D7-A660-BF1D415C8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341"/>
              <a:ext cx="229" cy="106"/>
            </a:xfrm>
            <a:custGeom>
              <a:avLst/>
              <a:gdLst>
                <a:gd name="T0" fmla="*/ 19 w 229"/>
                <a:gd name="T1" fmla="*/ 0 h 106"/>
                <a:gd name="T2" fmla="*/ 229 w 229"/>
                <a:gd name="T3" fmla="*/ 0 h 106"/>
                <a:gd name="T4" fmla="*/ 229 w 229"/>
                <a:gd name="T5" fmla="*/ 0 h 106"/>
                <a:gd name="T6" fmla="*/ 224 w 229"/>
                <a:gd name="T7" fmla="*/ 22 h 106"/>
                <a:gd name="T8" fmla="*/ 215 w 229"/>
                <a:gd name="T9" fmla="*/ 40 h 106"/>
                <a:gd name="T10" fmla="*/ 207 w 229"/>
                <a:gd name="T11" fmla="*/ 59 h 106"/>
                <a:gd name="T12" fmla="*/ 197 w 229"/>
                <a:gd name="T13" fmla="*/ 74 h 106"/>
                <a:gd name="T14" fmla="*/ 180 w 229"/>
                <a:gd name="T15" fmla="*/ 98 h 106"/>
                <a:gd name="T16" fmla="*/ 171 w 229"/>
                <a:gd name="T17" fmla="*/ 106 h 106"/>
                <a:gd name="T18" fmla="*/ 0 w 229"/>
                <a:gd name="T19" fmla="*/ 106 h 106"/>
                <a:gd name="T20" fmla="*/ 0 w 229"/>
                <a:gd name="T21" fmla="*/ 106 h 106"/>
                <a:gd name="T22" fmla="*/ 9 w 229"/>
                <a:gd name="T23" fmla="*/ 72 h 106"/>
                <a:gd name="T24" fmla="*/ 14 w 229"/>
                <a:gd name="T25" fmla="*/ 44 h 106"/>
                <a:gd name="T26" fmla="*/ 17 w 229"/>
                <a:gd name="T27" fmla="*/ 20 h 106"/>
                <a:gd name="T28" fmla="*/ 19 w 229"/>
                <a:gd name="T2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106">
                  <a:moveTo>
                    <a:pt x="19" y="0"/>
                  </a:moveTo>
                  <a:lnTo>
                    <a:pt x="229" y="0"/>
                  </a:lnTo>
                  <a:lnTo>
                    <a:pt x="229" y="0"/>
                  </a:lnTo>
                  <a:lnTo>
                    <a:pt x="224" y="22"/>
                  </a:lnTo>
                  <a:lnTo>
                    <a:pt x="215" y="40"/>
                  </a:lnTo>
                  <a:lnTo>
                    <a:pt x="207" y="59"/>
                  </a:lnTo>
                  <a:lnTo>
                    <a:pt x="197" y="74"/>
                  </a:lnTo>
                  <a:lnTo>
                    <a:pt x="180" y="98"/>
                  </a:lnTo>
                  <a:lnTo>
                    <a:pt x="171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9" y="72"/>
                  </a:lnTo>
                  <a:lnTo>
                    <a:pt x="14" y="44"/>
                  </a:lnTo>
                  <a:lnTo>
                    <a:pt x="17" y="20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0" name="Freeform 39">
              <a:extLst>
                <a:ext uri="{FF2B5EF4-FFF2-40B4-BE49-F238E27FC236}">
                  <a16:creationId xmlns:a16="http://schemas.microsoft.com/office/drawing/2014/main" id="{2810DDC3-0943-4905-B9ED-DDE7332C4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41"/>
              <a:ext cx="229" cy="106"/>
            </a:xfrm>
            <a:custGeom>
              <a:avLst/>
              <a:gdLst>
                <a:gd name="T0" fmla="*/ 171 w 229"/>
                <a:gd name="T1" fmla="*/ 106 h 106"/>
                <a:gd name="T2" fmla="*/ 0 w 229"/>
                <a:gd name="T3" fmla="*/ 106 h 106"/>
                <a:gd name="T4" fmla="*/ 0 w 229"/>
                <a:gd name="T5" fmla="*/ 106 h 106"/>
                <a:gd name="T6" fmla="*/ 11 w 229"/>
                <a:gd name="T7" fmla="*/ 64 h 106"/>
                <a:gd name="T8" fmla="*/ 16 w 229"/>
                <a:gd name="T9" fmla="*/ 28 h 106"/>
                <a:gd name="T10" fmla="*/ 19 w 229"/>
                <a:gd name="T11" fmla="*/ 13 h 106"/>
                <a:gd name="T12" fmla="*/ 19 w 229"/>
                <a:gd name="T13" fmla="*/ 0 h 106"/>
                <a:gd name="T14" fmla="*/ 229 w 229"/>
                <a:gd name="T15" fmla="*/ 0 h 106"/>
                <a:gd name="T16" fmla="*/ 229 w 229"/>
                <a:gd name="T17" fmla="*/ 0 h 106"/>
                <a:gd name="T18" fmla="*/ 224 w 229"/>
                <a:gd name="T19" fmla="*/ 22 h 106"/>
                <a:gd name="T20" fmla="*/ 215 w 229"/>
                <a:gd name="T21" fmla="*/ 42 h 106"/>
                <a:gd name="T22" fmla="*/ 207 w 229"/>
                <a:gd name="T23" fmla="*/ 59 h 106"/>
                <a:gd name="T24" fmla="*/ 197 w 229"/>
                <a:gd name="T25" fmla="*/ 76 h 106"/>
                <a:gd name="T26" fmla="*/ 180 w 229"/>
                <a:gd name="T27" fmla="*/ 98 h 106"/>
                <a:gd name="T28" fmla="*/ 171 w 229"/>
                <a:gd name="T29" fmla="*/ 106 h 106"/>
                <a:gd name="T30" fmla="*/ 171 w 229"/>
                <a:gd name="T3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" h="106">
                  <a:moveTo>
                    <a:pt x="171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11" y="64"/>
                  </a:lnTo>
                  <a:lnTo>
                    <a:pt x="16" y="28"/>
                  </a:lnTo>
                  <a:lnTo>
                    <a:pt x="19" y="13"/>
                  </a:lnTo>
                  <a:lnTo>
                    <a:pt x="19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24" y="22"/>
                  </a:lnTo>
                  <a:lnTo>
                    <a:pt x="215" y="42"/>
                  </a:lnTo>
                  <a:lnTo>
                    <a:pt x="207" y="59"/>
                  </a:lnTo>
                  <a:lnTo>
                    <a:pt x="197" y="76"/>
                  </a:lnTo>
                  <a:lnTo>
                    <a:pt x="180" y="98"/>
                  </a:lnTo>
                  <a:lnTo>
                    <a:pt x="171" y="106"/>
                  </a:lnTo>
                  <a:lnTo>
                    <a:pt x="171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1" name="Freeform 40">
              <a:extLst>
                <a:ext uri="{FF2B5EF4-FFF2-40B4-BE49-F238E27FC236}">
                  <a16:creationId xmlns:a16="http://schemas.microsoft.com/office/drawing/2014/main" id="{9AFA0095-0F93-4B45-B5A0-361B6B10A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0" y="341"/>
              <a:ext cx="228" cy="106"/>
            </a:xfrm>
            <a:custGeom>
              <a:avLst/>
              <a:gdLst>
                <a:gd name="T0" fmla="*/ 172 w 228"/>
                <a:gd name="T1" fmla="*/ 106 h 106"/>
                <a:gd name="T2" fmla="*/ 0 w 228"/>
                <a:gd name="T3" fmla="*/ 106 h 106"/>
                <a:gd name="T4" fmla="*/ 0 w 228"/>
                <a:gd name="T5" fmla="*/ 106 h 106"/>
                <a:gd name="T6" fmla="*/ 7 w 228"/>
                <a:gd name="T7" fmla="*/ 86 h 106"/>
                <a:gd name="T8" fmla="*/ 10 w 228"/>
                <a:gd name="T9" fmla="*/ 66 h 106"/>
                <a:gd name="T10" fmla="*/ 15 w 228"/>
                <a:gd name="T11" fmla="*/ 32 h 106"/>
                <a:gd name="T12" fmla="*/ 18 w 228"/>
                <a:gd name="T13" fmla="*/ 8 h 106"/>
                <a:gd name="T14" fmla="*/ 18 w 228"/>
                <a:gd name="T15" fmla="*/ 0 h 106"/>
                <a:gd name="T16" fmla="*/ 228 w 228"/>
                <a:gd name="T17" fmla="*/ 0 h 106"/>
                <a:gd name="T18" fmla="*/ 228 w 228"/>
                <a:gd name="T19" fmla="*/ 0 h 106"/>
                <a:gd name="T20" fmla="*/ 223 w 228"/>
                <a:gd name="T21" fmla="*/ 22 h 106"/>
                <a:gd name="T22" fmla="*/ 215 w 228"/>
                <a:gd name="T23" fmla="*/ 40 h 106"/>
                <a:gd name="T24" fmla="*/ 206 w 228"/>
                <a:gd name="T25" fmla="*/ 59 h 106"/>
                <a:gd name="T26" fmla="*/ 196 w 228"/>
                <a:gd name="T27" fmla="*/ 76 h 106"/>
                <a:gd name="T28" fmla="*/ 179 w 228"/>
                <a:gd name="T29" fmla="*/ 98 h 106"/>
                <a:gd name="T30" fmla="*/ 172 w 228"/>
                <a:gd name="T31" fmla="*/ 106 h 106"/>
                <a:gd name="T32" fmla="*/ 172 w 228"/>
                <a:gd name="T3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106">
                  <a:moveTo>
                    <a:pt x="172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7" y="86"/>
                  </a:lnTo>
                  <a:lnTo>
                    <a:pt x="10" y="66"/>
                  </a:lnTo>
                  <a:lnTo>
                    <a:pt x="15" y="32"/>
                  </a:lnTo>
                  <a:lnTo>
                    <a:pt x="18" y="8"/>
                  </a:lnTo>
                  <a:lnTo>
                    <a:pt x="1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3" y="22"/>
                  </a:lnTo>
                  <a:lnTo>
                    <a:pt x="215" y="40"/>
                  </a:lnTo>
                  <a:lnTo>
                    <a:pt x="206" y="59"/>
                  </a:lnTo>
                  <a:lnTo>
                    <a:pt x="196" y="76"/>
                  </a:lnTo>
                  <a:lnTo>
                    <a:pt x="179" y="98"/>
                  </a:lnTo>
                  <a:lnTo>
                    <a:pt x="172" y="106"/>
                  </a:lnTo>
                  <a:lnTo>
                    <a:pt x="172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2" name="Freeform 41">
              <a:extLst>
                <a:ext uri="{FF2B5EF4-FFF2-40B4-BE49-F238E27FC236}">
                  <a16:creationId xmlns:a16="http://schemas.microsoft.com/office/drawing/2014/main" id="{2D02E20D-4B4C-4C5F-B5E6-6811CC811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341"/>
              <a:ext cx="229" cy="106"/>
            </a:xfrm>
            <a:custGeom>
              <a:avLst/>
              <a:gdLst>
                <a:gd name="T0" fmla="*/ 173 w 229"/>
                <a:gd name="T1" fmla="*/ 106 h 106"/>
                <a:gd name="T2" fmla="*/ 0 w 229"/>
                <a:gd name="T3" fmla="*/ 106 h 106"/>
                <a:gd name="T4" fmla="*/ 0 w 229"/>
                <a:gd name="T5" fmla="*/ 106 h 106"/>
                <a:gd name="T6" fmla="*/ 9 w 229"/>
                <a:gd name="T7" fmla="*/ 71 h 106"/>
                <a:gd name="T8" fmla="*/ 15 w 229"/>
                <a:gd name="T9" fmla="*/ 37 h 106"/>
                <a:gd name="T10" fmla="*/ 19 w 229"/>
                <a:gd name="T11" fmla="*/ 0 h 106"/>
                <a:gd name="T12" fmla="*/ 229 w 229"/>
                <a:gd name="T13" fmla="*/ 0 h 106"/>
                <a:gd name="T14" fmla="*/ 229 w 229"/>
                <a:gd name="T15" fmla="*/ 0 h 106"/>
                <a:gd name="T16" fmla="*/ 224 w 229"/>
                <a:gd name="T17" fmla="*/ 22 h 106"/>
                <a:gd name="T18" fmla="*/ 215 w 229"/>
                <a:gd name="T19" fmla="*/ 42 h 106"/>
                <a:gd name="T20" fmla="*/ 207 w 229"/>
                <a:gd name="T21" fmla="*/ 61 h 106"/>
                <a:gd name="T22" fmla="*/ 196 w 229"/>
                <a:gd name="T23" fmla="*/ 76 h 106"/>
                <a:gd name="T24" fmla="*/ 179 w 229"/>
                <a:gd name="T25" fmla="*/ 100 h 106"/>
                <a:gd name="T26" fmla="*/ 173 w 229"/>
                <a:gd name="T27" fmla="*/ 106 h 106"/>
                <a:gd name="T28" fmla="*/ 173 w 229"/>
                <a:gd name="T2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106">
                  <a:moveTo>
                    <a:pt x="173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9" y="71"/>
                  </a:lnTo>
                  <a:lnTo>
                    <a:pt x="15" y="37"/>
                  </a:lnTo>
                  <a:lnTo>
                    <a:pt x="19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24" y="22"/>
                  </a:lnTo>
                  <a:lnTo>
                    <a:pt x="215" y="42"/>
                  </a:lnTo>
                  <a:lnTo>
                    <a:pt x="207" y="61"/>
                  </a:lnTo>
                  <a:lnTo>
                    <a:pt x="196" y="76"/>
                  </a:lnTo>
                  <a:lnTo>
                    <a:pt x="179" y="100"/>
                  </a:lnTo>
                  <a:lnTo>
                    <a:pt x="173" y="106"/>
                  </a:lnTo>
                  <a:lnTo>
                    <a:pt x="173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3" name="Freeform 42">
              <a:extLst>
                <a:ext uri="{FF2B5EF4-FFF2-40B4-BE49-F238E27FC236}">
                  <a16:creationId xmlns:a16="http://schemas.microsoft.com/office/drawing/2014/main" id="{82D39495-FB41-4D1A-973B-F03FC4587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341"/>
              <a:ext cx="388" cy="2599"/>
            </a:xfrm>
            <a:custGeom>
              <a:avLst/>
              <a:gdLst>
                <a:gd name="T0" fmla="*/ 19 w 388"/>
                <a:gd name="T1" fmla="*/ 0 h 2599"/>
                <a:gd name="T2" fmla="*/ 388 w 388"/>
                <a:gd name="T3" fmla="*/ 0 h 2599"/>
                <a:gd name="T4" fmla="*/ 388 w 388"/>
                <a:gd name="T5" fmla="*/ 2599 h 2599"/>
                <a:gd name="T6" fmla="*/ 249 w 388"/>
                <a:gd name="T7" fmla="*/ 2599 h 2599"/>
                <a:gd name="T8" fmla="*/ 146 w 388"/>
                <a:gd name="T9" fmla="*/ 2492 h 2599"/>
                <a:gd name="T10" fmla="*/ 281 w 388"/>
                <a:gd name="T11" fmla="*/ 2492 h 2599"/>
                <a:gd name="T12" fmla="*/ 281 w 388"/>
                <a:gd name="T13" fmla="*/ 106 h 2599"/>
                <a:gd name="T14" fmla="*/ 0 w 388"/>
                <a:gd name="T15" fmla="*/ 106 h 2599"/>
                <a:gd name="T16" fmla="*/ 0 w 388"/>
                <a:gd name="T17" fmla="*/ 106 h 2599"/>
                <a:gd name="T18" fmla="*/ 7 w 388"/>
                <a:gd name="T19" fmla="*/ 88 h 2599"/>
                <a:gd name="T20" fmla="*/ 10 w 388"/>
                <a:gd name="T21" fmla="*/ 69 h 2599"/>
                <a:gd name="T22" fmla="*/ 16 w 388"/>
                <a:gd name="T23" fmla="*/ 35 h 2599"/>
                <a:gd name="T24" fmla="*/ 19 w 388"/>
                <a:gd name="T25" fmla="*/ 0 h 2599"/>
                <a:gd name="T26" fmla="*/ 19 w 388"/>
                <a:gd name="T27" fmla="*/ 0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8" h="2599">
                  <a:moveTo>
                    <a:pt x="19" y="0"/>
                  </a:moveTo>
                  <a:lnTo>
                    <a:pt x="388" y="0"/>
                  </a:lnTo>
                  <a:lnTo>
                    <a:pt x="388" y="2599"/>
                  </a:lnTo>
                  <a:lnTo>
                    <a:pt x="249" y="2599"/>
                  </a:lnTo>
                  <a:lnTo>
                    <a:pt x="146" y="2492"/>
                  </a:lnTo>
                  <a:lnTo>
                    <a:pt x="281" y="2492"/>
                  </a:lnTo>
                  <a:lnTo>
                    <a:pt x="281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7" y="88"/>
                  </a:lnTo>
                  <a:lnTo>
                    <a:pt x="10" y="69"/>
                  </a:lnTo>
                  <a:lnTo>
                    <a:pt x="16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4" name="Freeform 43">
              <a:extLst>
                <a:ext uri="{FF2B5EF4-FFF2-40B4-BE49-F238E27FC236}">
                  <a16:creationId xmlns:a16="http://schemas.microsoft.com/office/drawing/2014/main" id="{E6896AC0-688E-4279-BCF5-FD9B8CF3F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" y="341"/>
              <a:ext cx="2440" cy="2599"/>
            </a:xfrm>
            <a:custGeom>
              <a:avLst/>
              <a:gdLst>
                <a:gd name="T0" fmla="*/ 425 w 2440"/>
                <a:gd name="T1" fmla="*/ 106 h 2599"/>
                <a:gd name="T2" fmla="*/ 107 w 2440"/>
                <a:gd name="T3" fmla="*/ 106 h 2599"/>
                <a:gd name="T4" fmla="*/ 107 w 2440"/>
                <a:gd name="T5" fmla="*/ 2492 h 2599"/>
                <a:gd name="T6" fmla="*/ 2336 w 2440"/>
                <a:gd name="T7" fmla="*/ 2492 h 2599"/>
                <a:gd name="T8" fmla="*/ 2440 w 2440"/>
                <a:gd name="T9" fmla="*/ 2599 h 2599"/>
                <a:gd name="T10" fmla="*/ 0 w 2440"/>
                <a:gd name="T11" fmla="*/ 2599 h 2599"/>
                <a:gd name="T12" fmla="*/ 0 w 2440"/>
                <a:gd name="T13" fmla="*/ 0 h 2599"/>
                <a:gd name="T14" fmla="*/ 482 w 2440"/>
                <a:gd name="T15" fmla="*/ 0 h 2599"/>
                <a:gd name="T16" fmla="*/ 482 w 2440"/>
                <a:gd name="T17" fmla="*/ 0 h 2599"/>
                <a:gd name="T18" fmla="*/ 479 w 2440"/>
                <a:gd name="T19" fmla="*/ 10 h 2599"/>
                <a:gd name="T20" fmla="*/ 471 w 2440"/>
                <a:gd name="T21" fmla="*/ 35 h 2599"/>
                <a:gd name="T22" fmla="*/ 464 w 2440"/>
                <a:gd name="T23" fmla="*/ 50 h 2599"/>
                <a:gd name="T24" fmla="*/ 455 w 2440"/>
                <a:gd name="T25" fmla="*/ 67 h 2599"/>
                <a:gd name="T26" fmla="*/ 445 w 2440"/>
                <a:gd name="T27" fmla="*/ 83 h 2599"/>
                <a:gd name="T28" fmla="*/ 433 w 2440"/>
                <a:gd name="T29" fmla="*/ 98 h 2599"/>
                <a:gd name="T30" fmla="*/ 433 w 2440"/>
                <a:gd name="T31" fmla="*/ 98 h 2599"/>
                <a:gd name="T32" fmla="*/ 425 w 2440"/>
                <a:gd name="T33" fmla="*/ 106 h 2599"/>
                <a:gd name="T34" fmla="*/ 425 w 2440"/>
                <a:gd name="T35" fmla="*/ 106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0" h="2599">
                  <a:moveTo>
                    <a:pt x="425" y="106"/>
                  </a:moveTo>
                  <a:lnTo>
                    <a:pt x="107" y="106"/>
                  </a:lnTo>
                  <a:lnTo>
                    <a:pt x="107" y="2492"/>
                  </a:lnTo>
                  <a:lnTo>
                    <a:pt x="2336" y="2492"/>
                  </a:lnTo>
                  <a:lnTo>
                    <a:pt x="2440" y="2599"/>
                  </a:lnTo>
                  <a:lnTo>
                    <a:pt x="0" y="2599"/>
                  </a:lnTo>
                  <a:lnTo>
                    <a:pt x="0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79" y="10"/>
                  </a:lnTo>
                  <a:lnTo>
                    <a:pt x="471" y="35"/>
                  </a:lnTo>
                  <a:lnTo>
                    <a:pt x="464" y="50"/>
                  </a:lnTo>
                  <a:lnTo>
                    <a:pt x="455" y="67"/>
                  </a:lnTo>
                  <a:lnTo>
                    <a:pt x="445" y="83"/>
                  </a:lnTo>
                  <a:lnTo>
                    <a:pt x="433" y="98"/>
                  </a:lnTo>
                  <a:lnTo>
                    <a:pt x="433" y="98"/>
                  </a:lnTo>
                  <a:lnTo>
                    <a:pt x="425" y="106"/>
                  </a:lnTo>
                  <a:lnTo>
                    <a:pt x="425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5" name="Freeform 44">
              <a:extLst>
                <a:ext uri="{FF2B5EF4-FFF2-40B4-BE49-F238E27FC236}">
                  <a16:creationId xmlns:a16="http://schemas.microsoft.com/office/drawing/2014/main" id="{BFF734FB-7C3B-42C2-8050-63E24C942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0"/>
              <a:ext cx="210" cy="610"/>
            </a:xfrm>
            <a:custGeom>
              <a:avLst/>
              <a:gdLst>
                <a:gd name="T0" fmla="*/ 76 w 210"/>
                <a:gd name="T1" fmla="*/ 610 h 610"/>
                <a:gd name="T2" fmla="*/ 0 w 210"/>
                <a:gd name="T3" fmla="*/ 535 h 610"/>
                <a:gd name="T4" fmla="*/ 0 w 210"/>
                <a:gd name="T5" fmla="*/ 535 h 610"/>
                <a:gd name="T6" fmla="*/ 21 w 210"/>
                <a:gd name="T7" fmla="*/ 513 h 610"/>
                <a:gd name="T8" fmla="*/ 38 w 210"/>
                <a:gd name="T9" fmla="*/ 493 h 610"/>
                <a:gd name="T10" fmla="*/ 53 w 210"/>
                <a:gd name="T11" fmla="*/ 473 h 610"/>
                <a:gd name="T12" fmla="*/ 66 w 210"/>
                <a:gd name="T13" fmla="*/ 452 h 610"/>
                <a:gd name="T14" fmla="*/ 76 w 210"/>
                <a:gd name="T15" fmla="*/ 432 h 610"/>
                <a:gd name="T16" fmla="*/ 85 w 210"/>
                <a:gd name="T17" fmla="*/ 412 h 610"/>
                <a:gd name="T18" fmla="*/ 92 w 210"/>
                <a:gd name="T19" fmla="*/ 393 h 610"/>
                <a:gd name="T20" fmla="*/ 97 w 210"/>
                <a:gd name="T21" fmla="*/ 373 h 610"/>
                <a:gd name="T22" fmla="*/ 102 w 210"/>
                <a:gd name="T23" fmla="*/ 354 h 610"/>
                <a:gd name="T24" fmla="*/ 104 w 210"/>
                <a:gd name="T25" fmla="*/ 336 h 610"/>
                <a:gd name="T26" fmla="*/ 105 w 210"/>
                <a:gd name="T27" fmla="*/ 317 h 610"/>
                <a:gd name="T28" fmla="*/ 104 w 210"/>
                <a:gd name="T29" fmla="*/ 298 h 610"/>
                <a:gd name="T30" fmla="*/ 104 w 210"/>
                <a:gd name="T31" fmla="*/ 281 h 610"/>
                <a:gd name="T32" fmla="*/ 100 w 210"/>
                <a:gd name="T33" fmla="*/ 264 h 610"/>
                <a:gd name="T34" fmla="*/ 93 w 210"/>
                <a:gd name="T35" fmla="*/ 232 h 610"/>
                <a:gd name="T36" fmla="*/ 82 w 210"/>
                <a:gd name="T37" fmla="*/ 202 h 610"/>
                <a:gd name="T38" fmla="*/ 70 w 210"/>
                <a:gd name="T39" fmla="*/ 173 h 610"/>
                <a:gd name="T40" fmla="*/ 56 w 210"/>
                <a:gd name="T41" fmla="*/ 149 h 610"/>
                <a:gd name="T42" fmla="*/ 43 w 210"/>
                <a:gd name="T43" fmla="*/ 127 h 610"/>
                <a:gd name="T44" fmla="*/ 29 w 210"/>
                <a:gd name="T45" fmla="*/ 108 h 610"/>
                <a:gd name="T46" fmla="*/ 17 w 210"/>
                <a:gd name="T47" fmla="*/ 93 h 610"/>
                <a:gd name="T48" fmla="*/ 0 w 210"/>
                <a:gd name="T49" fmla="*/ 76 h 610"/>
                <a:gd name="T50" fmla="*/ 76 w 210"/>
                <a:gd name="T51" fmla="*/ 0 h 610"/>
                <a:gd name="T52" fmla="*/ 76 w 210"/>
                <a:gd name="T53" fmla="*/ 0 h 610"/>
                <a:gd name="T54" fmla="*/ 97 w 210"/>
                <a:gd name="T55" fmla="*/ 22 h 610"/>
                <a:gd name="T56" fmla="*/ 117 w 210"/>
                <a:gd name="T57" fmla="*/ 47 h 610"/>
                <a:gd name="T58" fmla="*/ 136 w 210"/>
                <a:gd name="T59" fmla="*/ 76 h 610"/>
                <a:gd name="T60" fmla="*/ 154 w 210"/>
                <a:gd name="T61" fmla="*/ 107 h 610"/>
                <a:gd name="T62" fmla="*/ 171 w 210"/>
                <a:gd name="T63" fmla="*/ 141 h 610"/>
                <a:gd name="T64" fmla="*/ 186 w 210"/>
                <a:gd name="T65" fmla="*/ 176 h 610"/>
                <a:gd name="T66" fmla="*/ 198 w 210"/>
                <a:gd name="T67" fmla="*/ 215 h 610"/>
                <a:gd name="T68" fmla="*/ 202 w 210"/>
                <a:gd name="T69" fmla="*/ 234 h 610"/>
                <a:gd name="T70" fmla="*/ 207 w 210"/>
                <a:gd name="T71" fmla="*/ 254 h 610"/>
                <a:gd name="T72" fmla="*/ 208 w 210"/>
                <a:gd name="T73" fmla="*/ 275 h 610"/>
                <a:gd name="T74" fmla="*/ 210 w 210"/>
                <a:gd name="T75" fmla="*/ 297 h 610"/>
                <a:gd name="T76" fmla="*/ 210 w 210"/>
                <a:gd name="T77" fmla="*/ 317 h 610"/>
                <a:gd name="T78" fmla="*/ 210 w 210"/>
                <a:gd name="T79" fmla="*/ 339 h 610"/>
                <a:gd name="T80" fmla="*/ 208 w 210"/>
                <a:gd name="T81" fmla="*/ 361 h 610"/>
                <a:gd name="T82" fmla="*/ 205 w 210"/>
                <a:gd name="T83" fmla="*/ 383 h 610"/>
                <a:gd name="T84" fmla="*/ 200 w 210"/>
                <a:gd name="T85" fmla="*/ 405 h 610"/>
                <a:gd name="T86" fmla="*/ 193 w 210"/>
                <a:gd name="T87" fmla="*/ 429 h 610"/>
                <a:gd name="T88" fmla="*/ 185 w 210"/>
                <a:gd name="T89" fmla="*/ 451 h 610"/>
                <a:gd name="T90" fmla="*/ 175 w 210"/>
                <a:gd name="T91" fmla="*/ 473 h 610"/>
                <a:gd name="T92" fmla="*/ 163 w 210"/>
                <a:gd name="T93" fmla="*/ 497 h 610"/>
                <a:gd name="T94" fmla="*/ 149 w 210"/>
                <a:gd name="T95" fmla="*/ 519 h 610"/>
                <a:gd name="T96" fmla="*/ 134 w 210"/>
                <a:gd name="T97" fmla="*/ 542 h 610"/>
                <a:gd name="T98" fmla="*/ 117 w 210"/>
                <a:gd name="T99" fmla="*/ 564 h 610"/>
                <a:gd name="T100" fmla="*/ 98 w 210"/>
                <a:gd name="T101" fmla="*/ 588 h 610"/>
                <a:gd name="T102" fmla="*/ 76 w 210"/>
                <a:gd name="T103" fmla="*/ 610 h 610"/>
                <a:gd name="T104" fmla="*/ 76 w 210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610">
                  <a:moveTo>
                    <a:pt x="76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21" y="513"/>
                  </a:lnTo>
                  <a:lnTo>
                    <a:pt x="38" y="493"/>
                  </a:lnTo>
                  <a:lnTo>
                    <a:pt x="53" y="473"/>
                  </a:lnTo>
                  <a:lnTo>
                    <a:pt x="66" y="452"/>
                  </a:lnTo>
                  <a:lnTo>
                    <a:pt x="76" y="432"/>
                  </a:lnTo>
                  <a:lnTo>
                    <a:pt x="85" y="412"/>
                  </a:lnTo>
                  <a:lnTo>
                    <a:pt x="92" y="393"/>
                  </a:lnTo>
                  <a:lnTo>
                    <a:pt x="97" y="373"/>
                  </a:lnTo>
                  <a:lnTo>
                    <a:pt x="102" y="354"/>
                  </a:lnTo>
                  <a:lnTo>
                    <a:pt x="104" y="336"/>
                  </a:lnTo>
                  <a:lnTo>
                    <a:pt x="105" y="317"/>
                  </a:lnTo>
                  <a:lnTo>
                    <a:pt x="104" y="298"/>
                  </a:lnTo>
                  <a:lnTo>
                    <a:pt x="104" y="281"/>
                  </a:lnTo>
                  <a:lnTo>
                    <a:pt x="100" y="264"/>
                  </a:lnTo>
                  <a:lnTo>
                    <a:pt x="93" y="232"/>
                  </a:lnTo>
                  <a:lnTo>
                    <a:pt x="82" y="202"/>
                  </a:lnTo>
                  <a:lnTo>
                    <a:pt x="70" y="173"/>
                  </a:lnTo>
                  <a:lnTo>
                    <a:pt x="56" y="149"/>
                  </a:lnTo>
                  <a:lnTo>
                    <a:pt x="43" y="127"/>
                  </a:lnTo>
                  <a:lnTo>
                    <a:pt x="29" y="108"/>
                  </a:lnTo>
                  <a:lnTo>
                    <a:pt x="17" y="93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7" y="22"/>
                  </a:lnTo>
                  <a:lnTo>
                    <a:pt x="117" y="47"/>
                  </a:lnTo>
                  <a:lnTo>
                    <a:pt x="136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6" y="176"/>
                  </a:lnTo>
                  <a:lnTo>
                    <a:pt x="198" y="215"/>
                  </a:lnTo>
                  <a:lnTo>
                    <a:pt x="202" y="234"/>
                  </a:lnTo>
                  <a:lnTo>
                    <a:pt x="207" y="254"/>
                  </a:lnTo>
                  <a:lnTo>
                    <a:pt x="208" y="275"/>
                  </a:lnTo>
                  <a:lnTo>
                    <a:pt x="210" y="297"/>
                  </a:lnTo>
                  <a:lnTo>
                    <a:pt x="210" y="317"/>
                  </a:lnTo>
                  <a:lnTo>
                    <a:pt x="210" y="339"/>
                  </a:lnTo>
                  <a:lnTo>
                    <a:pt x="208" y="361"/>
                  </a:lnTo>
                  <a:lnTo>
                    <a:pt x="205" y="383"/>
                  </a:lnTo>
                  <a:lnTo>
                    <a:pt x="200" y="405"/>
                  </a:lnTo>
                  <a:lnTo>
                    <a:pt x="193" y="429"/>
                  </a:lnTo>
                  <a:lnTo>
                    <a:pt x="185" y="451"/>
                  </a:lnTo>
                  <a:lnTo>
                    <a:pt x="175" y="473"/>
                  </a:lnTo>
                  <a:lnTo>
                    <a:pt x="163" y="497"/>
                  </a:lnTo>
                  <a:lnTo>
                    <a:pt x="149" y="519"/>
                  </a:lnTo>
                  <a:lnTo>
                    <a:pt x="134" y="542"/>
                  </a:lnTo>
                  <a:lnTo>
                    <a:pt x="117" y="564"/>
                  </a:lnTo>
                  <a:lnTo>
                    <a:pt x="98" y="588"/>
                  </a:lnTo>
                  <a:lnTo>
                    <a:pt x="76" y="610"/>
                  </a:lnTo>
                  <a:lnTo>
                    <a:pt x="76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6" name="Freeform 45">
              <a:extLst>
                <a:ext uri="{FF2B5EF4-FFF2-40B4-BE49-F238E27FC236}">
                  <a16:creationId xmlns:a16="http://schemas.microsoft.com/office/drawing/2014/main" id="{D1771185-96D1-4119-9032-7B84B0366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" y="0"/>
              <a:ext cx="211" cy="610"/>
            </a:xfrm>
            <a:custGeom>
              <a:avLst/>
              <a:gdLst>
                <a:gd name="T0" fmla="*/ 76 w 211"/>
                <a:gd name="T1" fmla="*/ 610 h 610"/>
                <a:gd name="T2" fmla="*/ 1 w 211"/>
                <a:gd name="T3" fmla="*/ 535 h 610"/>
                <a:gd name="T4" fmla="*/ 1 w 211"/>
                <a:gd name="T5" fmla="*/ 535 h 610"/>
                <a:gd name="T6" fmla="*/ 20 w 211"/>
                <a:gd name="T7" fmla="*/ 513 h 610"/>
                <a:gd name="T8" fmla="*/ 37 w 211"/>
                <a:gd name="T9" fmla="*/ 493 h 610"/>
                <a:gd name="T10" fmla="*/ 52 w 211"/>
                <a:gd name="T11" fmla="*/ 473 h 610"/>
                <a:gd name="T12" fmla="*/ 66 w 211"/>
                <a:gd name="T13" fmla="*/ 452 h 610"/>
                <a:gd name="T14" fmla="*/ 76 w 211"/>
                <a:gd name="T15" fmla="*/ 432 h 610"/>
                <a:gd name="T16" fmla="*/ 84 w 211"/>
                <a:gd name="T17" fmla="*/ 412 h 610"/>
                <a:gd name="T18" fmla="*/ 91 w 211"/>
                <a:gd name="T19" fmla="*/ 393 h 610"/>
                <a:gd name="T20" fmla="*/ 98 w 211"/>
                <a:gd name="T21" fmla="*/ 373 h 610"/>
                <a:gd name="T22" fmla="*/ 101 w 211"/>
                <a:gd name="T23" fmla="*/ 354 h 610"/>
                <a:gd name="T24" fmla="*/ 103 w 211"/>
                <a:gd name="T25" fmla="*/ 336 h 610"/>
                <a:gd name="T26" fmla="*/ 104 w 211"/>
                <a:gd name="T27" fmla="*/ 317 h 610"/>
                <a:gd name="T28" fmla="*/ 104 w 211"/>
                <a:gd name="T29" fmla="*/ 298 h 610"/>
                <a:gd name="T30" fmla="*/ 103 w 211"/>
                <a:gd name="T31" fmla="*/ 281 h 610"/>
                <a:gd name="T32" fmla="*/ 99 w 211"/>
                <a:gd name="T33" fmla="*/ 264 h 610"/>
                <a:gd name="T34" fmla="*/ 93 w 211"/>
                <a:gd name="T35" fmla="*/ 232 h 610"/>
                <a:gd name="T36" fmla="*/ 81 w 211"/>
                <a:gd name="T37" fmla="*/ 202 h 610"/>
                <a:gd name="T38" fmla="*/ 69 w 211"/>
                <a:gd name="T39" fmla="*/ 173 h 610"/>
                <a:gd name="T40" fmla="*/ 55 w 211"/>
                <a:gd name="T41" fmla="*/ 149 h 610"/>
                <a:gd name="T42" fmla="*/ 42 w 211"/>
                <a:gd name="T43" fmla="*/ 127 h 610"/>
                <a:gd name="T44" fmla="*/ 28 w 211"/>
                <a:gd name="T45" fmla="*/ 108 h 610"/>
                <a:gd name="T46" fmla="*/ 16 w 211"/>
                <a:gd name="T47" fmla="*/ 93 h 610"/>
                <a:gd name="T48" fmla="*/ 0 w 211"/>
                <a:gd name="T49" fmla="*/ 76 h 610"/>
                <a:gd name="T50" fmla="*/ 76 w 211"/>
                <a:gd name="T51" fmla="*/ 0 h 610"/>
                <a:gd name="T52" fmla="*/ 76 w 211"/>
                <a:gd name="T53" fmla="*/ 0 h 610"/>
                <a:gd name="T54" fmla="*/ 96 w 211"/>
                <a:gd name="T55" fmla="*/ 22 h 610"/>
                <a:gd name="T56" fmla="*/ 116 w 211"/>
                <a:gd name="T57" fmla="*/ 47 h 610"/>
                <a:gd name="T58" fmla="*/ 135 w 211"/>
                <a:gd name="T59" fmla="*/ 76 h 610"/>
                <a:gd name="T60" fmla="*/ 154 w 211"/>
                <a:gd name="T61" fmla="*/ 107 h 610"/>
                <a:gd name="T62" fmla="*/ 171 w 211"/>
                <a:gd name="T63" fmla="*/ 141 h 610"/>
                <a:gd name="T64" fmla="*/ 186 w 211"/>
                <a:gd name="T65" fmla="*/ 176 h 610"/>
                <a:gd name="T66" fmla="*/ 198 w 211"/>
                <a:gd name="T67" fmla="*/ 215 h 610"/>
                <a:gd name="T68" fmla="*/ 203 w 211"/>
                <a:gd name="T69" fmla="*/ 234 h 610"/>
                <a:gd name="T70" fmla="*/ 206 w 211"/>
                <a:gd name="T71" fmla="*/ 254 h 610"/>
                <a:gd name="T72" fmla="*/ 208 w 211"/>
                <a:gd name="T73" fmla="*/ 275 h 610"/>
                <a:gd name="T74" fmla="*/ 209 w 211"/>
                <a:gd name="T75" fmla="*/ 297 h 610"/>
                <a:gd name="T76" fmla="*/ 211 w 211"/>
                <a:gd name="T77" fmla="*/ 317 h 610"/>
                <a:gd name="T78" fmla="*/ 209 w 211"/>
                <a:gd name="T79" fmla="*/ 339 h 610"/>
                <a:gd name="T80" fmla="*/ 208 w 211"/>
                <a:gd name="T81" fmla="*/ 361 h 610"/>
                <a:gd name="T82" fmla="*/ 204 w 211"/>
                <a:gd name="T83" fmla="*/ 383 h 610"/>
                <a:gd name="T84" fmla="*/ 199 w 211"/>
                <a:gd name="T85" fmla="*/ 405 h 610"/>
                <a:gd name="T86" fmla="*/ 193 w 211"/>
                <a:gd name="T87" fmla="*/ 429 h 610"/>
                <a:gd name="T88" fmla="*/ 184 w 211"/>
                <a:gd name="T89" fmla="*/ 451 h 610"/>
                <a:gd name="T90" fmla="*/ 174 w 211"/>
                <a:gd name="T91" fmla="*/ 473 h 610"/>
                <a:gd name="T92" fmla="*/ 162 w 211"/>
                <a:gd name="T93" fmla="*/ 497 h 610"/>
                <a:gd name="T94" fmla="*/ 150 w 211"/>
                <a:gd name="T95" fmla="*/ 519 h 610"/>
                <a:gd name="T96" fmla="*/ 133 w 211"/>
                <a:gd name="T97" fmla="*/ 542 h 610"/>
                <a:gd name="T98" fmla="*/ 116 w 211"/>
                <a:gd name="T99" fmla="*/ 564 h 610"/>
                <a:gd name="T100" fmla="*/ 98 w 211"/>
                <a:gd name="T101" fmla="*/ 588 h 610"/>
                <a:gd name="T102" fmla="*/ 76 w 211"/>
                <a:gd name="T103" fmla="*/ 610 h 610"/>
                <a:gd name="T104" fmla="*/ 76 w 211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1" h="610">
                  <a:moveTo>
                    <a:pt x="76" y="610"/>
                  </a:moveTo>
                  <a:lnTo>
                    <a:pt x="1" y="535"/>
                  </a:lnTo>
                  <a:lnTo>
                    <a:pt x="1" y="535"/>
                  </a:lnTo>
                  <a:lnTo>
                    <a:pt x="20" y="513"/>
                  </a:lnTo>
                  <a:lnTo>
                    <a:pt x="37" y="493"/>
                  </a:lnTo>
                  <a:lnTo>
                    <a:pt x="52" y="473"/>
                  </a:lnTo>
                  <a:lnTo>
                    <a:pt x="66" y="452"/>
                  </a:lnTo>
                  <a:lnTo>
                    <a:pt x="76" y="432"/>
                  </a:lnTo>
                  <a:lnTo>
                    <a:pt x="84" y="412"/>
                  </a:lnTo>
                  <a:lnTo>
                    <a:pt x="91" y="393"/>
                  </a:lnTo>
                  <a:lnTo>
                    <a:pt x="98" y="373"/>
                  </a:lnTo>
                  <a:lnTo>
                    <a:pt x="101" y="354"/>
                  </a:lnTo>
                  <a:lnTo>
                    <a:pt x="103" y="336"/>
                  </a:lnTo>
                  <a:lnTo>
                    <a:pt x="104" y="317"/>
                  </a:lnTo>
                  <a:lnTo>
                    <a:pt x="104" y="298"/>
                  </a:lnTo>
                  <a:lnTo>
                    <a:pt x="103" y="281"/>
                  </a:lnTo>
                  <a:lnTo>
                    <a:pt x="99" y="264"/>
                  </a:lnTo>
                  <a:lnTo>
                    <a:pt x="93" y="232"/>
                  </a:lnTo>
                  <a:lnTo>
                    <a:pt x="81" y="202"/>
                  </a:lnTo>
                  <a:lnTo>
                    <a:pt x="69" y="173"/>
                  </a:lnTo>
                  <a:lnTo>
                    <a:pt x="55" y="149"/>
                  </a:lnTo>
                  <a:lnTo>
                    <a:pt x="42" y="127"/>
                  </a:lnTo>
                  <a:lnTo>
                    <a:pt x="28" y="108"/>
                  </a:lnTo>
                  <a:lnTo>
                    <a:pt x="16" y="93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6" y="22"/>
                  </a:lnTo>
                  <a:lnTo>
                    <a:pt x="116" y="47"/>
                  </a:lnTo>
                  <a:lnTo>
                    <a:pt x="135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6" y="176"/>
                  </a:lnTo>
                  <a:lnTo>
                    <a:pt x="198" y="215"/>
                  </a:lnTo>
                  <a:lnTo>
                    <a:pt x="203" y="234"/>
                  </a:lnTo>
                  <a:lnTo>
                    <a:pt x="206" y="254"/>
                  </a:lnTo>
                  <a:lnTo>
                    <a:pt x="208" y="275"/>
                  </a:lnTo>
                  <a:lnTo>
                    <a:pt x="209" y="297"/>
                  </a:lnTo>
                  <a:lnTo>
                    <a:pt x="211" y="317"/>
                  </a:lnTo>
                  <a:lnTo>
                    <a:pt x="209" y="339"/>
                  </a:lnTo>
                  <a:lnTo>
                    <a:pt x="208" y="361"/>
                  </a:lnTo>
                  <a:lnTo>
                    <a:pt x="204" y="383"/>
                  </a:lnTo>
                  <a:lnTo>
                    <a:pt x="199" y="405"/>
                  </a:lnTo>
                  <a:lnTo>
                    <a:pt x="193" y="429"/>
                  </a:lnTo>
                  <a:lnTo>
                    <a:pt x="184" y="451"/>
                  </a:lnTo>
                  <a:lnTo>
                    <a:pt x="174" y="473"/>
                  </a:lnTo>
                  <a:lnTo>
                    <a:pt x="162" y="497"/>
                  </a:lnTo>
                  <a:lnTo>
                    <a:pt x="150" y="519"/>
                  </a:lnTo>
                  <a:lnTo>
                    <a:pt x="133" y="542"/>
                  </a:lnTo>
                  <a:lnTo>
                    <a:pt x="116" y="564"/>
                  </a:lnTo>
                  <a:lnTo>
                    <a:pt x="98" y="588"/>
                  </a:lnTo>
                  <a:lnTo>
                    <a:pt x="76" y="610"/>
                  </a:lnTo>
                  <a:lnTo>
                    <a:pt x="76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7" name="Freeform 46">
              <a:extLst>
                <a:ext uri="{FF2B5EF4-FFF2-40B4-BE49-F238E27FC236}">
                  <a16:creationId xmlns:a16="http://schemas.microsoft.com/office/drawing/2014/main" id="{8C2B603D-0174-4AB6-BE5D-BCADD3B7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0"/>
              <a:ext cx="209" cy="610"/>
            </a:xfrm>
            <a:custGeom>
              <a:avLst/>
              <a:gdLst>
                <a:gd name="T0" fmla="*/ 74 w 209"/>
                <a:gd name="T1" fmla="*/ 610 h 610"/>
                <a:gd name="T2" fmla="*/ 0 w 209"/>
                <a:gd name="T3" fmla="*/ 535 h 610"/>
                <a:gd name="T4" fmla="*/ 0 w 209"/>
                <a:gd name="T5" fmla="*/ 535 h 610"/>
                <a:gd name="T6" fmla="*/ 18 w 209"/>
                <a:gd name="T7" fmla="*/ 513 h 610"/>
                <a:gd name="T8" fmla="*/ 35 w 209"/>
                <a:gd name="T9" fmla="*/ 493 h 610"/>
                <a:gd name="T10" fmla="*/ 50 w 209"/>
                <a:gd name="T11" fmla="*/ 473 h 610"/>
                <a:gd name="T12" fmla="*/ 64 w 209"/>
                <a:gd name="T13" fmla="*/ 452 h 610"/>
                <a:gd name="T14" fmla="*/ 74 w 209"/>
                <a:gd name="T15" fmla="*/ 432 h 610"/>
                <a:gd name="T16" fmla="*/ 82 w 209"/>
                <a:gd name="T17" fmla="*/ 412 h 610"/>
                <a:gd name="T18" fmla="*/ 91 w 209"/>
                <a:gd name="T19" fmla="*/ 393 h 610"/>
                <a:gd name="T20" fmla="*/ 96 w 209"/>
                <a:gd name="T21" fmla="*/ 373 h 610"/>
                <a:gd name="T22" fmla="*/ 99 w 209"/>
                <a:gd name="T23" fmla="*/ 354 h 610"/>
                <a:gd name="T24" fmla="*/ 101 w 209"/>
                <a:gd name="T25" fmla="*/ 336 h 610"/>
                <a:gd name="T26" fmla="*/ 103 w 209"/>
                <a:gd name="T27" fmla="*/ 317 h 610"/>
                <a:gd name="T28" fmla="*/ 103 w 209"/>
                <a:gd name="T29" fmla="*/ 298 h 610"/>
                <a:gd name="T30" fmla="*/ 101 w 209"/>
                <a:gd name="T31" fmla="*/ 281 h 610"/>
                <a:gd name="T32" fmla="*/ 98 w 209"/>
                <a:gd name="T33" fmla="*/ 264 h 610"/>
                <a:gd name="T34" fmla="*/ 91 w 209"/>
                <a:gd name="T35" fmla="*/ 232 h 610"/>
                <a:gd name="T36" fmla="*/ 81 w 209"/>
                <a:gd name="T37" fmla="*/ 202 h 610"/>
                <a:gd name="T38" fmla="*/ 67 w 209"/>
                <a:gd name="T39" fmla="*/ 173 h 610"/>
                <a:gd name="T40" fmla="*/ 54 w 209"/>
                <a:gd name="T41" fmla="*/ 149 h 610"/>
                <a:gd name="T42" fmla="*/ 40 w 209"/>
                <a:gd name="T43" fmla="*/ 127 h 610"/>
                <a:gd name="T44" fmla="*/ 27 w 209"/>
                <a:gd name="T45" fmla="*/ 108 h 610"/>
                <a:gd name="T46" fmla="*/ 15 w 209"/>
                <a:gd name="T47" fmla="*/ 93 h 610"/>
                <a:gd name="T48" fmla="*/ 0 w 209"/>
                <a:gd name="T49" fmla="*/ 76 h 610"/>
                <a:gd name="T50" fmla="*/ 74 w 209"/>
                <a:gd name="T51" fmla="*/ 0 h 610"/>
                <a:gd name="T52" fmla="*/ 74 w 209"/>
                <a:gd name="T53" fmla="*/ 0 h 610"/>
                <a:gd name="T54" fmla="*/ 94 w 209"/>
                <a:gd name="T55" fmla="*/ 22 h 610"/>
                <a:gd name="T56" fmla="*/ 115 w 209"/>
                <a:gd name="T57" fmla="*/ 47 h 610"/>
                <a:gd name="T58" fmla="*/ 135 w 209"/>
                <a:gd name="T59" fmla="*/ 76 h 610"/>
                <a:gd name="T60" fmla="*/ 152 w 209"/>
                <a:gd name="T61" fmla="*/ 107 h 610"/>
                <a:gd name="T62" fmla="*/ 169 w 209"/>
                <a:gd name="T63" fmla="*/ 141 h 610"/>
                <a:gd name="T64" fmla="*/ 184 w 209"/>
                <a:gd name="T65" fmla="*/ 176 h 610"/>
                <a:gd name="T66" fmla="*/ 196 w 209"/>
                <a:gd name="T67" fmla="*/ 215 h 610"/>
                <a:gd name="T68" fmla="*/ 201 w 209"/>
                <a:gd name="T69" fmla="*/ 234 h 610"/>
                <a:gd name="T70" fmla="*/ 204 w 209"/>
                <a:gd name="T71" fmla="*/ 254 h 610"/>
                <a:gd name="T72" fmla="*/ 206 w 209"/>
                <a:gd name="T73" fmla="*/ 275 h 610"/>
                <a:gd name="T74" fmla="*/ 208 w 209"/>
                <a:gd name="T75" fmla="*/ 297 h 610"/>
                <a:gd name="T76" fmla="*/ 209 w 209"/>
                <a:gd name="T77" fmla="*/ 317 h 610"/>
                <a:gd name="T78" fmla="*/ 208 w 209"/>
                <a:gd name="T79" fmla="*/ 339 h 610"/>
                <a:gd name="T80" fmla="*/ 206 w 209"/>
                <a:gd name="T81" fmla="*/ 361 h 610"/>
                <a:gd name="T82" fmla="*/ 203 w 209"/>
                <a:gd name="T83" fmla="*/ 383 h 610"/>
                <a:gd name="T84" fmla="*/ 198 w 209"/>
                <a:gd name="T85" fmla="*/ 405 h 610"/>
                <a:gd name="T86" fmla="*/ 191 w 209"/>
                <a:gd name="T87" fmla="*/ 429 h 610"/>
                <a:gd name="T88" fmla="*/ 182 w 209"/>
                <a:gd name="T89" fmla="*/ 451 h 610"/>
                <a:gd name="T90" fmla="*/ 172 w 209"/>
                <a:gd name="T91" fmla="*/ 473 h 610"/>
                <a:gd name="T92" fmla="*/ 162 w 209"/>
                <a:gd name="T93" fmla="*/ 497 h 610"/>
                <a:gd name="T94" fmla="*/ 148 w 209"/>
                <a:gd name="T95" fmla="*/ 519 h 610"/>
                <a:gd name="T96" fmla="*/ 133 w 209"/>
                <a:gd name="T97" fmla="*/ 542 h 610"/>
                <a:gd name="T98" fmla="*/ 115 w 209"/>
                <a:gd name="T99" fmla="*/ 564 h 610"/>
                <a:gd name="T100" fmla="*/ 96 w 209"/>
                <a:gd name="T101" fmla="*/ 588 h 610"/>
                <a:gd name="T102" fmla="*/ 74 w 209"/>
                <a:gd name="T103" fmla="*/ 610 h 610"/>
                <a:gd name="T104" fmla="*/ 74 w 209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610">
                  <a:moveTo>
                    <a:pt x="74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18" y="513"/>
                  </a:lnTo>
                  <a:lnTo>
                    <a:pt x="35" y="493"/>
                  </a:lnTo>
                  <a:lnTo>
                    <a:pt x="50" y="473"/>
                  </a:lnTo>
                  <a:lnTo>
                    <a:pt x="64" y="452"/>
                  </a:lnTo>
                  <a:lnTo>
                    <a:pt x="74" y="432"/>
                  </a:lnTo>
                  <a:lnTo>
                    <a:pt x="82" y="412"/>
                  </a:lnTo>
                  <a:lnTo>
                    <a:pt x="91" y="393"/>
                  </a:lnTo>
                  <a:lnTo>
                    <a:pt x="96" y="373"/>
                  </a:lnTo>
                  <a:lnTo>
                    <a:pt x="99" y="354"/>
                  </a:lnTo>
                  <a:lnTo>
                    <a:pt x="101" y="336"/>
                  </a:lnTo>
                  <a:lnTo>
                    <a:pt x="103" y="317"/>
                  </a:lnTo>
                  <a:lnTo>
                    <a:pt x="103" y="298"/>
                  </a:lnTo>
                  <a:lnTo>
                    <a:pt x="101" y="281"/>
                  </a:lnTo>
                  <a:lnTo>
                    <a:pt x="98" y="264"/>
                  </a:lnTo>
                  <a:lnTo>
                    <a:pt x="91" y="232"/>
                  </a:lnTo>
                  <a:lnTo>
                    <a:pt x="81" y="202"/>
                  </a:lnTo>
                  <a:lnTo>
                    <a:pt x="67" y="173"/>
                  </a:lnTo>
                  <a:lnTo>
                    <a:pt x="54" y="149"/>
                  </a:lnTo>
                  <a:lnTo>
                    <a:pt x="40" y="127"/>
                  </a:lnTo>
                  <a:lnTo>
                    <a:pt x="27" y="108"/>
                  </a:lnTo>
                  <a:lnTo>
                    <a:pt x="15" y="93"/>
                  </a:lnTo>
                  <a:lnTo>
                    <a:pt x="0" y="76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94" y="22"/>
                  </a:lnTo>
                  <a:lnTo>
                    <a:pt x="115" y="47"/>
                  </a:lnTo>
                  <a:lnTo>
                    <a:pt x="135" y="76"/>
                  </a:lnTo>
                  <a:lnTo>
                    <a:pt x="152" y="107"/>
                  </a:lnTo>
                  <a:lnTo>
                    <a:pt x="169" y="141"/>
                  </a:lnTo>
                  <a:lnTo>
                    <a:pt x="184" y="176"/>
                  </a:lnTo>
                  <a:lnTo>
                    <a:pt x="196" y="215"/>
                  </a:lnTo>
                  <a:lnTo>
                    <a:pt x="201" y="234"/>
                  </a:lnTo>
                  <a:lnTo>
                    <a:pt x="204" y="254"/>
                  </a:lnTo>
                  <a:lnTo>
                    <a:pt x="206" y="275"/>
                  </a:lnTo>
                  <a:lnTo>
                    <a:pt x="208" y="297"/>
                  </a:lnTo>
                  <a:lnTo>
                    <a:pt x="209" y="317"/>
                  </a:lnTo>
                  <a:lnTo>
                    <a:pt x="208" y="339"/>
                  </a:lnTo>
                  <a:lnTo>
                    <a:pt x="206" y="361"/>
                  </a:lnTo>
                  <a:lnTo>
                    <a:pt x="203" y="383"/>
                  </a:lnTo>
                  <a:lnTo>
                    <a:pt x="198" y="405"/>
                  </a:lnTo>
                  <a:lnTo>
                    <a:pt x="191" y="429"/>
                  </a:lnTo>
                  <a:lnTo>
                    <a:pt x="182" y="451"/>
                  </a:lnTo>
                  <a:lnTo>
                    <a:pt x="172" y="473"/>
                  </a:lnTo>
                  <a:lnTo>
                    <a:pt x="162" y="497"/>
                  </a:lnTo>
                  <a:lnTo>
                    <a:pt x="148" y="519"/>
                  </a:lnTo>
                  <a:lnTo>
                    <a:pt x="133" y="542"/>
                  </a:lnTo>
                  <a:lnTo>
                    <a:pt x="115" y="564"/>
                  </a:lnTo>
                  <a:lnTo>
                    <a:pt x="96" y="588"/>
                  </a:lnTo>
                  <a:lnTo>
                    <a:pt x="74" y="610"/>
                  </a:lnTo>
                  <a:lnTo>
                    <a:pt x="74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8" name="Freeform 47">
              <a:extLst>
                <a:ext uri="{FF2B5EF4-FFF2-40B4-BE49-F238E27FC236}">
                  <a16:creationId xmlns:a16="http://schemas.microsoft.com/office/drawing/2014/main" id="{24A201D6-DE4E-4D18-AEF1-FE894CFAF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0"/>
              <a:ext cx="210" cy="610"/>
            </a:xfrm>
            <a:custGeom>
              <a:avLst/>
              <a:gdLst>
                <a:gd name="T0" fmla="*/ 74 w 210"/>
                <a:gd name="T1" fmla="*/ 610 h 610"/>
                <a:gd name="T2" fmla="*/ 0 w 210"/>
                <a:gd name="T3" fmla="*/ 535 h 610"/>
                <a:gd name="T4" fmla="*/ 0 w 210"/>
                <a:gd name="T5" fmla="*/ 535 h 610"/>
                <a:gd name="T6" fmla="*/ 18 w 210"/>
                <a:gd name="T7" fmla="*/ 513 h 610"/>
                <a:gd name="T8" fmla="*/ 35 w 210"/>
                <a:gd name="T9" fmla="*/ 493 h 610"/>
                <a:gd name="T10" fmla="*/ 51 w 210"/>
                <a:gd name="T11" fmla="*/ 473 h 610"/>
                <a:gd name="T12" fmla="*/ 64 w 210"/>
                <a:gd name="T13" fmla="*/ 452 h 610"/>
                <a:gd name="T14" fmla="*/ 74 w 210"/>
                <a:gd name="T15" fmla="*/ 432 h 610"/>
                <a:gd name="T16" fmla="*/ 84 w 210"/>
                <a:gd name="T17" fmla="*/ 412 h 610"/>
                <a:gd name="T18" fmla="*/ 91 w 210"/>
                <a:gd name="T19" fmla="*/ 393 h 610"/>
                <a:gd name="T20" fmla="*/ 96 w 210"/>
                <a:gd name="T21" fmla="*/ 373 h 610"/>
                <a:gd name="T22" fmla="*/ 100 w 210"/>
                <a:gd name="T23" fmla="*/ 354 h 610"/>
                <a:gd name="T24" fmla="*/ 101 w 210"/>
                <a:gd name="T25" fmla="*/ 336 h 610"/>
                <a:gd name="T26" fmla="*/ 103 w 210"/>
                <a:gd name="T27" fmla="*/ 317 h 610"/>
                <a:gd name="T28" fmla="*/ 103 w 210"/>
                <a:gd name="T29" fmla="*/ 298 h 610"/>
                <a:gd name="T30" fmla="*/ 101 w 210"/>
                <a:gd name="T31" fmla="*/ 281 h 610"/>
                <a:gd name="T32" fmla="*/ 98 w 210"/>
                <a:gd name="T33" fmla="*/ 264 h 610"/>
                <a:gd name="T34" fmla="*/ 91 w 210"/>
                <a:gd name="T35" fmla="*/ 232 h 610"/>
                <a:gd name="T36" fmla="*/ 81 w 210"/>
                <a:gd name="T37" fmla="*/ 202 h 610"/>
                <a:gd name="T38" fmla="*/ 67 w 210"/>
                <a:gd name="T39" fmla="*/ 173 h 610"/>
                <a:gd name="T40" fmla="*/ 54 w 210"/>
                <a:gd name="T41" fmla="*/ 149 h 610"/>
                <a:gd name="T42" fmla="*/ 40 w 210"/>
                <a:gd name="T43" fmla="*/ 127 h 610"/>
                <a:gd name="T44" fmla="*/ 27 w 210"/>
                <a:gd name="T45" fmla="*/ 108 h 610"/>
                <a:gd name="T46" fmla="*/ 15 w 210"/>
                <a:gd name="T47" fmla="*/ 93 h 610"/>
                <a:gd name="T48" fmla="*/ 0 w 210"/>
                <a:gd name="T49" fmla="*/ 76 h 610"/>
                <a:gd name="T50" fmla="*/ 74 w 210"/>
                <a:gd name="T51" fmla="*/ 0 h 610"/>
                <a:gd name="T52" fmla="*/ 74 w 210"/>
                <a:gd name="T53" fmla="*/ 0 h 610"/>
                <a:gd name="T54" fmla="*/ 95 w 210"/>
                <a:gd name="T55" fmla="*/ 22 h 610"/>
                <a:gd name="T56" fmla="*/ 115 w 210"/>
                <a:gd name="T57" fmla="*/ 47 h 610"/>
                <a:gd name="T58" fmla="*/ 135 w 210"/>
                <a:gd name="T59" fmla="*/ 76 h 610"/>
                <a:gd name="T60" fmla="*/ 154 w 210"/>
                <a:gd name="T61" fmla="*/ 107 h 610"/>
                <a:gd name="T62" fmla="*/ 171 w 210"/>
                <a:gd name="T63" fmla="*/ 141 h 610"/>
                <a:gd name="T64" fmla="*/ 184 w 210"/>
                <a:gd name="T65" fmla="*/ 176 h 610"/>
                <a:gd name="T66" fmla="*/ 196 w 210"/>
                <a:gd name="T67" fmla="*/ 215 h 610"/>
                <a:gd name="T68" fmla="*/ 201 w 210"/>
                <a:gd name="T69" fmla="*/ 234 h 610"/>
                <a:gd name="T70" fmla="*/ 205 w 210"/>
                <a:gd name="T71" fmla="*/ 254 h 610"/>
                <a:gd name="T72" fmla="*/ 208 w 210"/>
                <a:gd name="T73" fmla="*/ 275 h 610"/>
                <a:gd name="T74" fmla="*/ 210 w 210"/>
                <a:gd name="T75" fmla="*/ 297 h 610"/>
                <a:gd name="T76" fmla="*/ 210 w 210"/>
                <a:gd name="T77" fmla="*/ 317 h 610"/>
                <a:gd name="T78" fmla="*/ 208 w 210"/>
                <a:gd name="T79" fmla="*/ 339 h 610"/>
                <a:gd name="T80" fmla="*/ 206 w 210"/>
                <a:gd name="T81" fmla="*/ 361 h 610"/>
                <a:gd name="T82" fmla="*/ 203 w 210"/>
                <a:gd name="T83" fmla="*/ 383 h 610"/>
                <a:gd name="T84" fmla="*/ 198 w 210"/>
                <a:gd name="T85" fmla="*/ 405 h 610"/>
                <a:gd name="T86" fmla="*/ 191 w 210"/>
                <a:gd name="T87" fmla="*/ 429 h 610"/>
                <a:gd name="T88" fmla="*/ 183 w 210"/>
                <a:gd name="T89" fmla="*/ 451 h 610"/>
                <a:gd name="T90" fmla="*/ 174 w 210"/>
                <a:gd name="T91" fmla="*/ 473 h 610"/>
                <a:gd name="T92" fmla="*/ 162 w 210"/>
                <a:gd name="T93" fmla="*/ 497 h 610"/>
                <a:gd name="T94" fmla="*/ 149 w 210"/>
                <a:gd name="T95" fmla="*/ 519 h 610"/>
                <a:gd name="T96" fmla="*/ 134 w 210"/>
                <a:gd name="T97" fmla="*/ 542 h 610"/>
                <a:gd name="T98" fmla="*/ 115 w 210"/>
                <a:gd name="T99" fmla="*/ 564 h 610"/>
                <a:gd name="T100" fmla="*/ 96 w 210"/>
                <a:gd name="T101" fmla="*/ 588 h 610"/>
                <a:gd name="T102" fmla="*/ 74 w 210"/>
                <a:gd name="T103" fmla="*/ 610 h 610"/>
                <a:gd name="T104" fmla="*/ 74 w 210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610">
                  <a:moveTo>
                    <a:pt x="74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18" y="513"/>
                  </a:lnTo>
                  <a:lnTo>
                    <a:pt x="35" y="493"/>
                  </a:lnTo>
                  <a:lnTo>
                    <a:pt x="51" y="473"/>
                  </a:lnTo>
                  <a:lnTo>
                    <a:pt x="64" y="452"/>
                  </a:lnTo>
                  <a:lnTo>
                    <a:pt x="74" y="432"/>
                  </a:lnTo>
                  <a:lnTo>
                    <a:pt x="84" y="412"/>
                  </a:lnTo>
                  <a:lnTo>
                    <a:pt x="91" y="393"/>
                  </a:lnTo>
                  <a:lnTo>
                    <a:pt x="96" y="373"/>
                  </a:lnTo>
                  <a:lnTo>
                    <a:pt x="100" y="354"/>
                  </a:lnTo>
                  <a:lnTo>
                    <a:pt x="101" y="336"/>
                  </a:lnTo>
                  <a:lnTo>
                    <a:pt x="103" y="317"/>
                  </a:lnTo>
                  <a:lnTo>
                    <a:pt x="103" y="298"/>
                  </a:lnTo>
                  <a:lnTo>
                    <a:pt x="101" y="281"/>
                  </a:lnTo>
                  <a:lnTo>
                    <a:pt x="98" y="264"/>
                  </a:lnTo>
                  <a:lnTo>
                    <a:pt x="91" y="232"/>
                  </a:lnTo>
                  <a:lnTo>
                    <a:pt x="81" y="202"/>
                  </a:lnTo>
                  <a:lnTo>
                    <a:pt x="67" y="173"/>
                  </a:lnTo>
                  <a:lnTo>
                    <a:pt x="54" y="149"/>
                  </a:lnTo>
                  <a:lnTo>
                    <a:pt x="40" y="127"/>
                  </a:lnTo>
                  <a:lnTo>
                    <a:pt x="27" y="108"/>
                  </a:lnTo>
                  <a:lnTo>
                    <a:pt x="15" y="93"/>
                  </a:lnTo>
                  <a:lnTo>
                    <a:pt x="0" y="76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95" y="22"/>
                  </a:lnTo>
                  <a:lnTo>
                    <a:pt x="115" y="47"/>
                  </a:lnTo>
                  <a:lnTo>
                    <a:pt x="135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4" y="176"/>
                  </a:lnTo>
                  <a:lnTo>
                    <a:pt x="196" y="215"/>
                  </a:lnTo>
                  <a:lnTo>
                    <a:pt x="201" y="234"/>
                  </a:lnTo>
                  <a:lnTo>
                    <a:pt x="205" y="254"/>
                  </a:lnTo>
                  <a:lnTo>
                    <a:pt x="208" y="275"/>
                  </a:lnTo>
                  <a:lnTo>
                    <a:pt x="210" y="297"/>
                  </a:lnTo>
                  <a:lnTo>
                    <a:pt x="210" y="317"/>
                  </a:lnTo>
                  <a:lnTo>
                    <a:pt x="208" y="339"/>
                  </a:lnTo>
                  <a:lnTo>
                    <a:pt x="206" y="361"/>
                  </a:lnTo>
                  <a:lnTo>
                    <a:pt x="203" y="383"/>
                  </a:lnTo>
                  <a:lnTo>
                    <a:pt x="198" y="405"/>
                  </a:lnTo>
                  <a:lnTo>
                    <a:pt x="191" y="429"/>
                  </a:lnTo>
                  <a:lnTo>
                    <a:pt x="183" y="451"/>
                  </a:lnTo>
                  <a:lnTo>
                    <a:pt x="174" y="473"/>
                  </a:lnTo>
                  <a:lnTo>
                    <a:pt x="162" y="497"/>
                  </a:lnTo>
                  <a:lnTo>
                    <a:pt x="149" y="519"/>
                  </a:lnTo>
                  <a:lnTo>
                    <a:pt x="134" y="542"/>
                  </a:lnTo>
                  <a:lnTo>
                    <a:pt x="115" y="564"/>
                  </a:lnTo>
                  <a:lnTo>
                    <a:pt x="96" y="588"/>
                  </a:lnTo>
                  <a:lnTo>
                    <a:pt x="74" y="610"/>
                  </a:lnTo>
                  <a:lnTo>
                    <a:pt x="74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59" name="Freeform 48">
              <a:extLst>
                <a:ext uri="{FF2B5EF4-FFF2-40B4-BE49-F238E27FC236}">
                  <a16:creationId xmlns:a16="http://schemas.microsoft.com/office/drawing/2014/main" id="{A0F5B2E1-1D7C-4F7A-BC0F-7030B294C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0"/>
              <a:ext cx="210" cy="610"/>
            </a:xfrm>
            <a:custGeom>
              <a:avLst/>
              <a:gdLst>
                <a:gd name="T0" fmla="*/ 75 w 210"/>
                <a:gd name="T1" fmla="*/ 610 h 610"/>
                <a:gd name="T2" fmla="*/ 0 w 210"/>
                <a:gd name="T3" fmla="*/ 535 h 610"/>
                <a:gd name="T4" fmla="*/ 0 w 210"/>
                <a:gd name="T5" fmla="*/ 535 h 610"/>
                <a:gd name="T6" fmla="*/ 19 w 210"/>
                <a:gd name="T7" fmla="*/ 513 h 610"/>
                <a:gd name="T8" fmla="*/ 37 w 210"/>
                <a:gd name="T9" fmla="*/ 493 h 610"/>
                <a:gd name="T10" fmla="*/ 51 w 210"/>
                <a:gd name="T11" fmla="*/ 473 h 610"/>
                <a:gd name="T12" fmla="*/ 64 w 210"/>
                <a:gd name="T13" fmla="*/ 452 h 610"/>
                <a:gd name="T14" fmla="*/ 75 w 210"/>
                <a:gd name="T15" fmla="*/ 432 h 610"/>
                <a:gd name="T16" fmla="*/ 85 w 210"/>
                <a:gd name="T17" fmla="*/ 412 h 610"/>
                <a:gd name="T18" fmla="*/ 91 w 210"/>
                <a:gd name="T19" fmla="*/ 393 h 610"/>
                <a:gd name="T20" fmla="*/ 97 w 210"/>
                <a:gd name="T21" fmla="*/ 373 h 610"/>
                <a:gd name="T22" fmla="*/ 100 w 210"/>
                <a:gd name="T23" fmla="*/ 354 h 610"/>
                <a:gd name="T24" fmla="*/ 103 w 210"/>
                <a:gd name="T25" fmla="*/ 336 h 610"/>
                <a:gd name="T26" fmla="*/ 103 w 210"/>
                <a:gd name="T27" fmla="*/ 317 h 610"/>
                <a:gd name="T28" fmla="*/ 103 w 210"/>
                <a:gd name="T29" fmla="*/ 298 h 610"/>
                <a:gd name="T30" fmla="*/ 102 w 210"/>
                <a:gd name="T31" fmla="*/ 281 h 610"/>
                <a:gd name="T32" fmla="*/ 100 w 210"/>
                <a:gd name="T33" fmla="*/ 264 h 610"/>
                <a:gd name="T34" fmla="*/ 91 w 210"/>
                <a:gd name="T35" fmla="*/ 232 h 610"/>
                <a:gd name="T36" fmla="*/ 81 w 210"/>
                <a:gd name="T37" fmla="*/ 202 h 610"/>
                <a:gd name="T38" fmla="*/ 68 w 210"/>
                <a:gd name="T39" fmla="*/ 173 h 610"/>
                <a:gd name="T40" fmla="*/ 54 w 210"/>
                <a:gd name="T41" fmla="*/ 149 h 610"/>
                <a:gd name="T42" fmla="*/ 41 w 210"/>
                <a:gd name="T43" fmla="*/ 127 h 610"/>
                <a:gd name="T44" fmla="*/ 27 w 210"/>
                <a:gd name="T45" fmla="*/ 108 h 610"/>
                <a:gd name="T46" fmla="*/ 15 w 210"/>
                <a:gd name="T47" fmla="*/ 93 h 610"/>
                <a:gd name="T48" fmla="*/ 0 w 210"/>
                <a:gd name="T49" fmla="*/ 76 h 610"/>
                <a:gd name="T50" fmla="*/ 75 w 210"/>
                <a:gd name="T51" fmla="*/ 0 h 610"/>
                <a:gd name="T52" fmla="*/ 75 w 210"/>
                <a:gd name="T53" fmla="*/ 0 h 610"/>
                <a:gd name="T54" fmla="*/ 95 w 210"/>
                <a:gd name="T55" fmla="*/ 22 h 610"/>
                <a:gd name="T56" fmla="*/ 115 w 210"/>
                <a:gd name="T57" fmla="*/ 47 h 610"/>
                <a:gd name="T58" fmla="*/ 135 w 210"/>
                <a:gd name="T59" fmla="*/ 76 h 610"/>
                <a:gd name="T60" fmla="*/ 154 w 210"/>
                <a:gd name="T61" fmla="*/ 107 h 610"/>
                <a:gd name="T62" fmla="*/ 171 w 210"/>
                <a:gd name="T63" fmla="*/ 141 h 610"/>
                <a:gd name="T64" fmla="*/ 185 w 210"/>
                <a:gd name="T65" fmla="*/ 176 h 610"/>
                <a:gd name="T66" fmla="*/ 196 w 210"/>
                <a:gd name="T67" fmla="*/ 215 h 610"/>
                <a:gd name="T68" fmla="*/ 202 w 210"/>
                <a:gd name="T69" fmla="*/ 234 h 610"/>
                <a:gd name="T70" fmla="*/ 205 w 210"/>
                <a:gd name="T71" fmla="*/ 254 h 610"/>
                <a:gd name="T72" fmla="*/ 208 w 210"/>
                <a:gd name="T73" fmla="*/ 275 h 610"/>
                <a:gd name="T74" fmla="*/ 210 w 210"/>
                <a:gd name="T75" fmla="*/ 297 h 610"/>
                <a:gd name="T76" fmla="*/ 210 w 210"/>
                <a:gd name="T77" fmla="*/ 317 h 610"/>
                <a:gd name="T78" fmla="*/ 208 w 210"/>
                <a:gd name="T79" fmla="*/ 339 h 610"/>
                <a:gd name="T80" fmla="*/ 207 w 210"/>
                <a:gd name="T81" fmla="*/ 361 h 610"/>
                <a:gd name="T82" fmla="*/ 203 w 210"/>
                <a:gd name="T83" fmla="*/ 383 h 610"/>
                <a:gd name="T84" fmla="*/ 198 w 210"/>
                <a:gd name="T85" fmla="*/ 405 h 610"/>
                <a:gd name="T86" fmla="*/ 191 w 210"/>
                <a:gd name="T87" fmla="*/ 429 h 610"/>
                <a:gd name="T88" fmla="*/ 183 w 210"/>
                <a:gd name="T89" fmla="*/ 451 h 610"/>
                <a:gd name="T90" fmla="*/ 174 w 210"/>
                <a:gd name="T91" fmla="*/ 473 h 610"/>
                <a:gd name="T92" fmla="*/ 163 w 210"/>
                <a:gd name="T93" fmla="*/ 497 h 610"/>
                <a:gd name="T94" fmla="*/ 149 w 210"/>
                <a:gd name="T95" fmla="*/ 519 h 610"/>
                <a:gd name="T96" fmla="*/ 134 w 210"/>
                <a:gd name="T97" fmla="*/ 542 h 610"/>
                <a:gd name="T98" fmla="*/ 117 w 210"/>
                <a:gd name="T99" fmla="*/ 564 h 610"/>
                <a:gd name="T100" fmla="*/ 97 w 210"/>
                <a:gd name="T101" fmla="*/ 588 h 610"/>
                <a:gd name="T102" fmla="*/ 75 w 210"/>
                <a:gd name="T103" fmla="*/ 610 h 610"/>
                <a:gd name="T104" fmla="*/ 75 w 210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610">
                  <a:moveTo>
                    <a:pt x="75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19" y="513"/>
                  </a:lnTo>
                  <a:lnTo>
                    <a:pt x="37" y="493"/>
                  </a:lnTo>
                  <a:lnTo>
                    <a:pt x="51" y="473"/>
                  </a:lnTo>
                  <a:lnTo>
                    <a:pt x="64" y="452"/>
                  </a:lnTo>
                  <a:lnTo>
                    <a:pt x="75" y="432"/>
                  </a:lnTo>
                  <a:lnTo>
                    <a:pt x="85" y="412"/>
                  </a:lnTo>
                  <a:lnTo>
                    <a:pt x="91" y="393"/>
                  </a:lnTo>
                  <a:lnTo>
                    <a:pt x="97" y="373"/>
                  </a:lnTo>
                  <a:lnTo>
                    <a:pt x="100" y="354"/>
                  </a:lnTo>
                  <a:lnTo>
                    <a:pt x="103" y="336"/>
                  </a:lnTo>
                  <a:lnTo>
                    <a:pt x="103" y="317"/>
                  </a:lnTo>
                  <a:lnTo>
                    <a:pt x="103" y="298"/>
                  </a:lnTo>
                  <a:lnTo>
                    <a:pt x="102" y="281"/>
                  </a:lnTo>
                  <a:lnTo>
                    <a:pt x="100" y="264"/>
                  </a:lnTo>
                  <a:lnTo>
                    <a:pt x="91" y="232"/>
                  </a:lnTo>
                  <a:lnTo>
                    <a:pt x="81" y="202"/>
                  </a:lnTo>
                  <a:lnTo>
                    <a:pt x="68" y="173"/>
                  </a:lnTo>
                  <a:lnTo>
                    <a:pt x="54" y="149"/>
                  </a:lnTo>
                  <a:lnTo>
                    <a:pt x="41" y="127"/>
                  </a:lnTo>
                  <a:lnTo>
                    <a:pt x="27" y="108"/>
                  </a:lnTo>
                  <a:lnTo>
                    <a:pt x="15" y="93"/>
                  </a:lnTo>
                  <a:lnTo>
                    <a:pt x="0" y="76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95" y="22"/>
                  </a:lnTo>
                  <a:lnTo>
                    <a:pt x="115" y="47"/>
                  </a:lnTo>
                  <a:lnTo>
                    <a:pt x="135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5" y="176"/>
                  </a:lnTo>
                  <a:lnTo>
                    <a:pt x="196" y="215"/>
                  </a:lnTo>
                  <a:lnTo>
                    <a:pt x="202" y="234"/>
                  </a:lnTo>
                  <a:lnTo>
                    <a:pt x="205" y="254"/>
                  </a:lnTo>
                  <a:lnTo>
                    <a:pt x="208" y="275"/>
                  </a:lnTo>
                  <a:lnTo>
                    <a:pt x="210" y="297"/>
                  </a:lnTo>
                  <a:lnTo>
                    <a:pt x="210" y="317"/>
                  </a:lnTo>
                  <a:lnTo>
                    <a:pt x="208" y="339"/>
                  </a:lnTo>
                  <a:lnTo>
                    <a:pt x="207" y="361"/>
                  </a:lnTo>
                  <a:lnTo>
                    <a:pt x="203" y="383"/>
                  </a:lnTo>
                  <a:lnTo>
                    <a:pt x="198" y="405"/>
                  </a:lnTo>
                  <a:lnTo>
                    <a:pt x="191" y="429"/>
                  </a:lnTo>
                  <a:lnTo>
                    <a:pt x="183" y="451"/>
                  </a:lnTo>
                  <a:lnTo>
                    <a:pt x="174" y="473"/>
                  </a:lnTo>
                  <a:lnTo>
                    <a:pt x="163" y="497"/>
                  </a:lnTo>
                  <a:lnTo>
                    <a:pt x="149" y="519"/>
                  </a:lnTo>
                  <a:lnTo>
                    <a:pt x="134" y="542"/>
                  </a:lnTo>
                  <a:lnTo>
                    <a:pt x="117" y="564"/>
                  </a:lnTo>
                  <a:lnTo>
                    <a:pt x="97" y="588"/>
                  </a:lnTo>
                  <a:lnTo>
                    <a:pt x="75" y="610"/>
                  </a:lnTo>
                  <a:lnTo>
                    <a:pt x="75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60" name="Freeform 49">
              <a:extLst>
                <a:ext uri="{FF2B5EF4-FFF2-40B4-BE49-F238E27FC236}">
                  <a16:creationId xmlns:a16="http://schemas.microsoft.com/office/drawing/2014/main" id="{B27AB52D-001C-4F44-A81F-992149FB4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1967"/>
              <a:ext cx="1246" cy="1273"/>
            </a:xfrm>
            <a:custGeom>
              <a:avLst/>
              <a:gdLst>
                <a:gd name="T0" fmla="*/ 222 w 1246"/>
                <a:gd name="T1" fmla="*/ 0 h 1273"/>
                <a:gd name="T2" fmla="*/ 1246 w 1246"/>
                <a:gd name="T3" fmla="*/ 1056 h 1273"/>
                <a:gd name="T4" fmla="*/ 1025 w 1246"/>
                <a:gd name="T5" fmla="*/ 1273 h 1273"/>
                <a:gd name="T6" fmla="*/ 0 w 1246"/>
                <a:gd name="T7" fmla="*/ 217 h 1273"/>
                <a:gd name="T8" fmla="*/ 77 w 1246"/>
                <a:gd name="T9" fmla="*/ 143 h 1273"/>
                <a:gd name="T10" fmla="*/ 1026 w 1246"/>
                <a:gd name="T11" fmla="*/ 1122 h 1273"/>
                <a:gd name="T12" fmla="*/ 1096 w 1246"/>
                <a:gd name="T13" fmla="*/ 1054 h 1273"/>
                <a:gd name="T14" fmla="*/ 146 w 1246"/>
                <a:gd name="T15" fmla="*/ 75 h 1273"/>
                <a:gd name="T16" fmla="*/ 222 w 1246"/>
                <a:gd name="T17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6" h="1273">
                  <a:moveTo>
                    <a:pt x="222" y="0"/>
                  </a:moveTo>
                  <a:lnTo>
                    <a:pt x="1246" y="1056"/>
                  </a:lnTo>
                  <a:lnTo>
                    <a:pt x="1025" y="1273"/>
                  </a:lnTo>
                  <a:lnTo>
                    <a:pt x="0" y="217"/>
                  </a:lnTo>
                  <a:lnTo>
                    <a:pt x="77" y="143"/>
                  </a:lnTo>
                  <a:lnTo>
                    <a:pt x="1026" y="1122"/>
                  </a:lnTo>
                  <a:lnTo>
                    <a:pt x="1096" y="1054"/>
                  </a:lnTo>
                  <a:lnTo>
                    <a:pt x="146" y="7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61" name="Freeform 50">
              <a:extLst>
                <a:ext uri="{FF2B5EF4-FFF2-40B4-BE49-F238E27FC236}">
                  <a16:creationId xmlns:a16="http://schemas.microsoft.com/office/drawing/2014/main" id="{7A8A860E-7F39-4011-8AA5-D7E0134703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1" y="1395"/>
              <a:ext cx="677" cy="691"/>
            </a:xfrm>
            <a:custGeom>
              <a:avLst/>
              <a:gdLst>
                <a:gd name="T0" fmla="*/ 473 w 677"/>
                <a:gd name="T1" fmla="*/ 689 h 691"/>
                <a:gd name="T2" fmla="*/ 454 w 677"/>
                <a:gd name="T3" fmla="*/ 688 h 691"/>
                <a:gd name="T4" fmla="*/ 412 w 677"/>
                <a:gd name="T5" fmla="*/ 676 h 691"/>
                <a:gd name="T6" fmla="*/ 351 w 677"/>
                <a:gd name="T7" fmla="*/ 649 h 691"/>
                <a:gd name="T8" fmla="*/ 298 w 677"/>
                <a:gd name="T9" fmla="*/ 615 h 691"/>
                <a:gd name="T10" fmla="*/ 261 w 677"/>
                <a:gd name="T11" fmla="*/ 584 h 691"/>
                <a:gd name="T12" fmla="*/ 224 w 677"/>
                <a:gd name="T13" fmla="*/ 547 h 691"/>
                <a:gd name="T14" fmla="*/ 186 w 677"/>
                <a:gd name="T15" fmla="*/ 501 h 691"/>
                <a:gd name="T16" fmla="*/ 149 w 677"/>
                <a:gd name="T17" fmla="*/ 449 h 691"/>
                <a:gd name="T18" fmla="*/ 114 w 677"/>
                <a:gd name="T19" fmla="*/ 384 h 691"/>
                <a:gd name="T20" fmla="*/ 82 w 677"/>
                <a:gd name="T21" fmla="*/ 311 h 691"/>
                <a:gd name="T22" fmla="*/ 53 w 677"/>
                <a:gd name="T23" fmla="*/ 227 h 691"/>
                <a:gd name="T24" fmla="*/ 27 w 677"/>
                <a:gd name="T25" fmla="*/ 132 h 691"/>
                <a:gd name="T26" fmla="*/ 0 w 677"/>
                <a:gd name="T27" fmla="*/ 0 h 691"/>
                <a:gd name="T28" fmla="*/ 80 w 677"/>
                <a:gd name="T29" fmla="*/ 17 h 691"/>
                <a:gd name="T30" fmla="*/ 181 w 677"/>
                <a:gd name="T31" fmla="*/ 42 h 691"/>
                <a:gd name="T32" fmla="*/ 269 w 677"/>
                <a:gd name="T33" fmla="*/ 72 h 691"/>
                <a:gd name="T34" fmla="*/ 347 w 677"/>
                <a:gd name="T35" fmla="*/ 106 h 691"/>
                <a:gd name="T36" fmla="*/ 415 w 677"/>
                <a:gd name="T37" fmla="*/ 142 h 691"/>
                <a:gd name="T38" fmla="*/ 473 w 677"/>
                <a:gd name="T39" fmla="*/ 179 h 691"/>
                <a:gd name="T40" fmla="*/ 520 w 677"/>
                <a:gd name="T41" fmla="*/ 218 h 691"/>
                <a:gd name="T42" fmla="*/ 561 w 677"/>
                <a:gd name="T43" fmla="*/ 257 h 691"/>
                <a:gd name="T44" fmla="*/ 593 w 677"/>
                <a:gd name="T45" fmla="*/ 296 h 691"/>
                <a:gd name="T46" fmla="*/ 618 w 677"/>
                <a:gd name="T47" fmla="*/ 333 h 691"/>
                <a:gd name="T48" fmla="*/ 654 w 677"/>
                <a:gd name="T49" fmla="*/ 401 h 691"/>
                <a:gd name="T50" fmla="*/ 671 w 677"/>
                <a:gd name="T51" fmla="*/ 454 h 691"/>
                <a:gd name="T52" fmla="*/ 676 w 677"/>
                <a:gd name="T53" fmla="*/ 493 h 691"/>
                <a:gd name="T54" fmla="*/ 496 w 677"/>
                <a:gd name="T55" fmla="*/ 691 h 691"/>
                <a:gd name="T56" fmla="*/ 139 w 677"/>
                <a:gd name="T57" fmla="*/ 142 h 691"/>
                <a:gd name="T58" fmla="*/ 175 w 677"/>
                <a:gd name="T59" fmla="*/ 259 h 691"/>
                <a:gd name="T60" fmla="*/ 217 w 677"/>
                <a:gd name="T61" fmla="*/ 352 h 691"/>
                <a:gd name="T62" fmla="*/ 263 w 677"/>
                <a:gd name="T63" fmla="*/ 427 h 691"/>
                <a:gd name="T64" fmla="*/ 308 w 677"/>
                <a:gd name="T65" fmla="*/ 483 h 691"/>
                <a:gd name="T66" fmla="*/ 354 w 677"/>
                <a:gd name="T67" fmla="*/ 523 h 691"/>
                <a:gd name="T68" fmla="*/ 396 w 677"/>
                <a:gd name="T69" fmla="*/ 552 h 691"/>
                <a:gd name="T70" fmla="*/ 432 w 677"/>
                <a:gd name="T71" fmla="*/ 569 h 691"/>
                <a:gd name="T72" fmla="*/ 566 w 677"/>
                <a:gd name="T73" fmla="*/ 476 h 691"/>
                <a:gd name="T74" fmla="*/ 557 w 677"/>
                <a:gd name="T75" fmla="*/ 447 h 691"/>
                <a:gd name="T76" fmla="*/ 540 w 677"/>
                <a:gd name="T77" fmla="*/ 411 h 691"/>
                <a:gd name="T78" fmla="*/ 515 w 677"/>
                <a:gd name="T79" fmla="*/ 369 h 691"/>
                <a:gd name="T80" fmla="*/ 474 w 677"/>
                <a:gd name="T81" fmla="*/ 322 h 691"/>
                <a:gd name="T82" fmla="*/ 420 w 677"/>
                <a:gd name="T83" fmla="*/ 274 h 691"/>
                <a:gd name="T84" fmla="*/ 347 w 677"/>
                <a:gd name="T85" fmla="*/ 227 h 691"/>
                <a:gd name="T86" fmla="*/ 254 w 677"/>
                <a:gd name="T87" fmla="*/ 181 h 691"/>
                <a:gd name="T88" fmla="*/ 139 w 677"/>
                <a:gd name="T89" fmla="*/ 14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7" h="691">
                  <a:moveTo>
                    <a:pt x="496" y="691"/>
                  </a:moveTo>
                  <a:lnTo>
                    <a:pt x="473" y="689"/>
                  </a:lnTo>
                  <a:lnTo>
                    <a:pt x="473" y="689"/>
                  </a:lnTo>
                  <a:lnTo>
                    <a:pt x="454" y="688"/>
                  </a:lnTo>
                  <a:lnTo>
                    <a:pt x="435" y="683"/>
                  </a:lnTo>
                  <a:lnTo>
                    <a:pt x="412" y="676"/>
                  </a:lnTo>
                  <a:lnTo>
                    <a:pt x="383" y="664"/>
                  </a:lnTo>
                  <a:lnTo>
                    <a:pt x="351" y="649"/>
                  </a:lnTo>
                  <a:lnTo>
                    <a:pt x="317" y="627"/>
                  </a:lnTo>
                  <a:lnTo>
                    <a:pt x="298" y="615"/>
                  </a:lnTo>
                  <a:lnTo>
                    <a:pt x="280" y="601"/>
                  </a:lnTo>
                  <a:lnTo>
                    <a:pt x="261" y="584"/>
                  </a:lnTo>
                  <a:lnTo>
                    <a:pt x="242" y="567"/>
                  </a:lnTo>
                  <a:lnTo>
                    <a:pt x="224" y="547"/>
                  </a:lnTo>
                  <a:lnTo>
                    <a:pt x="205" y="525"/>
                  </a:lnTo>
                  <a:lnTo>
                    <a:pt x="186" y="501"/>
                  </a:lnTo>
                  <a:lnTo>
                    <a:pt x="168" y="476"/>
                  </a:lnTo>
                  <a:lnTo>
                    <a:pt x="149" y="449"/>
                  </a:lnTo>
                  <a:lnTo>
                    <a:pt x="131" y="418"/>
                  </a:lnTo>
                  <a:lnTo>
                    <a:pt x="114" y="384"/>
                  </a:lnTo>
                  <a:lnTo>
                    <a:pt x="97" y="349"/>
                  </a:lnTo>
                  <a:lnTo>
                    <a:pt x="82" y="311"/>
                  </a:lnTo>
                  <a:lnTo>
                    <a:pt x="66" y="271"/>
                  </a:lnTo>
                  <a:lnTo>
                    <a:pt x="53" y="227"/>
                  </a:lnTo>
                  <a:lnTo>
                    <a:pt x="39" y="181"/>
                  </a:lnTo>
                  <a:lnTo>
                    <a:pt x="27" y="132"/>
                  </a:lnTo>
                  <a:lnTo>
                    <a:pt x="15" y="79"/>
                  </a:lnTo>
                  <a:lnTo>
                    <a:pt x="0" y="0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132" y="28"/>
                  </a:lnTo>
                  <a:lnTo>
                    <a:pt x="181" y="42"/>
                  </a:lnTo>
                  <a:lnTo>
                    <a:pt x="227" y="57"/>
                  </a:lnTo>
                  <a:lnTo>
                    <a:pt x="269" y="72"/>
                  </a:lnTo>
                  <a:lnTo>
                    <a:pt x="310" y="89"/>
                  </a:lnTo>
                  <a:lnTo>
                    <a:pt x="347" y="106"/>
                  </a:lnTo>
                  <a:lnTo>
                    <a:pt x="383" y="123"/>
                  </a:lnTo>
                  <a:lnTo>
                    <a:pt x="415" y="142"/>
                  </a:lnTo>
                  <a:lnTo>
                    <a:pt x="445" y="161"/>
                  </a:lnTo>
                  <a:lnTo>
                    <a:pt x="473" y="179"/>
                  </a:lnTo>
                  <a:lnTo>
                    <a:pt x="498" y="200"/>
                  </a:lnTo>
                  <a:lnTo>
                    <a:pt x="520" y="218"/>
                  </a:lnTo>
                  <a:lnTo>
                    <a:pt x="542" y="239"/>
                  </a:lnTo>
                  <a:lnTo>
                    <a:pt x="561" y="257"/>
                  </a:lnTo>
                  <a:lnTo>
                    <a:pt x="578" y="278"/>
                  </a:lnTo>
                  <a:lnTo>
                    <a:pt x="593" y="296"/>
                  </a:lnTo>
                  <a:lnTo>
                    <a:pt x="606" y="315"/>
                  </a:lnTo>
                  <a:lnTo>
                    <a:pt x="618" y="333"/>
                  </a:lnTo>
                  <a:lnTo>
                    <a:pt x="638" y="369"/>
                  </a:lnTo>
                  <a:lnTo>
                    <a:pt x="654" y="401"/>
                  </a:lnTo>
                  <a:lnTo>
                    <a:pt x="664" y="430"/>
                  </a:lnTo>
                  <a:lnTo>
                    <a:pt x="671" y="454"/>
                  </a:lnTo>
                  <a:lnTo>
                    <a:pt x="674" y="472"/>
                  </a:lnTo>
                  <a:lnTo>
                    <a:pt x="676" y="493"/>
                  </a:lnTo>
                  <a:lnTo>
                    <a:pt x="677" y="516"/>
                  </a:lnTo>
                  <a:lnTo>
                    <a:pt x="496" y="691"/>
                  </a:lnTo>
                  <a:close/>
                  <a:moveTo>
                    <a:pt x="139" y="142"/>
                  </a:moveTo>
                  <a:lnTo>
                    <a:pt x="139" y="142"/>
                  </a:lnTo>
                  <a:lnTo>
                    <a:pt x="156" y="203"/>
                  </a:lnTo>
                  <a:lnTo>
                    <a:pt x="175" y="259"/>
                  </a:lnTo>
                  <a:lnTo>
                    <a:pt x="195" y="308"/>
                  </a:lnTo>
                  <a:lnTo>
                    <a:pt x="217" y="352"/>
                  </a:lnTo>
                  <a:lnTo>
                    <a:pt x="239" y="391"/>
                  </a:lnTo>
                  <a:lnTo>
                    <a:pt x="263" y="427"/>
                  </a:lnTo>
                  <a:lnTo>
                    <a:pt x="285" y="457"/>
                  </a:lnTo>
                  <a:lnTo>
                    <a:pt x="308" y="483"/>
                  </a:lnTo>
                  <a:lnTo>
                    <a:pt x="332" y="505"/>
                  </a:lnTo>
                  <a:lnTo>
                    <a:pt x="354" y="523"/>
                  </a:lnTo>
                  <a:lnTo>
                    <a:pt x="376" y="538"/>
                  </a:lnTo>
                  <a:lnTo>
                    <a:pt x="396" y="552"/>
                  </a:lnTo>
                  <a:lnTo>
                    <a:pt x="415" y="562"/>
                  </a:lnTo>
                  <a:lnTo>
                    <a:pt x="432" y="569"/>
                  </a:lnTo>
                  <a:lnTo>
                    <a:pt x="459" y="579"/>
                  </a:lnTo>
                  <a:lnTo>
                    <a:pt x="566" y="476"/>
                  </a:lnTo>
                  <a:lnTo>
                    <a:pt x="566" y="476"/>
                  </a:lnTo>
                  <a:lnTo>
                    <a:pt x="557" y="447"/>
                  </a:lnTo>
                  <a:lnTo>
                    <a:pt x="550" y="430"/>
                  </a:lnTo>
                  <a:lnTo>
                    <a:pt x="540" y="411"/>
                  </a:lnTo>
                  <a:lnTo>
                    <a:pt x="528" y="391"/>
                  </a:lnTo>
                  <a:lnTo>
                    <a:pt x="515" y="369"/>
                  </a:lnTo>
                  <a:lnTo>
                    <a:pt x="496" y="345"/>
                  </a:lnTo>
                  <a:lnTo>
                    <a:pt x="474" y="322"/>
                  </a:lnTo>
                  <a:lnTo>
                    <a:pt x="449" y="298"/>
                  </a:lnTo>
                  <a:lnTo>
                    <a:pt x="420" y="274"/>
                  </a:lnTo>
                  <a:lnTo>
                    <a:pt x="386" y="249"/>
                  </a:lnTo>
                  <a:lnTo>
                    <a:pt x="347" y="227"/>
                  </a:lnTo>
                  <a:lnTo>
                    <a:pt x="303" y="203"/>
                  </a:lnTo>
                  <a:lnTo>
                    <a:pt x="254" y="181"/>
                  </a:lnTo>
                  <a:lnTo>
                    <a:pt x="200" y="161"/>
                  </a:lnTo>
                  <a:lnTo>
                    <a:pt x="139" y="142"/>
                  </a:lnTo>
                  <a:lnTo>
                    <a:pt x="139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</p:grpSp>
      <p:sp>
        <p:nvSpPr>
          <p:cNvPr id="262" name="Right Arrow 261"/>
          <p:cNvSpPr/>
          <p:nvPr/>
        </p:nvSpPr>
        <p:spPr bwMode="gray">
          <a:xfrm rot="5400000">
            <a:off x="8672536" y="2598036"/>
            <a:ext cx="1450430" cy="9788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pic>
        <p:nvPicPr>
          <p:cNvPr id="263" name="Picture 2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1" y="7772431"/>
            <a:ext cx="847362" cy="1244745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51" y="4258949"/>
            <a:ext cx="542220" cy="542220"/>
          </a:xfrm>
          <a:prstGeom prst="rect">
            <a:avLst/>
          </a:prstGeom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6CA553AC-259C-4751-9254-C4E142CBE01D}"/>
              </a:ext>
            </a:extLst>
          </p:cNvPr>
          <p:cNvSpPr txBox="1"/>
          <p:nvPr/>
        </p:nvSpPr>
        <p:spPr bwMode="gray">
          <a:xfrm>
            <a:off x="9322445" y="6887890"/>
            <a:ext cx="2673209" cy="7015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Manual time in mins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B5DA8D3-E02D-4F85-A744-24094706C15D}"/>
              </a:ext>
            </a:extLst>
          </p:cNvPr>
          <p:cNvCxnSpPr/>
          <p:nvPr/>
        </p:nvCxnSpPr>
        <p:spPr bwMode="gray">
          <a:xfrm>
            <a:off x="7095712" y="7672461"/>
            <a:ext cx="4811524" cy="20133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ounded Rectangle 267"/>
          <p:cNvSpPr/>
          <p:nvPr/>
        </p:nvSpPr>
        <p:spPr bwMode="gray">
          <a:xfrm>
            <a:off x="13446518" y="52"/>
            <a:ext cx="4804156" cy="95051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DC8EB54-0DBD-460D-82F5-6B88D7143B29}"/>
              </a:ext>
            </a:extLst>
          </p:cNvPr>
          <p:cNvSpPr txBox="1"/>
          <p:nvPr/>
        </p:nvSpPr>
        <p:spPr bwMode="gray">
          <a:xfrm>
            <a:off x="14802482" y="4161518"/>
            <a:ext cx="597349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6803E47-D0FC-4593-96A3-5F85F516595D}"/>
              </a:ext>
            </a:extLst>
          </p:cNvPr>
          <p:cNvSpPr txBox="1"/>
          <p:nvPr/>
        </p:nvSpPr>
        <p:spPr bwMode="gray">
          <a:xfrm>
            <a:off x="15524186" y="3738910"/>
            <a:ext cx="2299125" cy="13505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# of browsers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2D973AE-9125-4078-9C6B-4D846FF2C89D}"/>
              </a:ext>
            </a:extLst>
          </p:cNvPr>
          <p:cNvCxnSpPr/>
          <p:nvPr/>
        </p:nvCxnSpPr>
        <p:spPr bwMode="gray">
          <a:xfrm>
            <a:off x="13475989" y="5142051"/>
            <a:ext cx="4745210" cy="15840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B5DA8D3-E02D-4F85-A744-24094706C15D}"/>
              </a:ext>
            </a:extLst>
          </p:cNvPr>
          <p:cNvCxnSpPr/>
          <p:nvPr/>
        </p:nvCxnSpPr>
        <p:spPr bwMode="gray">
          <a:xfrm flipV="1">
            <a:off x="13461256" y="6425243"/>
            <a:ext cx="4774684" cy="12376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AC2298F-DFD5-44C9-9B25-A09A513A0D7F}"/>
              </a:ext>
            </a:extLst>
          </p:cNvPr>
          <p:cNvSpPr txBox="1"/>
          <p:nvPr/>
        </p:nvSpPr>
        <p:spPr bwMode="gray">
          <a:xfrm>
            <a:off x="14492822" y="344660"/>
            <a:ext cx="3595749" cy="10136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3326" b="1" dirty="0">
                <a:solidFill>
                  <a:schemeClr val="accent1"/>
                </a:solidFill>
                <a:latin typeface="Mark Offc For MC" panose="020B0504020101010102" pitchFamily="34" charset="0"/>
              </a:rPr>
              <a:t>FUTURE LANDSCAPE 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9228E8-99D1-4100-A22D-FC3F4D21F878}"/>
              </a:ext>
            </a:extLst>
          </p:cNvPr>
          <p:cNvSpPr txBox="1"/>
          <p:nvPr/>
        </p:nvSpPr>
        <p:spPr bwMode="gray">
          <a:xfrm>
            <a:off x="14212823" y="1540578"/>
            <a:ext cx="3949428" cy="4954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911" b="1" dirty="0"/>
              <a:t>1 Job: N Browsers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AA91ECF-833C-452E-BD58-6C6B3E4BAD7B}"/>
              </a:ext>
            </a:extLst>
          </p:cNvPr>
          <p:cNvSpPr txBox="1"/>
          <p:nvPr/>
        </p:nvSpPr>
        <p:spPr bwMode="gray">
          <a:xfrm>
            <a:off x="14562155" y="5534738"/>
            <a:ext cx="1088195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WIP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CA553AC-259C-4751-9254-C4E142CBE01D}"/>
              </a:ext>
            </a:extLst>
          </p:cNvPr>
          <p:cNvSpPr txBox="1"/>
          <p:nvPr/>
        </p:nvSpPr>
        <p:spPr bwMode="gray">
          <a:xfrm>
            <a:off x="15606936" y="5328847"/>
            <a:ext cx="2386547" cy="9202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Automation time in mins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D324E67-49C8-4E1E-B6BA-4C52B8CCB5CE}"/>
              </a:ext>
            </a:extLst>
          </p:cNvPr>
          <p:cNvSpPr txBox="1"/>
          <p:nvPr/>
        </p:nvSpPr>
        <p:spPr bwMode="gray">
          <a:xfrm>
            <a:off x="14414792" y="6727149"/>
            <a:ext cx="1235558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1200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5BEE03C-AB1C-4F2D-9150-0F81A18EBCAD}"/>
              </a:ext>
            </a:extLst>
          </p:cNvPr>
          <p:cNvSpPr txBox="1"/>
          <p:nvPr/>
        </p:nvSpPr>
        <p:spPr bwMode="gray">
          <a:xfrm>
            <a:off x="14930574" y="8022717"/>
            <a:ext cx="520129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B5D0D93-9A96-471B-AF66-D2E2C5121C9A}"/>
              </a:ext>
            </a:extLst>
          </p:cNvPr>
          <p:cNvSpPr txBox="1"/>
          <p:nvPr/>
        </p:nvSpPr>
        <p:spPr bwMode="gray">
          <a:xfrm>
            <a:off x="15642080" y="7727019"/>
            <a:ext cx="2808241" cy="9529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Automation report per browser</a:t>
            </a:r>
          </a:p>
        </p:txBody>
      </p:sp>
      <p:grpSp>
        <p:nvGrpSpPr>
          <p:cNvPr id="280" name="Group 4">
            <a:extLst>
              <a:ext uri="{FF2B5EF4-FFF2-40B4-BE49-F238E27FC236}">
                <a16:creationId xmlns:a16="http://schemas.microsoft.com/office/drawing/2014/main" id="{2A3987CA-095D-4A50-92EA-893A7CBF93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697040" y="5449306"/>
            <a:ext cx="803597" cy="763171"/>
            <a:chOff x="1409" y="223"/>
            <a:chExt cx="2942" cy="2794"/>
          </a:xfrm>
          <a:solidFill>
            <a:schemeClr val="bg1">
              <a:lumMod val="50000"/>
            </a:schemeClr>
          </a:solidFill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4A83CAB-B843-45EB-AD82-2133EBBB3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286"/>
              <a:ext cx="211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82" name="Rectangle 6">
              <a:extLst>
                <a:ext uri="{FF2B5EF4-FFF2-40B4-BE49-F238E27FC236}">
                  <a16:creationId xmlns:a16="http://schemas.microsoft.com/office/drawing/2014/main" id="{F46DF1AF-6008-4E9F-8D3A-3EE8B8B2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83" name="Rectangle 7">
              <a:extLst>
                <a:ext uri="{FF2B5EF4-FFF2-40B4-BE49-F238E27FC236}">
                  <a16:creationId xmlns:a16="http://schemas.microsoft.com/office/drawing/2014/main" id="{E5E6DECC-B9EF-440C-9D6E-57705ED8B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84" name="Rectangle 8">
              <a:extLst>
                <a:ext uri="{FF2B5EF4-FFF2-40B4-BE49-F238E27FC236}">
                  <a16:creationId xmlns:a16="http://schemas.microsoft.com/office/drawing/2014/main" id="{E4DB699A-52C5-4AF6-9D4B-3BBF3054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85" name="Rectangle 9">
              <a:extLst>
                <a:ext uri="{FF2B5EF4-FFF2-40B4-BE49-F238E27FC236}">
                  <a16:creationId xmlns:a16="http://schemas.microsoft.com/office/drawing/2014/main" id="{2CF79FB8-2B13-4A76-92D9-1BF48800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286"/>
              <a:ext cx="208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86" name="Rectangle 10">
              <a:extLst>
                <a:ext uri="{FF2B5EF4-FFF2-40B4-BE49-F238E27FC236}">
                  <a16:creationId xmlns:a16="http://schemas.microsoft.com/office/drawing/2014/main" id="{69869590-E46A-49B4-9A94-E80897992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286"/>
              <a:ext cx="211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87" name="Rectangle 11">
              <a:extLst>
                <a:ext uri="{FF2B5EF4-FFF2-40B4-BE49-F238E27FC236}">
                  <a16:creationId xmlns:a16="http://schemas.microsoft.com/office/drawing/2014/main" id="{4D31C348-8D0E-4639-9D48-02A75D60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88" name="Rectangle 12">
              <a:extLst>
                <a:ext uri="{FF2B5EF4-FFF2-40B4-BE49-F238E27FC236}">
                  <a16:creationId xmlns:a16="http://schemas.microsoft.com/office/drawing/2014/main" id="{A483400D-7C69-4C9C-B758-DBD269BB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89" name="Rectangle 13">
              <a:extLst>
                <a:ext uri="{FF2B5EF4-FFF2-40B4-BE49-F238E27FC236}">
                  <a16:creationId xmlns:a16="http://schemas.microsoft.com/office/drawing/2014/main" id="{98511D27-5EED-42DC-A740-A36BACB5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0" name="Rectangle 14">
              <a:extLst>
                <a:ext uri="{FF2B5EF4-FFF2-40B4-BE49-F238E27FC236}">
                  <a16:creationId xmlns:a16="http://schemas.microsoft.com/office/drawing/2014/main" id="{69AC96C9-5BDC-4044-A289-1823B638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286"/>
              <a:ext cx="208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1" name="Rectangle 15">
              <a:extLst>
                <a:ext uri="{FF2B5EF4-FFF2-40B4-BE49-F238E27FC236}">
                  <a16:creationId xmlns:a16="http://schemas.microsoft.com/office/drawing/2014/main" id="{68CBC6B6-88F4-4692-B66A-CF6EE96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286"/>
              <a:ext cx="210" cy="1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2" name="Rectangle 16">
              <a:extLst>
                <a:ext uri="{FF2B5EF4-FFF2-40B4-BE49-F238E27FC236}">
                  <a16:creationId xmlns:a16="http://schemas.microsoft.com/office/drawing/2014/main" id="{D270A1AA-D5BE-4CA9-8D7B-6E36186DB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286"/>
              <a:ext cx="210" cy="1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3" name="Freeform 17">
              <a:extLst>
                <a:ext uri="{FF2B5EF4-FFF2-40B4-BE49-F238E27FC236}">
                  <a16:creationId xmlns:a16="http://schemas.microsoft.com/office/drawing/2014/main" id="{149E9EAC-C20B-4602-83DC-BA2E57900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1680"/>
              <a:ext cx="757" cy="1337"/>
            </a:xfrm>
            <a:custGeom>
              <a:avLst/>
              <a:gdLst>
                <a:gd name="T0" fmla="*/ 89 w 757"/>
                <a:gd name="T1" fmla="*/ 1337 h 1337"/>
                <a:gd name="T2" fmla="*/ 0 w 757"/>
                <a:gd name="T3" fmla="*/ 1247 h 1337"/>
                <a:gd name="T4" fmla="*/ 581 w 757"/>
                <a:gd name="T5" fmla="*/ 667 h 1337"/>
                <a:gd name="T6" fmla="*/ 0 w 757"/>
                <a:gd name="T7" fmla="*/ 88 h 1337"/>
                <a:gd name="T8" fmla="*/ 89 w 757"/>
                <a:gd name="T9" fmla="*/ 0 h 1337"/>
                <a:gd name="T10" fmla="*/ 757 w 757"/>
                <a:gd name="T11" fmla="*/ 667 h 1337"/>
                <a:gd name="T12" fmla="*/ 89 w 757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1337">
                  <a:moveTo>
                    <a:pt x="89" y="1337"/>
                  </a:moveTo>
                  <a:lnTo>
                    <a:pt x="0" y="1247"/>
                  </a:lnTo>
                  <a:lnTo>
                    <a:pt x="581" y="667"/>
                  </a:lnTo>
                  <a:lnTo>
                    <a:pt x="0" y="88"/>
                  </a:lnTo>
                  <a:lnTo>
                    <a:pt x="89" y="0"/>
                  </a:lnTo>
                  <a:lnTo>
                    <a:pt x="757" y="667"/>
                  </a:lnTo>
                  <a:lnTo>
                    <a:pt x="89" y="1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4" name="Freeform 18">
              <a:extLst>
                <a:ext uri="{FF2B5EF4-FFF2-40B4-BE49-F238E27FC236}">
                  <a16:creationId xmlns:a16="http://schemas.microsoft.com/office/drawing/2014/main" id="{40A0DA3C-CAD7-46BD-B045-6375CB446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1680"/>
              <a:ext cx="757" cy="1337"/>
            </a:xfrm>
            <a:custGeom>
              <a:avLst/>
              <a:gdLst>
                <a:gd name="T0" fmla="*/ 89 w 757"/>
                <a:gd name="T1" fmla="*/ 1337 h 1337"/>
                <a:gd name="T2" fmla="*/ 0 w 757"/>
                <a:gd name="T3" fmla="*/ 1247 h 1337"/>
                <a:gd name="T4" fmla="*/ 581 w 757"/>
                <a:gd name="T5" fmla="*/ 667 h 1337"/>
                <a:gd name="T6" fmla="*/ 0 w 757"/>
                <a:gd name="T7" fmla="*/ 88 h 1337"/>
                <a:gd name="T8" fmla="*/ 89 w 757"/>
                <a:gd name="T9" fmla="*/ 0 h 1337"/>
                <a:gd name="T10" fmla="*/ 757 w 757"/>
                <a:gd name="T11" fmla="*/ 667 h 1337"/>
                <a:gd name="T12" fmla="*/ 89 w 757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1337">
                  <a:moveTo>
                    <a:pt x="89" y="1337"/>
                  </a:moveTo>
                  <a:lnTo>
                    <a:pt x="0" y="1247"/>
                  </a:lnTo>
                  <a:lnTo>
                    <a:pt x="581" y="667"/>
                  </a:lnTo>
                  <a:lnTo>
                    <a:pt x="0" y="88"/>
                  </a:lnTo>
                  <a:lnTo>
                    <a:pt x="89" y="0"/>
                  </a:lnTo>
                  <a:lnTo>
                    <a:pt x="757" y="667"/>
                  </a:lnTo>
                  <a:lnTo>
                    <a:pt x="89" y="1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5" name="Rectangle 19">
              <a:extLst>
                <a:ext uri="{FF2B5EF4-FFF2-40B4-BE49-F238E27FC236}">
                  <a16:creationId xmlns:a16="http://schemas.microsoft.com/office/drawing/2014/main" id="{6EA9058F-D452-437B-B4B2-EE7BE6EAE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829"/>
              <a:ext cx="209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6" name="Rectangle 20">
              <a:extLst>
                <a:ext uri="{FF2B5EF4-FFF2-40B4-BE49-F238E27FC236}">
                  <a16:creationId xmlns:a16="http://schemas.microsoft.com/office/drawing/2014/main" id="{4806D7CC-C52B-4552-A734-DA89FBBBB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829"/>
              <a:ext cx="210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7" name="Rectangle 21">
              <a:extLst>
                <a:ext uri="{FF2B5EF4-FFF2-40B4-BE49-F238E27FC236}">
                  <a16:creationId xmlns:a16="http://schemas.microsoft.com/office/drawing/2014/main" id="{38372C04-7143-4B88-AED2-BD45BCED4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8" name="Rectangle 22">
              <a:extLst>
                <a:ext uri="{FF2B5EF4-FFF2-40B4-BE49-F238E27FC236}">
                  <a16:creationId xmlns:a16="http://schemas.microsoft.com/office/drawing/2014/main" id="{4015A531-35BD-45BF-88D2-CF5B56F4A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299" name="Rectangle 23">
              <a:extLst>
                <a:ext uri="{FF2B5EF4-FFF2-40B4-BE49-F238E27FC236}">
                  <a16:creationId xmlns:a16="http://schemas.microsoft.com/office/drawing/2014/main" id="{AE471378-56AA-451C-9B17-A791912C8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0" name="Rectangle 24">
              <a:extLst>
                <a:ext uri="{FF2B5EF4-FFF2-40B4-BE49-F238E27FC236}">
                  <a16:creationId xmlns:a16="http://schemas.microsoft.com/office/drawing/2014/main" id="{FFC49DBC-182E-4B22-92E6-D8471C75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829"/>
              <a:ext cx="209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1" name="Rectangle 25">
              <a:extLst>
                <a:ext uri="{FF2B5EF4-FFF2-40B4-BE49-F238E27FC236}">
                  <a16:creationId xmlns:a16="http://schemas.microsoft.com/office/drawing/2014/main" id="{EC5A1392-DAAB-4397-BF15-B9C67368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829"/>
              <a:ext cx="210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2" name="Rectangle 26">
              <a:extLst>
                <a:ext uri="{FF2B5EF4-FFF2-40B4-BE49-F238E27FC236}">
                  <a16:creationId xmlns:a16="http://schemas.microsoft.com/office/drawing/2014/main" id="{84456B8B-DD4A-4D34-BEDA-B0F386D98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3" name="Rectangle 27">
              <a:extLst>
                <a:ext uri="{FF2B5EF4-FFF2-40B4-BE49-F238E27FC236}">
                  <a16:creationId xmlns:a16="http://schemas.microsoft.com/office/drawing/2014/main" id="{C23C4F7A-10A8-4692-A519-FC1019BE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4" name="Rectangle 28">
              <a:extLst>
                <a:ext uri="{FF2B5EF4-FFF2-40B4-BE49-F238E27FC236}">
                  <a16:creationId xmlns:a16="http://schemas.microsoft.com/office/drawing/2014/main" id="{B3B4788E-C83C-4B2A-ADDA-2D9DD889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5" name="Rectangle 29">
              <a:extLst>
                <a:ext uri="{FF2B5EF4-FFF2-40B4-BE49-F238E27FC236}">
                  <a16:creationId xmlns:a16="http://schemas.microsoft.com/office/drawing/2014/main" id="{B55F6765-A646-455C-88C8-1A9392EB6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6" name="Rectangle 30">
              <a:extLst>
                <a:ext uri="{FF2B5EF4-FFF2-40B4-BE49-F238E27FC236}">
                  <a16:creationId xmlns:a16="http://schemas.microsoft.com/office/drawing/2014/main" id="{94BFD768-FA75-467A-8CB7-0CD061EF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829"/>
              <a:ext cx="208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7" name="Freeform 31">
              <a:extLst>
                <a:ext uri="{FF2B5EF4-FFF2-40B4-BE49-F238E27FC236}">
                  <a16:creationId xmlns:a16="http://schemas.microsoft.com/office/drawing/2014/main" id="{7F6E1E91-48E1-43B5-ACBA-897829820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" y="223"/>
              <a:ext cx="759" cy="1337"/>
            </a:xfrm>
            <a:custGeom>
              <a:avLst/>
              <a:gdLst>
                <a:gd name="T0" fmla="*/ 670 w 759"/>
                <a:gd name="T1" fmla="*/ 1337 h 1337"/>
                <a:gd name="T2" fmla="*/ 0 w 759"/>
                <a:gd name="T3" fmla="*/ 670 h 1337"/>
                <a:gd name="T4" fmla="*/ 670 w 759"/>
                <a:gd name="T5" fmla="*/ 0 h 1337"/>
                <a:gd name="T6" fmla="*/ 759 w 759"/>
                <a:gd name="T7" fmla="*/ 88 h 1337"/>
                <a:gd name="T8" fmla="*/ 178 w 759"/>
                <a:gd name="T9" fmla="*/ 670 h 1337"/>
                <a:gd name="T10" fmla="*/ 759 w 759"/>
                <a:gd name="T11" fmla="*/ 1249 h 1337"/>
                <a:gd name="T12" fmla="*/ 670 w 759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1337">
                  <a:moveTo>
                    <a:pt x="670" y="1337"/>
                  </a:moveTo>
                  <a:lnTo>
                    <a:pt x="0" y="670"/>
                  </a:lnTo>
                  <a:lnTo>
                    <a:pt x="670" y="0"/>
                  </a:lnTo>
                  <a:lnTo>
                    <a:pt x="759" y="88"/>
                  </a:lnTo>
                  <a:lnTo>
                    <a:pt x="178" y="670"/>
                  </a:lnTo>
                  <a:lnTo>
                    <a:pt x="759" y="1249"/>
                  </a:lnTo>
                  <a:lnTo>
                    <a:pt x="670" y="1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08" name="Freeform 32">
              <a:extLst>
                <a:ext uri="{FF2B5EF4-FFF2-40B4-BE49-F238E27FC236}">
                  <a16:creationId xmlns:a16="http://schemas.microsoft.com/office/drawing/2014/main" id="{4F689D38-975E-4E5C-8EA9-3A7E7AB74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" y="223"/>
              <a:ext cx="759" cy="1337"/>
            </a:xfrm>
            <a:custGeom>
              <a:avLst/>
              <a:gdLst>
                <a:gd name="T0" fmla="*/ 670 w 759"/>
                <a:gd name="T1" fmla="*/ 1337 h 1337"/>
                <a:gd name="T2" fmla="*/ 0 w 759"/>
                <a:gd name="T3" fmla="*/ 670 h 1337"/>
                <a:gd name="T4" fmla="*/ 670 w 759"/>
                <a:gd name="T5" fmla="*/ 0 h 1337"/>
                <a:gd name="T6" fmla="*/ 759 w 759"/>
                <a:gd name="T7" fmla="*/ 88 h 1337"/>
                <a:gd name="T8" fmla="*/ 178 w 759"/>
                <a:gd name="T9" fmla="*/ 670 h 1337"/>
                <a:gd name="T10" fmla="*/ 759 w 759"/>
                <a:gd name="T11" fmla="*/ 1249 h 1337"/>
                <a:gd name="T12" fmla="*/ 670 w 759"/>
                <a:gd name="T13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1337">
                  <a:moveTo>
                    <a:pt x="670" y="1337"/>
                  </a:moveTo>
                  <a:lnTo>
                    <a:pt x="0" y="670"/>
                  </a:lnTo>
                  <a:lnTo>
                    <a:pt x="670" y="0"/>
                  </a:lnTo>
                  <a:lnTo>
                    <a:pt x="759" y="88"/>
                  </a:lnTo>
                  <a:lnTo>
                    <a:pt x="178" y="670"/>
                  </a:lnTo>
                  <a:lnTo>
                    <a:pt x="759" y="1249"/>
                  </a:lnTo>
                  <a:lnTo>
                    <a:pt x="670" y="1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</p:grpSp>
      <p:grpSp>
        <p:nvGrpSpPr>
          <p:cNvPr id="309" name="Group 35">
            <a:extLst>
              <a:ext uri="{FF2B5EF4-FFF2-40B4-BE49-F238E27FC236}">
                <a16:creationId xmlns:a16="http://schemas.microsoft.com/office/drawing/2014/main" id="{188CE3EC-0BB1-4B7D-932C-68D9FE0EE5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682303" y="6641060"/>
            <a:ext cx="734885" cy="719777"/>
            <a:chOff x="1226" y="0"/>
            <a:chExt cx="3308" cy="3240"/>
          </a:xfrm>
          <a:solidFill>
            <a:schemeClr val="bg1">
              <a:lumMod val="50000"/>
            </a:schemeClr>
          </a:solidFill>
        </p:grpSpPr>
        <p:sp>
          <p:nvSpPr>
            <p:cNvPr id="310" name="Freeform 36">
              <a:extLst>
                <a:ext uri="{FF2B5EF4-FFF2-40B4-BE49-F238E27FC236}">
                  <a16:creationId xmlns:a16="http://schemas.microsoft.com/office/drawing/2014/main" id="{64EDD612-4BEA-4BD9-A2F8-8003E47C4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874"/>
              <a:ext cx="1160" cy="1176"/>
            </a:xfrm>
            <a:custGeom>
              <a:avLst/>
              <a:gdLst>
                <a:gd name="T0" fmla="*/ 1011 w 1160"/>
                <a:gd name="T1" fmla="*/ 363 h 1176"/>
                <a:gd name="T2" fmla="*/ 924 w 1160"/>
                <a:gd name="T3" fmla="*/ 246 h 1176"/>
                <a:gd name="T4" fmla="*/ 806 w 1160"/>
                <a:gd name="T5" fmla="*/ 161 h 1176"/>
                <a:gd name="T6" fmla="*/ 664 w 1160"/>
                <a:gd name="T7" fmla="*/ 114 h 1176"/>
                <a:gd name="T8" fmla="*/ 562 w 1160"/>
                <a:gd name="T9" fmla="*/ 109 h 1176"/>
                <a:gd name="T10" fmla="*/ 467 w 1160"/>
                <a:gd name="T11" fmla="*/ 122 h 1176"/>
                <a:gd name="T12" fmla="*/ 379 w 1160"/>
                <a:gd name="T13" fmla="*/ 155 h 1176"/>
                <a:gd name="T14" fmla="*/ 300 w 1160"/>
                <a:gd name="T15" fmla="*/ 204 h 1176"/>
                <a:gd name="T16" fmla="*/ 232 w 1160"/>
                <a:gd name="T17" fmla="*/ 266 h 1176"/>
                <a:gd name="T18" fmla="*/ 176 w 1160"/>
                <a:gd name="T19" fmla="*/ 339 h 1176"/>
                <a:gd name="T20" fmla="*/ 135 w 1160"/>
                <a:gd name="T21" fmla="*/ 424 h 1176"/>
                <a:gd name="T22" fmla="*/ 112 w 1160"/>
                <a:gd name="T23" fmla="*/ 516 h 1176"/>
                <a:gd name="T24" fmla="*/ 107 w 1160"/>
                <a:gd name="T25" fmla="*/ 588 h 1176"/>
                <a:gd name="T26" fmla="*/ 117 w 1160"/>
                <a:gd name="T27" fmla="*/ 685 h 1176"/>
                <a:gd name="T28" fmla="*/ 144 w 1160"/>
                <a:gd name="T29" fmla="*/ 775 h 1176"/>
                <a:gd name="T30" fmla="*/ 190 w 1160"/>
                <a:gd name="T31" fmla="*/ 858 h 1176"/>
                <a:gd name="T32" fmla="*/ 247 w 1160"/>
                <a:gd name="T33" fmla="*/ 929 h 1176"/>
                <a:gd name="T34" fmla="*/ 318 w 1160"/>
                <a:gd name="T35" fmla="*/ 987 h 1176"/>
                <a:gd name="T36" fmla="*/ 399 w 1160"/>
                <a:gd name="T37" fmla="*/ 1031 h 1176"/>
                <a:gd name="T38" fmla="*/ 491 w 1160"/>
                <a:gd name="T39" fmla="*/ 1059 h 1176"/>
                <a:gd name="T40" fmla="*/ 587 w 1160"/>
                <a:gd name="T41" fmla="*/ 1070 h 1176"/>
                <a:gd name="T42" fmla="*/ 665 w 1160"/>
                <a:gd name="T43" fmla="*/ 1063 h 1176"/>
                <a:gd name="T44" fmla="*/ 762 w 1160"/>
                <a:gd name="T45" fmla="*/ 1036 h 1176"/>
                <a:gd name="T46" fmla="*/ 851 w 1160"/>
                <a:gd name="T47" fmla="*/ 990 h 1176"/>
                <a:gd name="T48" fmla="*/ 928 w 1160"/>
                <a:gd name="T49" fmla="*/ 927 h 1176"/>
                <a:gd name="T50" fmla="*/ 977 w 1160"/>
                <a:gd name="T51" fmla="*/ 976 h 1176"/>
                <a:gd name="T52" fmla="*/ 975 w 1160"/>
                <a:gd name="T53" fmla="*/ 1029 h 1176"/>
                <a:gd name="T54" fmla="*/ 885 w 1160"/>
                <a:gd name="T55" fmla="*/ 1093 h 1176"/>
                <a:gd name="T56" fmla="*/ 785 w 1160"/>
                <a:gd name="T57" fmla="*/ 1141 h 1176"/>
                <a:gd name="T58" fmla="*/ 674 w 1160"/>
                <a:gd name="T59" fmla="*/ 1170 h 1176"/>
                <a:gd name="T60" fmla="*/ 587 w 1160"/>
                <a:gd name="T61" fmla="*/ 1176 h 1176"/>
                <a:gd name="T62" fmla="*/ 469 w 1160"/>
                <a:gd name="T63" fmla="*/ 1165 h 1176"/>
                <a:gd name="T64" fmla="*/ 359 w 1160"/>
                <a:gd name="T65" fmla="*/ 1129 h 1176"/>
                <a:gd name="T66" fmla="*/ 259 w 1160"/>
                <a:gd name="T67" fmla="*/ 1075 h 1176"/>
                <a:gd name="T68" fmla="*/ 173 w 1160"/>
                <a:gd name="T69" fmla="*/ 1004 h 1176"/>
                <a:gd name="T70" fmla="*/ 100 w 1160"/>
                <a:gd name="T71" fmla="*/ 917 h 1176"/>
                <a:gd name="T72" fmla="*/ 46 w 1160"/>
                <a:gd name="T73" fmla="*/ 817 h 1176"/>
                <a:gd name="T74" fmla="*/ 12 w 1160"/>
                <a:gd name="T75" fmla="*/ 707 h 1176"/>
                <a:gd name="T76" fmla="*/ 0 w 1160"/>
                <a:gd name="T77" fmla="*/ 588 h 1176"/>
                <a:gd name="T78" fmla="*/ 7 w 1160"/>
                <a:gd name="T79" fmla="*/ 499 h 1176"/>
                <a:gd name="T80" fmla="*/ 35 w 1160"/>
                <a:gd name="T81" fmla="*/ 387 h 1176"/>
                <a:gd name="T82" fmla="*/ 85 w 1160"/>
                <a:gd name="T83" fmla="*/ 283 h 1176"/>
                <a:gd name="T84" fmla="*/ 152 w 1160"/>
                <a:gd name="T85" fmla="*/ 194 h 1176"/>
                <a:gd name="T86" fmla="*/ 235 w 1160"/>
                <a:gd name="T87" fmla="*/ 117 h 1176"/>
                <a:gd name="T88" fmla="*/ 333 w 1160"/>
                <a:gd name="T89" fmla="*/ 60 h 1176"/>
                <a:gd name="T90" fmla="*/ 440 w 1160"/>
                <a:gd name="T91" fmla="*/ 19 h 1176"/>
                <a:gd name="T92" fmla="*/ 557 w 1160"/>
                <a:gd name="T93" fmla="*/ 2 h 1176"/>
                <a:gd name="T94" fmla="*/ 638 w 1160"/>
                <a:gd name="T95" fmla="*/ 4 h 1176"/>
                <a:gd name="T96" fmla="*/ 738 w 1160"/>
                <a:gd name="T97" fmla="*/ 21 h 1176"/>
                <a:gd name="T98" fmla="*/ 833 w 1160"/>
                <a:gd name="T99" fmla="*/ 55 h 1176"/>
                <a:gd name="T100" fmla="*/ 917 w 1160"/>
                <a:gd name="T101" fmla="*/ 104 h 1176"/>
                <a:gd name="T102" fmla="*/ 1058 w 1160"/>
                <a:gd name="T103" fmla="*/ 239 h 1176"/>
                <a:gd name="T104" fmla="*/ 1109 w 1160"/>
                <a:gd name="T105" fmla="*/ 322 h 1176"/>
                <a:gd name="T106" fmla="*/ 1148 w 1160"/>
                <a:gd name="T107" fmla="*/ 414 h 1176"/>
                <a:gd name="T108" fmla="*/ 1109 w 1160"/>
                <a:gd name="T109" fmla="*/ 448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0" h="1176">
                  <a:moveTo>
                    <a:pt x="1041" y="431"/>
                  </a:moveTo>
                  <a:lnTo>
                    <a:pt x="1041" y="431"/>
                  </a:lnTo>
                  <a:lnTo>
                    <a:pt x="1028" y="397"/>
                  </a:lnTo>
                  <a:lnTo>
                    <a:pt x="1011" y="363"/>
                  </a:lnTo>
                  <a:lnTo>
                    <a:pt x="992" y="333"/>
                  </a:lnTo>
                  <a:lnTo>
                    <a:pt x="972" y="302"/>
                  </a:lnTo>
                  <a:lnTo>
                    <a:pt x="948" y="273"/>
                  </a:lnTo>
                  <a:lnTo>
                    <a:pt x="924" y="246"/>
                  </a:lnTo>
                  <a:lnTo>
                    <a:pt x="897" y="222"/>
                  </a:lnTo>
                  <a:lnTo>
                    <a:pt x="868" y="199"/>
                  </a:lnTo>
                  <a:lnTo>
                    <a:pt x="838" y="178"/>
                  </a:lnTo>
                  <a:lnTo>
                    <a:pt x="806" y="161"/>
                  </a:lnTo>
                  <a:lnTo>
                    <a:pt x="772" y="144"/>
                  </a:lnTo>
                  <a:lnTo>
                    <a:pt x="736" y="133"/>
                  </a:lnTo>
                  <a:lnTo>
                    <a:pt x="701" y="122"/>
                  </a:lnTo>
                  <a:lnTo>
                    <a:pt x="664" y="114"/>
                  </a:lnTo>
                  <a:lnTo>
                    <a:pt x="626" y="109"/>
                  </a:lnTo>
                  <a:lnTo>
                    <a:pt x="587" y="107"/>
                  </a:lnTo>
                  <a:lnTo>
                    <a:pt x="587" y="107"/>
                  </a:lnTo>
                  <a:lnTo>
                    <a:pt x="562" y="109"/>
                  </a:lnTo>
                  <a:lnTo>
                    <a:pt x="538" y="111"/>
                  </a:lnTo>
                  <a:lnTo>
                    <a:pt x="515" y="114"/>
                  </a:lnTo>
                  <a:lnTo>
                    <a:pt x="491" y="117"/>
                  </a:lnTo>
                  <a:lnTo>
                    <a:pt x="467" y="122"/>
                  </a:lnTo>
                  <a:lnTo>
                    <a:pt x="443" y="129"/>
                  </a:lnTo>
                  <a:lnTo>
                    <a:pt x="421" y="138"/>
                  </a:lnTo>
                  <a:lnTo>
                    <a:pt x="399" y="146"/>
                  </a:lnTo>
                  <a:lnTo>
                    <a:pt x="379" y="155"/>
                  </a:lnTo>
                  <a:lnTo>
                    <a:pt x="359" y="166"/>
                  </a:lnTo>
                  <a:lnTo>
                    <a:pt x="338" y="178"/>
                  </a:lnTo>
                  <a:lnTo>
                    <a:pt x="318" y="190"/>
                  </a:lnTo>
                  <a:lnTo>
                    <a:pt x="300" y="204"/>
                  </a:lnTo>
                  <a:lnTo>
                    <a:pt x="281" y="217"/>
                  </a:lnTo>
                  <a:lnTo>
                    <a:pt x="264" y="233"/>
                  </a:lnTo>
                  <a:lnTo>
                    <a:pt x="247" y="249"/>
                  </a:lnTo>
                  <a:lnTo>
                    <a:pt x="232" y="266"/>
                  </a:lnTo>
                  <a:lnTo>
                    <a:pt x="217" y="283"/>
                  </a:lnTo>
                  <a:lnTo>
                    <a:pt x="201" y="302"/>
                  </a:lnTo>
                  <a:lnTo>
                    <a:pt x="190" y="321"/>
                  </a:lnTo>
                  <a:lnTo>
                    <a:pt x="176" y="339"/>
                  </a:lnTo>
                  <a:lnTo>
                    <a:pt x="164" y="360"/>
                  </a:lnTo>
                  <a:lnTo>
                    <a:pt x="154" y="380"/>
                  </a:lnTo>
                  <a:lnTo>
                    <a:pt x="144" y="402"/>
                  </a:lnTo>
                  <a:lnTo>
                    <a:pt x="135" y="424"/>
                  </a:lnTo>
                  <a:lnTo>
                    <a:pt x="129" y="446"/>
                  </a:lnTo>
                  <a:lnTo>
                    <a:pt x="122" y="468"/>
                  </a:lnTo>
                  <a:lnTo>
                    <a:pt x="117" y="492"/>
                  </a:lnTo>
                  <a:lnTo>
                    <a:pt x="112" y="516"/>
                  </a:lnTo>
                  <a:lnTo>
                    <a:pt x="110" y="539"/>
                  </a:lnTo>
                  <a:lnTo>
                    <a:pt x="107" y="565"/>
                  </a:lnTo>
                  <a:lnTo>
                    <a:pt x="107" y="588"/>
                  </a:lnTo>
                  <a:lnTo>
                    <a:pt x="107" y="588"/>
                  </a:lnTo>
                  <a:lnTo>
                    <a:pt x="107" y="614"/>
                  </a:lnTo>
                  <a:lnTo>
                    <a:pt x="110" y="638"/>
                  </a:lnTo>
                  <a:lnTo>
                    <a:pt x="112" y="661"/>
                  </a:lnTo>
                  <a:lnTo>
                    <a:pt x="117" y="685"/>
                  </a:lnTo>
                  <a:lnTo>
                    <a:pt x="122" y="709"/>
                  </a:lnTo>
                  <a:lnTo>
                    <a:pt x="129" y="731"/>
                  </a:lnTo>
                  <a:lnTo>
                    <a:pt x="135" y="754"/>
                  </a:lnTo>
                  <a:lnTo>
                    <a:pt x="144" y="775"/>
                  </a:lnTo>
                  <a:lnTo>
                    <a:pt x="154" y="797"/>
                  </a:lnTo>
                  <a:lnTo>
                    <a:pt x="164" y="817"/>
                  </a:lnTo>
                  <a:lnTo>
                    <a:pt x="176" y="838"/>
                  </a:lnTo>
                  <a:lnTo>
                    <a:pt x="190" y="858"/>
                  </a:lnTo>
                  <a:lnTo>
                    <a:pt x="201" y="876"/>
                  </a:lnTo>
                  <a:lnTo>
                    <a:pt x="217" y="893"/>
                  </a:lnTo>
                  <a:lnTo>
                    <a:pt x="232" y="912"/>
                  </a:lnTo>
                  <a:lnTo>
                    <a:pt x="247" y="929"/>
                  </a:lnTo>
                  <a:lnTo>
                    <a:pt x="264" y="944"/>
                  </a:lnTo>
                  <a:lnTo>
                    <a:pt x="281" y="960"/>
                  </a:lnTo>
                  <a:lnTo>
                    <a:pt x="300" y="973"/>
                  </a:lnTo>
                  <a:lnTo>
                    <a:pt x="318" y="987"/>
                  </a:lnTo>
                  <a:lnTo>
                    <a:pt x="338" y="1000"/>
                  </a:lnTo>
                  <a:lnTo>
                    <a:pt x="359" y="1010"/>
                  </a:lnTo>
                  <a:lnTo>
                    <a:pt x="379" y="1022"/>
                  </a:lnTo>
                  <a:lnTo>
                    <a:pt x="399" y="1031"/>
                  </a:lnTo>
                  <a:lnTo>
                    <a:pt x="421" y="1039"/>
                  </a:lnTo>
                  <a:lnTo>
                    <a:pt x="443" y="1048"/>
                  </a:lnTo>
                  <a:lnTo>
                    <a:pt x="467" y="1054"/>
                  </a:lnTo>
                  <a:lnTo>
                    <a:pt x="491" y="1059"/>
                  </a:lnTo>
                  <a:lnTo>
                    <a:pt x="515" y="1063"/>
                  </a:lnTo>
                  <a:lnTo>
                    <a:pt x="538" y="1066"/>
                  </a:lnTo>
                  <a:lnTo>
                    <a:pt x="562" y="1068"/>
                  </a:lnTo>
                  <a:lnTo>
                    <a:pt x="587" y="1070"/>
                  </a:lnTo>
                  <a:lnTo>
                    <a:pt x="587" y="1070"/>
                  </a:lnTo>
                  <a:lnTo>
                    <a:pt x="613" y="1068"/>
                  </a:lnTo>
                  <a:lnTo>
                    <a:pt x="640" y="1066"/>
                  </a:lnTo>
                  <a:lnTo>
                    <a:pt x="665" y="1063"/>
                  </a:lnTo>
                  <a:lnTo>
                    <a:pt x="691" y="1058"/>
                  </a:lnTo>
                  <a:lnTo>
                    <a:pt x="714" y="1051"/>
                  </a:lnTo>
                  <a:lnTo>
                    <a:pt x="740" y="1044"/>
                  </a:lnTo>
                  <a:lnTo>
                    <a:pt x="762" y="1036"/>
                  </a:lnTo>
                  <a:lnTo>
                    <a:pt x="785" y="1026"/>
                  </a:lnTo>
                  <a:lnTo>
                    <a:pt x="807" y="1015"/>
                  </a:lnTo>
                  <a:lnTo>
                    <a:pt x="829" y="1004"/>
                  </a:lnTo>
                  <a:lnTo>
                    <a:pt x="851" y="990"/>
                  </a:lnTo>
                  <a:lnTo>
                    <a:pt x="872" y="976"/>
                  </a:lnTo>
                  <a:lnTo>
                    <a:pt x="890" y="961"/>
                  </a:lnTo>
                  <a:lnTo>
                    <a:pt x="909" y="944"/>
                  </a:lnTo>
                  <a:lnTo>
                    <a:pt x="928" y="927"/>
                  </a:lnTo>
                  <a:lnTo>
                    <a:pt x="945" y="909"/>
                  </a:lnTo>
                  <a:lnTo>
                    <a:pt x="945" y="909"/>
                  </a:lnTo>
                  <a:lnTo>
                    <a:pt x="961" y="946"/>
                  </a:lnTo>
                  <a:lnTo>
                    <a:pt x="977" y="976"/>
                  </a:lnTo>
                  <a:lnTo>
                    <a:pt x="990" y="1000"/>
                  </a:lnTo>
                  <a:lnTo>
                    <a:pt x="995" y="1010"/>
                  </a:lnTo>
                  <a:lnTo>
                    <a:pt x="995" y="1010"/>
                  </a:lnTo>
                  <a:lnTo>
                    <a:pt x="975" y="1029"/>
                  </a:lnTo>
                  <a:lnTo>
                    <a:pt x="955" y="1046"/>
                  </a:lnTo>
                  <a:lnTo>
                    <a:pt x="933" y="1063"/>
                  </a:lnTo>
                  <a:lnTo>
                    <a:pt x="909" y="1080"/>
                  </a:lnTo>
                  <a:lnTo>
                    <a:pt x="885" y="1093"/>
                  </a:lnTo>
                  <a:lnTo>
                    <a:pt x="862" y="1107"/>
                  </a:lnTo>
                  <a:lnTo>
                    <a:pt x="836" y="1120"/>
                  </a:lnTo>
                  <a:lnTo>
                    <a:pt x="811" y="1131"/>
                  </a:lnTo>
                  <a:lnTo>
                    <a:pt x="785" y="1141"/>
                  </a:lnTo>
                  <a:lnTo>
                    <a:pt x="758" y="1151"/>
                  </a:lnTo>
                  <a:lnTo>
                    <a:pt x="731" y="1158"/>
                  </a:lnTo>
                  <a:lnTo>
                    <a:pt x="702" y="1165"/>
                  </a:lnTo>
                  <a:lnTo>
                    <a:pt x="674" y="1170"/>
                  </a:lnTo>
                  <a:lnTo>
                    <a:pt x="645" y="1173"/>
                  </a:lnTo>
                  <a:lnTo>
                    <a:pt x="616" y="1175"/>
                  </a:lnTo>
                  <a:lnTo>
                    <a:pt x="587" y="1176"/>
                  </a:lnTo>
                  <a:lnTo>
                    <a:pt x="587" y="1176"/>
                  </a:lnTo>
                  <a:lnTo>
                    <a:pt x="557" y="1175"/>
                  </a:lnTo>
                  <a:lnTo>
                    <a:pt x="526" y="1173"/>
                  </a:lnTo>
                  <a:lnTo>
                    <a:pt x="498" y="1170"/>
                  </a:lnTo>
                  <a:lnTo>
                    <a:pt x="469" y="1165"/>
                  </a:lnTo>
                  <a:lnTo>
                    <a:pt x="440" y="1158"/>
                  </a:lnTo>
                  <a:lnTo>
                    <a:pt x="413" y="1149"/>
                  </a:lnTo>
                  <a:lnTo>
                    <a:pt x="386" y="1141"/>
                  </a:lnTo>
                  <a:lnTo>
                    <a:pt x="359" y="1129"/>
                  </a:lnTo>
                  <a:lnTo>
                    <a:pt x="333" y="1117"/>
                  </a:lnTo>
                  <a:lnTo>
                    <a:pt x="308" y="1105"/>
                  </a:lnTo>
                  <a:lnTo>
                    <a:pt x="283" y="1090"/>
                  </a:lnTo>
                  <a:lnTo>
                    <a:pt x="259" y="1075"/>
                  </a:lnTo>
                  <a:lnTo>
                    <a:pt x="235" y="1059"/>
                  </a:lnTo>
                  <a:lnTo>
                    <a:pt x="213" y="1041"/>
                  </a:lnTo>
                  <a:lnTo>
                    <a:pt x="193" y="1024"/>
                  </a:lnTo>
                  <a:lnTo>
                    <a:pt x="173" y="1004"/>
                  </a:lnTo>
                  <a:lnTo>
                    <a:pt x="152" y="983"/>
                  </a:lnTo>
                  <a:lnTo>
                    <a:pt x="134" y="961"/>
                  </a:lnTo>
                  <a:lnTo>
                    <a:pt x="117" y="939"/>
                  </a:lnTo>
                  <a:lnTo>
                    <a:pt x="100" y="917"/>
                  </a:lnTo>
                  <a:lnTo>
                    <a:pt x="85" y="893"/>
                  </a:lnTo>
                  <a:lnTo>
                    <a:pt x="71" y="868"/>
                  </a:lnTo>
                  <a:lnTo>
                    <a:pt x="57" y="843"/>
                  </a:lnTo>
                  <a:lnTo>
                    <a:pt x="46" y="817"/>
                  </a:lnTo>
                  <a:lnTo>
                    <a:pt x="35" y="790"/>
                  </a:lnTo>
                  <a:lnTo>
                    <a:pt x="27" y="763"/>
                  </a:lnTo>
                  <a:lnTo>
                    <a:pt x="19" y="736"/>
                  </a:lnTo>
                  <a:lnTo>
                    <a:pt x="12" y="707"/>
                  </a:lnTo>
                  <a:lnTo>
                    <a:pt x="7" y="678"/>
                  </a:lnTo>
                  <a:lnTo>
                    <a:pt x="3" y="648"/>
                  </a:lnTo>
                  <a:lnTo>
                    <a:pt x="0" y="619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58"/>
                  </a:lnTo>
                  <a:lnTo>
                    <a:pt x="3" y="529"/>
                  </a:lnTo>
                  <a:lnTo>
                    <a:pt x="7" y="499"/>
                  </a:lnTo>
                  <a:lnTo>
                    <a:pt x="12" y="470"/>
                  </a:lnTo>
                  <a:lnTo>
                    <a:pt x="19" y="443"/>
                  </a:lnTo>
                  <a:lnTo>
                    <a:pt x="27" y="414"/>
                  </a:lnTo>
                  <a:lnTo>
                    <a:pt x="35" y="387"/>
                  </a:lnTo>
                  <a:lnTo>
                    <a:pt x="46" y="360"/>
                  </a:lnTo>
                  <a:lnTo>
                    <a:pt x="57" y="334"/>
                  </a:lnTo>
                  <a:lnTo>
                    <a:pt x="71" y="309"/>
                  </a:lnTo>
                  <a:lnTo>
                    <a:pt x="85" y="283"/>
                  </a:lnTo>
                  <a:lnTo>
                    <a:pt x="100" y="260"/>
                  </a:lnTo>
                  <a:lnTo>
                    <a:pt x="117" y="238"/>
                  </a:lnTo>
                  <a:lnTo>
                    <a:pt x="134" y="216"/>
                  </a:lnTo>
                  <a:lnTo>
                    <a:pt x="152" y="194"/>
                  </a:lnTo>
                  <a:lnTo>
                    <a:pt x="173" y="173"/>
                  </a:lnTo>
                  <a:lnTo>
                    <a:pt x="193" y="155"/>
                  </a:lnTo>
                  <a:lnTo>
                    <a:pt x="213" y="136"/>
                  </a:lnTo>
                  <a:lnTo>
                    <a:pt x="235" y="117"/>
                  </a:lnTo>
                  <a:lnTo>
                    <a:pt x="259" y="102"/>
                  </a:lnTo>
                  <a:lnTo>
                    <a:pt x="283" y="87"/>
                  </a:lnTo>
                  <a:lnTo>
                    <a:pt x="308" y="72"/>
                  </a:lnTo>
                  <a:lnTo>
                    <a:pt x="333" y="60"/>
                  </a:lnTo>
                  <a:lnTo>
                    <a:pt x="359" y="48"/>
                  </a:lnTo>
                  <a:lnTo>
                    <a:pt x="386" y="38"/>
                  </a:lnTo>
                  <a:lnTo>
                    <a:pt x="413" y="28"/>
                  </a:lnTo>
                  <a:lnTo>
                    <a:pt x="440" y="19"/>
                  </a:lnTo>
                  <a:lnTo>
                    <a:pt x="469" y="14"/>
                  </a:lnTo>
                  <a:lnTo>
                    <a:pt x="498" y="7"/>
                  </a:lnTo>
                  <a:lnTo>
                    <a:pt x="526" y="4"/>
                  </a:lnTo>
                  <a:lnTo>
                    <a:pt x="557" y="2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613" y="2"/>
                  </a:lnTo>
                  <a:lnTo>
                    <a:pt x="638" y="4"/>
                  </a:lnTo>
                  <a:lnTo>
                    <a:pt x="664" y="5"/>
                  </a:lnTo>
                  <a:lnTo>
                    <a:pt x="689" y="11"/>
                  </a:lnTo>
                  <a:lnTo>
                    <a:pt x="714" y="16"/>
                  </a:lnTo>
                  <a:lnTo>
                    <a:pt x="738" y="21"/>
                  </a:lnTo>
                  <a:lnTo>
                    <a:pt x="763" y="28"/>
                  </a:lnTo>
                  <a:lnTo>
                    <a:pt x="787" y="36"/>
                  </a:lnTo>
                  <a:lnTo>
                    <a:pt x="809" y="44"/>
                  </a:lnTo>
                  <a:lnTo>
                    <a:pt x="833" y="55"/>
                  </a:lnTo>
                  <a:lnTo>
                    <a:pt x="855" y="66"/>
                  </a:lnTo>
                  <a:lnTo>
                    <a:pt x="877" y="78"/>
                  </a:lnTo>
                  <a:lnTo>
                    <a:pt x="897" y="90"/>
                  </a:lnTo>
                  <a:lnTo>
                    <a:pt x="917" y="104"/>
                  </a:lnTo>
                  <a:lnTo>
                    <a:pt x="956" y="133"/>
                  </a:lnTo>
                  <a:lnTo>
                    <a:pt x="994" y="165"/>
                  </a:lnTo>
                  <a:lnTo>
                    <a:pt x="1028" y="200"/>
                  </a:lnTo>
                  <a:lnTo>
                    <a:pt x="1058" y="239"/>
                  </a:lnTo>
                  <a:lnTo>
                    <a:pt x="1072" y="258"/>
                  </a:lnTo>
                  <a:lnTo>
                    <a:pt x="1085" y="278"/>
                  </a:lnTo>
                  <a:lnTo>
                    <a:pt x="1099" y="300"/>
                  </a:lnTo>
                  <a:lnTo>
                    <a:pt x="1109" y="322"/>
                  </a:lnTo>
                  <a:lnTo>
                    <a:pt x="1121" y="344"/>
                  </a:lnTo>
                  <a:lnTo>
                    <a:pt x="1131" y="366"/>
                  </a:lnTo>
                  <a:lnTo>
                    <a:pt x="1139" y="390"/>
                  </a:lnTo>
                  <a:lnTo>
                    <a:pt x="1148" y="414"/>
                  </a:lnTo>
                  <a:lnTo>
                    <a:pt x="1154" y="438"/>
                  </a:lnTo>
                  <a:lnTo>
                    <a:pt x="1160" y="463"/>
                  </a:lnTo>
                  <a:lnTo>
                    <a:pt x="1160" y="463"/>
                  </a:lnTo>
                  <a:lnTo>
                    <a:pt x="1109" y="448"/>
                  </a:lnTo>
                  <a:lnTo>
                    <a:pt x="1070" y="438"/>
                  </a:lnTo>
                  <a:lnTo>
                    <a:pt x="1048" y="433"/>
                  </a:lnTo>
                  <a:lnTo>
                    <a:pt x="1041" y="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1" name="Freeform 37">
              <a:extLst>
                <a:ext uri="{FF2B5EF4-FFF2-40B4-BE49-F238E27FC236}">
                  <a16:creationId xmlns:a16="http://schemas.microsoft.com/office/drawing/2014/main" id="{FC968B86-1752-43F9-B008-967A13FF6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6" y="341"/>
              <a:ext cx="3308" cy="2599"/>
            </a:xfrm>
            <a:custGeom>
              <a:avLst/>
              <a:gdLst>
                <a:gd name="T0" fmla="*/ 1016 w 3308"/>
                <a:gd name="T1" fmla="*/ 0 h 2599"/>
                <a:gd name="T2" fmla="*/ 1011 w 3308"/>
                <a:gd name="T3" fmla="*/ 22 h 2599"/>
                <a:gd name="T4" fmla="*/ 994 w 3308"/>
                <a:gd name="T5" fmla="*/ 59 h 2599"/>
                <a:gd name="T6" fmla="*/ 967 w 3308"/>
                <a:gd name="T7" fmla="*/ 98 h 2599"/>
                <a:gd name="T8" fmla="*/ 787 w 3308"/>
                <a:gd name="T9" fmla="*/ 106 h 2599"/>
                <a:gd name="T10" fmla="*/ 796 w 3308"/>
                <a:gd name="T11" fmla="*/ 72 h 2599"/>
                <a:gd name="T12" fmla="*/ 804 w 3308"/>
                <a:gd name="T13" fmla="*/ 20 h 2599"/>
                <a:gd name="T14" fmla="*/ 1491 w 3308"/>
                <a:gd name="T15" fmla="*/ 106 h 2599"/>
                <a:gd name="T16" fmla="*/ 1320 w 3308"/>
                <a:gd name="T17" fmla="*/ 106 h 2599"/>
                <a:gd name="T18" fmla="*/ 1336 w 3308"/>
                <a:gd name="T19" fmla="*/ 28 h 2599"/>
                <a:gd name="T20" fmla="*/ 1339 w 3308"/>
                <a:gd name="T21" fmla="*/ 0 h 2599"/>
                <a:gd name="T22" fmla="*/ 1549 w 3308"/>
                <a:gd name="T23" fmla="*/ 0 h 2599"/>
                <a:gd name="T24" fmla="*/ 1535 w 3308"/>
                <a:gd name="T25" fmla="*/ 42 h 2599"/>
                <a:gd name="T26" fmla="*/ 1517 w 3308"/>
                <a:gd name="T27" fmla="*/ 76 h 2599"/>
                <a:gd name="T28" fmla="*/ 1491 w 3308"/>
                <a:gd name="T29" fmla="*/ 106 h 2599"/>
                <a:gd name="T30" fmla="*/ 2026 w 3308"/>
                <a:gd name="T31" fmla="*/ 106 h 2599"/>
                <a:gd name="T32" fmla="*/ 1854 w 3308"/>
                <a:gd name="T33" fmla="*/ 106 h 2599"/>
                <a:gd name="T34" fmla="*/ 1864 w 3308"/>
                <a:gd name="T35" fmla="*/ 66 h 2599"/>
                <a:gd name="T36" fmla="*/ 1872 w 3308"/>
                <a:gd name="T37" fmla="*/ 8 h 2599"/>
                <a:gd name="T38" fmla="*/ 2082 w 3308"/>
                <a:gd name="T39" fmla="*/ 0 h 2599"/>
                <a:gd name="T40" fmla="*/ 2077 w 3308"/>
                <a:gd name="T41" fmla="*/ 22 h 2599"/>
                <a:gd name="T42" fmla="*/ 2060 w 3308"/>
                <a:gd name="T43" fmla="*/ 59 h 2599"/>
                <a:gd name="T44" fmla="*/ 2033 w 3308"/>
                <a:gd name="T45" fmla="*/ 98 h 2599"/>
                <a:gd name="T46" fmla="*/ 2026 w 3308"/>
                <a:gd name="T47" fmla="*/ 106 h 2599"/>
                <a:gd name="T48" fmla="*/ 2387 w 3308"/>
                <a:gd name="T49" fmla="*/ 106 h 2599"/>
                <a:gd name="T50" fmla="*/ 2396 w 3308"/>
                <a:gd name="T51" fmla="*/ 71 h 2599"/>
                <a:gd name="T52" fmla="*/ 2406 w 3308"/>
                <a:gd name="T53" fmla="*/ 0 h 2599"/>
                <a:gd name="T54" fmla="*/ 2616 w 3308"/>
                <a:gd name="T55" fmla="*/ 0 h 2599"/>
                <a:gd name="T56" fmla="*/ 2602 w 3308"/>
                <a:gd name="T57" fmla="*/ 42 h 2599"/>
                <a:gd name="T58" fmla="*/ 2583 w 3308"/>
                <a:gd name="T59" fmla="*/ 76 h 2599"/>
                <a:gd name="T60" fmla="*/ 2560 w 3308"/>
                <a:gd name="T61" fmla="*/ 106 h 2599"/>
                <a:gd name="T62" fmla="*/ 2939 w 3308"/>
                <a:gd name="T63" fmla="*/ 0 h 2599"/>
                <a:gd name="T64" fmla="*/ 3308 w 3308"/>
                <a:gd name="T65" fmla="*/ 2599 h 2599"/>
                <a:gd name="T66" fmla="*/ 3066 w 3308"/>
                <a:gd name="T67" fmla="*/ 2492 h 2599"/>
                <a:gd name="T68" fmla="*/ 3201 w 3308"/>
                <a:gd name="T69" fmla="*/ 106 h 2599"/>
                <a:gd name="T70" fmla="*/ 2920 w 3308"/>
                <a:gd name="T71" fmla="*/ 106 h 2599"/>
                <a:gd name="T72" fmla="*/ 2930 w 3308"/>
                <a:gd name="T73" fmla="*/ 69 h 2599"/>
                <a:gd name="T74" fmla="*/ 2939 w 3308"/>
                <a:gd name="T75" fmla="*/ 0 h 2599"/>
                <a:gd name="T76" fmla="*/ 425 w 3308"/>
                <a:gd name="T77" fmla="*/ 106 h 2599"/>
                <a:gd name="T78" fmla="*/ 107 w 3308"/>
                <a:gd name="T79" fmla="*/ 2492 h 2599"/>
                <a:gd name="T80" fmla="*/ 2440 w 3308"/>
                <a:gd name="T81" fmla="*/ 2599 h 2599"/>
                <a:gd name="T82" fmla="*/ 0 w 3308"/>
                <a:gd name="T83" fmla="*/ 0 h 2599"/>
                <a:gd name="T84" fmla="*/ 482 w 3308"/>
                <a:gd name="T85" fmla="*/ 0 h 2599"/>
                <a:gd name="T86" fmla="*/ 471 w 3308"/>
                <a:gd name="T87" fmla="*/ 35 h 2599"/>
                <a:gd name="T88" fmla="*/ 455 w 3308"/>
                <a:gd name="T89" fmla="*/ 67 h 2599"/>
                <a:gd name="T90" fmla="*/ 433 w 3308"/>
                <a:gd name="T91" fmla="*/ 98 h 2599"/>
                <a:gd name="T92" fmla="*/ 425 w 3308"/>
                <a:gd name="T93" fmla="*/ 106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08" h="2599">
                  <a:moveTo>
                    <a:pt x="806" y="0"/>
                  </a:moveTo>
                  <a:lnTo>
                    <a:pt x="1016" y="0"/>
                  </a:lnTo>
                  <a:lnTo>
                    <a:pt x="1016" y="0"/>
                  </a:lnTo>
                  <a:lnTo>
                    <a:pt x="1011" y="22"/>
                  </a:lnTo>
                  <a:lnTo>
                    <a:pt x="1002" y="40"/>
                  </a:lnTo>
                  <a:lnTo>
                    <a:pt x="994" y="59"/>
                  </a:lnTo>
                  <a:lnTo>
                    <a:pt x="984" y="74"/>
                  </a:lnTo>
                  <a:lnTo>
                    <a:pt x="967" y="98"/>
                  </a:lnTo>
                  <a:lnTo>
                    <a:pt x="958" y="106"/>
                  </a:lnTo>
                  <a:lnTo>
                    <a:pt x="787" y="106"/>
                  </a:lnTo>
                  <a:lnTo>
                    <a:pt x="787" y="106"/>
                  </a:lnTo>
                  <a:lnTo>
                    <a:pt x="796" y="72"/>
                  </a:lnTo>
                  <a:lnTo>
                    <a:pt x="801" y="44"/>
                  </a:lnTo>
                  <a:lnTo>
                    <a:pt x="804" y="20"/>
                  </a:lnTo>
                  <a:lnTo>
                    <a:pt x="806" y="0"/>
                  </a:lnTo>
                  <a:close/>
                  <a:moveTo>
                    <a:pt x="1491" y="106"/>
                  </a:moveTo>
                  <a:lnTo>
                    <a:pt x="1320" y="106"/>
                  </a:lnTo>
                  <a:lnTo>
                    <a:pt x="1320" y="106"/>
                  </a:lnTo>
                  <a:lnTo>
                    <a:pt x="1331" y="64"/>
                  </a:lnTo>
                  <a:lnTo>
                    <a:pt x="1336" y="28"/>
                  </a:lnTo>
                  <a:lnTo>
                    <a:pt x="1339" y="13"/>
                  </a:lnTo>
                  <a:lnTo>
                    <a:pt x="1339" y="0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544" y="22"/>
                  </a:lnTo>
                  <a:lnTo>
                    <a:pt x="1535" y="42"/>
                  </a:lnTo>
                  <a:lnTo>
                    <a:pt x="1527" y="59"/>
                  </a:lnTo>
                  <a:lnTo>
                    <a:pt x="1517" y="76"/>
                  </a:lnTo>
                  <a:lnTo>
                    <a:pt x="1500" y="98"/>
                  </a:lnTo>
                  <a:lnTo>
                    <a:pt x="1491" y="106"/>
                  </a:lnTo>
                  <a:lnTo>
                    <a:pt x="1491" y="106"/>
                  </a:lnTo>
                  <a:close/>
                  <a:moveTo>
                    <a:pt x="2026" y="106"/>
                  </a:moveTo>
                  <a:lnTo>
                    <a:pt x="1854" y="106"/>
                  </a:lnTo>
                  <a:lnTo>
                    <a:pt x="1854" y="106"/>
                  </a:lnTo>
                  <a:lnTo>
                    <a:pt x="1861" y="86"/>
                  </a:lnTo>
                  <a:lnTo>
                    <a:pt x="1864" y="66"/>
                  </a:lnTo>
                  <a:lnTo>
                    <a:pt x="1869" y="32"/>
                  </a:lnTo>
                  <a:lnTo>
                    <a:pt x="1872" y="8"/>
                  </a:lnTo>
                  <a:lnTo>
                    <a:pt x="1872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77" y="22"/>
                  </a:lnTo>
                  <a:lnTo>
                    <a:pt x="2069" y="40"/>
                  </a:lnTo>
                  <a:lnTo>
                    <a:pt x="2060" y="59"/>
                  </a:lnTo>
                  <a:lnTo>
                    <a:pt x="2050" y="76"/>
                  </a:lnTo>
                  <a:lnTo>
                    <a:pt x="2033" y="98"/>
                  </a:lnTo>
                  <a:lnTo>
                    <a:pt x="2026" y="106"/>
                  </a:lnTo>
                  <a:lnTo>
                    <a:pt x="2026" y="106"/>
                  </a:lnTo>
                  <a:close/>
                  <a:moveTo>
                    <a:pt x="2560" y="106"/>
                  </a:moveTo>
                  <a:lnTo>
                    <a:pt x="2387" y="106"/>
                  </a:lnTo>
                  <a:lnTo>
                    <a:pt x="2387" y="106"/>
                  </a:lnTo>
                  <a:lnTo>
                    <a:pt x="2396" y="71"/>
                  </a:lnTo>
                  <a:lnTo>
                    <a:pt x="2402" y="37"/>
                  </a:lnTo>
                  <a:lnTo>
                    <a:pt x="2406" y="0"/>
                  </a:lnTo>
                  <a:lnTo>
                    <a:pt x="2616" y="0"/>
                  </a:lnTo>
                  <a:lnTo>
                    <a:pt x="2616" y="0"/>
                  </a:lnTo>
                  <a:lnTo>
                    <a:pt x="2611" y="22"/>
                  </a:lnTo>
                  <a:lnTo>
                    <a:pt x="2602" y="42"/>
                  </a:lnTo>
                  <a:lnTo>
                    <a:pt x="2594" y="61"/>
                  </a:lnTo>
                  <a:lnTo>
                    <a:pt x="2583" y="76"/>
                  </a:lnTo>
                  <a:lnTo>
                    <a:pt x="2566" y="100"/>
                  </a:lnTo>
                  <a:lnTo>
                    <a:pt x="2560" y="106"/>
                  </a:lnTo>
                  <a:lnTo>
                    <a:pt x="2560" y="106"/>
                  </a:lnTo>
                  <a:close/>
                  <a:moveTo>
                    <a:pt x="2939" y="0"/>
                  </a:moveTo>
                  <a:lnTo>
                    <a:pt x="3308" y="0"/>
                  </a:lnTo>
                  <a:lnTo>
                    <a:pt x="3308" y="2599"/>
                  </a:lnTo>
                  <a:lnTo>
                    <a:pt x="3169" y="2599"/>
                  </a:lnTo>
                  <a:lnTo>
                    <a:pt x="3066" y="2492"/>
                  </a:lnTo>
                  <a:lnTo>
                    <a:pt x="3201" y="2492"/>
                  </a:lnTo>
                  <a:lnTo>
                    <a:pt x="3201" y="106"/>
                  </a:lnTo>
                  <a:lnTo>
                    <a:pt x="2920" y="106"/>
                  </a:lnTo>
                  <a:lnTo>
                    <a:pt x="2920" y="106"/>
                  </a:lnTo>
                  <a:lnTo>
                    <a:pt x="2927" y="88"/>
                  </a:lnTo>
                  <a:lnTo>
                    <a:pt x="2930" y="69"/>
                  </a:lnTo>
                  <a:lnTo>
                    <a:pt x="2936" y="35"/>
                  </a:lnTo>
                  <a:lnTo>
                    <a:pt x="2939" y="0"/>
                  </a:lnTo>
                  <a:lnTo>
                    <a:pt x="2939" y="0"/>
                  </a:lnTo>
                  <a:close/>
                  <a:moveTo>
                    <a:pt x="425" y="106"/>
                  </a:moveTo>
                  <a:lnTo>
                    <a:pt x="107" y="106"/>
                  </a:lnTo>
                  <a:lnTo>
                    <a:pt x="107" y="2492"/>
                  </a:lnTo>
                  <a:lnTo>
                    <a:pt x="2336" y="2492"/>
                  </a:lnTo>
                  <a:lnTo>
                    <a:pt x="2440" y="2599"/>
                  </a:lnTo>
                  <a:lnTo>
                    <a:pt x="0" y="2599"/>
                  </a:lnTo>
                  <a:lnTo>
                    <a:pt x="0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79" y="10"/>
                  </a:lnTo>
                  <a:lnTo>
                    <a:pt x="471" y="35"/>
                  </a:lnTo>
                  <a:lnTo>
                    <a:pt x="464" y="50"/>
                  </a:lnTo>
                  <a:lnTo>
                    <a:pt x="455" y="67"/>
                  </a:lnTo>
                  <a:lnTo>
                    <a:pt x="445" y="83"/>
                  </a:lnTo>
                  <a:lnTo>
                    <a:pt x="433" y="98"/>
                  </a:lnTo>
                  <a:lnTo>
                    <a:pt x="433" y="98"/>
                  </a:lnTo>
                  <a:lnTo>
                    <a:pt x="425" y="106"/>
                  </a:lnTo>
                  <a:lnTo>
                    <a:pt x="42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2" name="Freeform 38">
              <a:extLst>
                <a:ext uri="{FF2B5EF4-FFF2-40B4-BE49-F238E27FC236}">
                  <a16:creationId xmlns:a16="http://schemas.microsoft.com/office/drawing/2014/main" id="{632397F8-9160-46D7-A660-BF1D415C8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341"/>
              <a:ext cx="229" cy="106"/>
            </a:xfrm>
            <a:custGeom>
              <a:avLst/>
              <a:gdLst>
                <a:gd name="T0" fmla="*/ 19 w 229"/>
                <a:gd name="T1" fmla="*/ 0 h 106"/>
                <a:gd name="T2" fmla="*/ 229 w 229"/>
                <a:gd name="T3" fmla="*/ 0 h 106"/>
                <a:gd name="T4" fmla="*/ 229 w 229"/>
                <a:gd name="T5" fmla="*/ 0 h 106"/>
                <a:gd name="T6" fmla="*/ 224 w 229"/>
                <a:gd name="T7" fmla="*/ 22 h 106"/>
                <a:gd name="T8" fmla="*/ 215 w 229"/>
                <a:gd name="T9" fmla="*/ 40 h 106"/>
                <a:gd name="T10" fmla="*/ 207 w 229"/>
                <a:gd name="T11" fmla="*/ 59 h 106"/>
                <a:gd name="T12" fmla="*/ 197 w 229"/>
                <a:gd name="T13" fmla="*/ 74 h 106"/>
                <a:gd name="T14" fmla="*/ 180 w 229"/>
                <a:gd name="T15" fmla="*/ 98 h 106"/>
                <a:gd name="T16" fmla="*/ 171 w 229"/>
                <a:gd name="T17" fmla="*/ 106 h 106"/>
                <a:gd name="T18" fmla="*/ 0 w 229"/>
                <a:gd name="T19" fmla="*/ 106 h 106"/>
                <a:gd name="T20" fmla="*/ 0 w 229"/>
                <a:gd name="T21" fmla="*/ 106 h 106"/>
                <a:gd name="T22" fmla="*/ 9 w 229"/>
                <a:gd name="T23" fmla="*/ 72 h 106"/>
                <a:gd name="T24" fmla="*/ 14 w 229"/>
                <a:gd name="T25" fmla="*/ 44 h 106"/>
                <a:gd name="T26" fmla="*/ 17 w 229"/>
                <a:gd name="T27" fmla="*/ 20 h 106"/>
                <a:gd name="T28" fmla="*/ 19 w 229"/>
                <a:gd name="T2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106">
                  <a:moveTo>
                    <a:pt x="19" y="0"/>
                  </a:moveTo>
                  <a:lnTo>
                    <a:pt x="229" y="0"/>
                  </a:lnTo>
                  <a:lnTo>
                    <a:pt x="229" y="0"/>
                  </a:lnTo>
                  <a:lnTo>
                    <a:pt x="224" y="22"/>
                  </a:lnTo>
                  <a:lnTo>
                    <a:pt x="215" y="40"/>
                  </a:lnTo>
                  <a:lnTo>
                    <a:pt x="207" y="59"/>
                  </a:lnTo>
                  <a:lnTo>
                    <a:pt x="197" y="74"/>
                  </a:lnTo>
                  <a:lnTo>
                    <a:pt x="180" y="98"/>
                  </a:lnTo>
                  <a:lnTo>
                    <a:pt x="171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9" y="72"/>
                  </a:lnTo>
                  <a:lnTo>
                    <a:pt x="14" y="44"/>
                  </a:lnTo>
                  <a:lnTo>
                    <a:pt x="17" y="20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3" name="Freeform 39">
              <a:extLst>
                <a:ext uri="{FF2B5EF4-FFF2-40B4-BE49-F238E27FC236}">
                  <a16:creationId xmlns:a16="http://schemas.microsoft.com/office/drawing/2014/main" id="{2810DDC3-0943-4905-B9ED-DDE7332C4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41"/>
              <a:ext cx="229" cy="106"/>
            </a:xfrm>
            <a:custGeom>
              <a:avLst/>
              <a:gdLst>
                <a:gd name="T0" fmla="*/ 171 w 229"/>
                <a:gd name="T1" fmla="*/ 106 h 106"/>
                <a:gd name="T2" fmla="*/ 0 w 229"/>
                <a:gd name="T3" fmla="*/ 106 h 106"/>
                <a:gd name="T4" fmla="*/ 0 w 229"/>
                <a:gd name="T5" fmla="*/ 106 h 106"/>
                <a:gd name="T6" fmla="*/ 11 w 229"/>
                <a:gd name="T7" fmla="*/ 64 h 106"/>
                <a:gd name="T8" fmla="*/ 16 w 229"/>
                <a:gd name="T9" fmla="*/ 28 h 106"/>
                <a:gd name="T10" fmla="*/ 19 w 229"/>
                <a:gd name="T11" fmla="*/ 13 h 106"/>
                <a:gd name="T12" fmla="*/ 19 w 229"/>
                <a:gd name="T13" fmla="*/ 0 h 106"/>
                <a:gd name="T14" fmla="*/ 229 w 229"/>
                <a:gd name="T15" fmla="*/ 0 h 106"/>
                <a:gd name="T16" fmla="*/ 229 w 229"/>
                <a:gd name="T17" fmla="*/ 0 h 106"/>
                <a:gd name="T18" fmla="*/ 224 w 229"/>
                <a:gd name="T19" fmla="*/ 22 h 106"/>
                <a:gd name="T20" fmla="*/ 215 w 229"/>
                <a:gd name="T21" fmla="*/ 42 h 106"/>
                <a:gd name="T22" fmla="*/ 207 w 229"/>
                <a:gd name="T23" fmla="*/ 59 h 106"/>
                <a:gd name="T24" fmla="*/ 197 w 229"/>
                <a:gd name="T25" fmla="*/ 76 h 106"/>
                <a:gd name="T26" fmla="*/ 180 w 229"/>
                <a:gd name="T27" fmla="*/ 98 h 106"/>
                <a:gd name="T28" fmla="*/ 171 w 229"/>
                <a:gd name="T29" fmla="*/ 106 h 106"/>
                <a:gd name="T30" fmla="*/ 171 w 229"/>
                <a:gd name="T3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" h="106">
                  <a:moveTo>
                    <a:pt x="171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11" y="64"/>
                  </a:lnTo>
                  <a:lnTo>
                    <a:pt x="16" y="28"/>
                  </a:lnTo>
                  <a:lnTo>
                    <a:pt x="19" y="13"/>
                  </a:lnTo>
                  <a:lnTo>
                    <a:pt x="19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24" y="22"/>
                  </a:lnTo>
                  <a:lnTo>
                    <a:pt x="215" y="42"/>
                  </a:lnTo>
                  <a:lnTo>
                    <a:pt x="207" y="59"/>
                  </a:lnTo>
                  <a:lnTo>
                    <a:pt x="197" y="76"/>
                  </a:lnTo>
                  <a:lnTo>
                    <a:pt x="180" y="98"/>
                  </a:lnTo>
                  <a:lnTo>
                    <a:pt x="171" y="106"/>
                  </a:lnTo>
                  <a:lnTo>
                    <a:pt x="171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4" name="Freeform 40">
              <a:extLst>
                <a:ext uri="{FF2B5EF4-FFF2-40B4-BE49-F238E27FC236}">
                  <a16:creationId xmlns:a16="http://schemas.microsoft.com/office/drawing/2014/main" id="{9AFA0095-0F93-4B45-B5A0-361B6B10A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0" y="341"/>
              <a:ext cx="228" cy="106"/>
            </a:xfrm>
            <a:custGeom>
              <a:avLst/>
              <a:gdLst>
                <a:gd name="T0" fmla="*/ 172 w 228"/>
                <a:gd name="T1" fmla="*/ 106 h 106"/>
                <a:gd name="T2" fmla="*/ 0 w 228"/>
                <a:gd name="T3" fmla="*/ 106 h 106"/>
                <a:gd name="T4" fmla="*/ 0 w 228"/>
                <a:gd name="T5" fmla="*/ 106 h 106"/>
                <a:gd name="T6" fmla="*/ 7 w 228"/>
                <a:gd name="T7" fmla="*/ 86 h 106"/>
                <a:gd name="T8" fmla="*/ 10 w 228"/>
                <a:gd name="T9" fmla="*/ 66 h 106"/>
                <a:gd name="T10" fmla="*/ 15 w 228"/>
                <a:gd name="T11" fmla="*/ 32 h 106"/>
                <a:gd name="T12" fmla="*/ 18 w 228"/>
                <a:gd name="T13" fmla="*/ 8 h 106"/>
                <a:gd name="T14" fmla="*/ 18 w 228"/>
                <a:gd name="T15" fmla="*/ 0 h 106"/>
                <a:gd name="T16" fmla="*/ 228 w 228"/>
                <a:gd name="T17" fmla="*/ 0 h 106"/>
                <a:gd name="T18" fmla="*/ 228 w 228"/>
                <a:gd name="T19" fmla="*/ 0 h 106"/>
                <a:gd name="T20" fmla="*/ 223 w 228"/>
                <a:gd name="T21" fmla="*/ 22 h 106"/>
                <a:gd name="T22" fmla="*/ 215 w 228"/>
                <a:gd name="T23" fmla="*/ 40 h 106"/>
                <a:gd name="T24" fmla="*/ 206 w 228"/>
                <a:gd name="T25" fmla="*/ 59 h 106"/>
                <a:gd name="T26" fmla="*/ 196 w 228"/>
                <a:gd name="T27" fmla="*/ 76 h 106"/>
                <a:gd name="T28" fmla="*/ 179 w 228"/>
                <a:gd name="T29" fmla="*/ 98 h 106"/>
                <a:gd name="T30" fmla="*/ 172 w 228"/>
                <a:gd name="T31" fmla="*/ 106 h 106"/>
                <a:gd name="T32" fmla="*/ 172 w 228"/>
                <a:gd name="T3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106">
                  <a:moveTo>
                    <a:pt x="172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7" y="86"/>
                  </a:lnTo>
                  <a:lnTo>
                    <a:pt x="10" y="66"/>
                  </a:lnTo>
                  <a:lnTo>
                    <a:pt x="15" y="32"/>
                  </a:lnTo>
                  <a:lnTo>
                    <a:pt x="18" y="8"/>
                  </a:lnTo>
                  <a:lnTo>
                    <a:pt x="1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3" y="22"/>
                  </a:lnTo>
                  <a:lnTo>
                    <a:pt x="215" y="40"/>
                  </a:lnTo>
                  <a:lnTo>
                    <a:pt x="206" y="59"/>
                  </a:lnTo>
                  <a:lnTo>
                    <a:pt x="196" y="76"/>
                  </a:lnTo>
                  <a:lnTo>
                    <a:pt x="179" y="98"/>
                  </a:lnTo>
                  <a:lnTo>
                    <a:pt x="172" y="106"/>
                  </a:lnTo>
                  <a:lnTo>
                    <a:pt x="172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5" name="Freeform 41">
              <a:extLst>
                <a:ext uri="{FF2B5EF4-FFF2-40B4-BE49-F238E27FC236}">
                  <a16:creationId xmlns:a16="http://schemas.microsoft.com/office/drawing/2014/main" id="{2D02E20D-4B4C-4C5F-B5E6-6811CC811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341"/>
              <a:ext cx="229" cy="106"/>
            </a:xfrm>
            <a:custGeom>
              <a:avLst/>
              <a:gdLst>
                <a:gd name="T0" fmla="*/ 173 w 229"/>
                <a:gd name="T1" fmla="*/ 106 h 106"/>
                <a:gd name="T2" fmla="*/ 0 w 229"/>
                <a:gd name="T3" fmla="*/ 106 h 106"/>
                <a:gd name="T4" fmla="*/ 0 w 229"/>
                <a:gd name="T5" fmla="*/ 106 h 106"/>
                <a:gd name="T6" fmla="*/ 9 w 229"/>
                <a:gd name="T7" fmla="*/ 71 h 106"/>
                <a:gd name="T8" fmla="*/ 15 w 229"/>
                <a:gd name="T9" fmla="*/ 37 h 106"/>
                <a:gd name="T10" fmla="*/ 19 w 229"/>
                <a:gd name="T11" fmla="*/ 0 h 106"/>
                <a:gd name="T12" fmla="*/ 229 w 229"/>
                <a:gd name="T13" fmla="*/ 0 h 106"/>
                <a:gd name="T14" fmla="*/ 229 w 229"/>
                <a:gd name="T15" fmla="*/ 0 h 106"/>
                <a:gd name="T16" fmla="*/ 224 w 229"/>
                <a:gd name="T17" fmla="*/ 22 h 106"/>
                <a:gd name="T18" fmla="*/ 215 w 229"/>
                <a:gd name="T19" fmla="*/ 42 h 106"/>
                <a:gd name="T20" fmla="*/ 207 w 229"/>
                <a:gd name="T21" fmla="*/ 61 h 106"/>
                <a:gd name="T22" fmla="*/ 196 w 229"/>
                <a:gd name="T23" fmla="*/ 76 h 106"/>
                <a:gd name="T24" fmla="*/ 179 w 229"/>
                <a:gd name="T25" fmla="*/ 100 h 106"/>
                <a:gd name="T26" fmla="*/ 173 w 229"/>
                <a:gd name="T27" fmla="*/ 106 h 106"/>
                <a:gd name="T28" fmla="*/ 173 w 229"/>
                <a:gd name="T2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106">
                  <a:moveTo>
                    <a:pt x="173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9" y="71"/>
                  </a:lnTo>
                  <a:lnTo>
                    <a:pt x="15" y="37"/>
                  </a:lnTo>
                  <a:lnTo>
                    <a:pt x="19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24" y="22"/>
                  </a:lnTo>
                  <a:lnTo>
                    <a:pt x="215" y="42"/>
                  </a:lnTo>
                  <a:lnTo>
                    <a:pt x="207" y="61"/>
                  </a:lnTo>
                  <a:lnTo>
                    <a:pt x="196" y="76"/>
                  </a:lnTo>
                  <a:lnTo>
                    <a:pt x="179" y="100"/>
                  </a:lnTo>
                  <a:lnTo>
                    <a:pt x="173" y="106"/>
                  </a:lnTo>
                  <a:lnTo>
                    <a:pt x="173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6" name="Freeform 42">
              <a:extLst>
                <a:ext uri="{FF2B5EF4-FFF2-40B4-BE49-F238E27FC236}">
                  <a16:creationId xmlns:a16="http://schemas.microsoft.com/office/drawing/2014/main" id="{82D39495-FB41-4D1A-973B-F03FC4587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341"/>
              <a:ext cx="388" cy="2599"/>
            </a:xfrm>
            <a:custGeom>
              <a:avLst/>
              <a:gdLst>
                <a:gd name="T0" fmla="*/ 19 w 388"/>
                <a:gd name="T1" fmla="*/ 0 h 2599"/>
                <a:gd name="T2" fmla="*/ 388 w 388"/>
                <a:gd name="T3" fmla="*/ 0 h 2599"/>
                <a:gd name="T4" fmla="*/ 388 w 388"/>
                <a:gd name="T5" fmla="*/ 2599 h 2599"/>
                <a:gd name="T6" fmla="*/ 249 w 388"/>
                <a:gd name="T7" fmla="*/ 2599 h 2599"/>
                <a:gd name="T8" fmla="*/ 146 w 388"/>
                <a:gd name="T9" fmla="*/ 2492 h 2599"/>
                <a:gd name="T10" fmla="*/ 281 w 388"/>
                <a:gd name="T11" fmla="*/ 2492 h 2599"/>
                <a:gd name="T12" fmla="*/ 281 w 388"/>
                <a:gd name="T13" fmla="*/ 106 h 2599"/>
                <a:gd name="T14" fmla="*/ 0 w 388"/>
                <a:gd name="T15" fmla="*/ 106 h 2599"/>
                <a:gd name="T16" fmla="*/ 0 w 388"/>
                <a:gd name="T17" fmla="*/ 106 h 2599"/>
                <a:gd name="T18" fmla="*/ 7 w 388"/>
                <a:gd name="T19" fmla="*/ 88 h 2599"/>
                <a:gd name="T20" fmla="*/ 10 w 388"/>
                <a:gd name="T21" fmla="*/ 69 h 2599"/>
                <a:gd name="T22" fmla="*/ 16 w 388"/>
                <a:gd name="T23" fmla="*/ 35 h 2599"/>
                <a:gd name="T24" fmla="*/ 19 w 388"/>
                <a:gd name="T25" fmla="*/ 0 h 2599"/>
                <a:gd name="T26" fmla="*/ 19 w 388"/>
                <a:gd name="T27" fmla="*/ 0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8" h="2599">
                  <a:moveTo>
                    <a:pt x="19" y="0"/>
                  </a:moveTo>
                  <a:lnTo>
                    <a:pt x="388" y="0"/>
                  </a:lnTo>
                  <a:lnTo>
                    <a:pt x="388" y="2599"/>
                  </a:lnTo>
                  <a:lnTo>
                    <a:pt x="249" y="2599"/>
                  </a:lnTo>
                  <a:lnTo>
                    <a:pt x="146" y="2492"/>
                  </a:lnTo>
                  <a:lnTo>
                    <a:pt x="281" y="2492"/>
                  </a:lnTo>
                  <a:lnTo>
                    <a:pt x="281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7" y="88"/>
                  </a:lnTo>
                  <a:lnTo>
                    <a:pt x="10" y="69"/>
                  </a:lnTo>
                  <a:lnTo>
                    <a:pt x="16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7" name="Freeform 43">
              <a:extLst>
                <a:ext uri="{FF2B5EF4-FFF2-40B4-BE49-F238E27FC236}">
                  <a16:creationId xmlns:a16="http://schemas.microsoft.com/office/drawing/2014/main" id="{E6896AC0-688E-4279-BCF5-FD9B8CF3F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" y="341"/>
              <a:ext cx="2440" cy="2599"/>
            </a:xfrm>
            <a:custGeom>
              <a:avLst/>
              <a:gdLst>
                <a:gd name="T0" fmla="*/ 425 w 2440"/>
                <a:gd name="T1" fmla="*/ 106 h 2599"/>
                <a:gd name="T2" fmla="*/ 107 w 2440"/>
                <a:gd name="T3" fmla="*/ 106 h 2599"/>
                <a:gd name="T4" fmla="*/ 107 w 2440"/>
                <a:gd name="T5" fmla="*/ 2492 h 2599"/>
                <a:gd name="T6" fmla="*/ 2336 w 2440"/>
                <a:gd name="T7" fmla="*/ 2492 h 2599"/>
                <a:gd name="T8" fmla="*/ 2440 w 2440"/>
                <a:gd name="T9" fmla="*/ 2599 h 2599"/>
                <a:gd name="T10" fmla="*/ 0 w 2440"/>
                <a:gd name="T11" fmla="*/ 2599 h 2599"/>
                <a:gd name="T12" fmla="*/ 0 w 2440"/>
                <a:gd name="T13" fmla="*/ 0 h 2599"/>
                <a:gd name="T14" fmla="*/ 482 w 2440"/>
                <a:gd name="T15" fmla="*/ 0 h 2599"/>
                <a:gd name="T16" fmla="*/ 482 w 2440"/>
                <a:gd name="T17" fmla="*/ 0 h 2599"/>
                <a:gd name="T18" fmla="*/ 479 w 2440"/>
                <a:gd name="T19" fmla="*/ 10 h 2599"/>
                <a:gd name="T20" fmla="*/ 471 w 2440"/>
                <a:gd name="T21" fmla="*/ 35 h 2599"/>
                <a:gd name="T22" fmla="*/ 464 w 2440"/>
                <a:gd name="T23" fmla="*/ 50 h 2599"/>
                <a:gd name="T24" fmla="*/ 455 w 2440"/>
                <a:gd name="T25" fmla="*/ 67 h 2599"/>
                <a:gd name="T26" fmla="*/ 445 w 2440"/>
                <a:gd name="T27" fmla="*/ 83 h 2599"/>
                <a:gd name="T28" fmla="*/ 433 w 2440"/>
                <a:gd name="T29" fmla="*/ 98 h 2599"/>
                <a:gd name="T30" fmla="*/ 433 w 2440"/>
                <a:gd name="T31" fmla="*/ 98 h 2599"/>
                <a:gd name="T32" fmla="*/ 425 w 2440"/>
                <a:gd name="T33" fmla="*/ 106 h 2599"/>
                <a:gd name="T34" fmla="*/ 425 w 2440"/>
                <a:gd name="T35" fmla="*/ 106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0" h="2599">
                  <a:moveTo>
                    <a:pt x="425" y="106"/>
                  </a:moveTo>
                  <a:lnTo>
                    <a:pt x="107" y="106"/>
                  </a:lnTo>
                  <a:lnTo>
                    <a:pt x="107" y="2492"/>
                  </a:lnTo>
                  <a:lnTo>
                    <a:pt x="2336" y="2492"/>
                  </a:lnTo>
                  <a:lnTo>
                    <a:pt x="2440" y="2599"/>
                  </a:lnTo>
                  <a:lnTo>
                    <a:pt x="0" y="2599"/>
                  </a:lnTo>
                  <a:lnTo>
                    <a:pt x="0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79" y="10"/>
                  </a:lnTo>
                  <a:lnTo>
                    <a:pt x="471" y="35"/>
                  </a:lnTo>
                  <a:lnTo>
                    <a:pt x="464" y="50"/>
                  </a:lnTo>
                  <a:lnTo>
                    <a:pt x="455" y="67"/>
                  </a:lnTo>
                  <a:lnTo>
                    <a:pt x="445" y="83"/>
                  </a:lnTo>
                  <a:lnTo>
                    <a:pt x="433" y="98"/>
                  </a:lnTo>
                  <a:lnTo>
                    <a:pt x="433" y="98"/>
                  </a:lnTo>
                  <a:lnTo>
                    <a:pt x="425" y="106"/>
                  </a:lnTo>
                  <a:lnTo>
                    <a:pt x="425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8" name="Freeform 44">
              <a:extLst>
                <a:ext uri="{FF2B5EF4-FFF2-40B4-BE49-F238E27FC236}">
                  <a16:creationId xmlns:a16="http://schemas.microsoft.com/office/drawing/2014/main" id="{BFF734FB-7C3B-42C2-8050-63E24C942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0"/>
              <a:ext cx="210" cy="610"/>
            </a:xfrm>
            <a:custGeom>
              <a:avLst/>
              <a:gdLst>
                <a:gd name="T0" fmla="*/ 76 w 210"/>
                <a:gd name="T1" fmla="*/ 610 h 610"/>
                <a:gd name="T2" fmla="*/ 0 w 210"/>
                <a:gd name="T3" fmla="*/ 535 h 610"/>
                <a:gd name="T4" fmla="*/ 0 w 210"/>
                <a:gd name="T5" fmla="*/ 535 h 610"/>
                <a:gd name="T6" fmla="*/ 21 w 210"/>
                <a:gd name="T7" fmla="*/ 513 h 610"/>
                <a:gd name="T8" fmla="*/ 38 w 210"/>
                <a:gd name="T9" fmla="*/ 493 h 610"/>
                <a:gd name="T10" fmla="*/ 53 w 210"/>
                <a:gd name="T11" fmla="*/ 473 h 610"/>
                <a:gd name="T12" fmla="*/ 66 w 210"/>
                <a:gd name="T13" fmla="*/ 452 h 610"/>
                <a:gd name="T14" fmla="*/ 76 w 210"/>
                <a:gd name="T15" fmla="*/ 432 h 610"/>
                <a:gd name="T16" fmla="*/ 85 w 210"/>
                <a:gd name="T17" fmla="*/ 412 h 610"/>
                <a:gd name="T18" fmla="*/ 92 w 210"/>
                <a:gd name="T19" fmla="*/ 393 h 610"/>
                <a:gd name="T20" fmla="*/ 97 w 210"/>
                <a:gd name="T21" fmla="*/ 373 h 610"/>
                <a:gd name="T22" fmla="*/ 102 w 210"/>
                <a:gd name="T23" fmla="*/ 354 h 610"/>
                <a:gd name="T24" fmla="*/ 104 w 210"/>
                <a:gd name="T25" fmla="*/ 336 h 610"/>
                <a:gd name="T26" fmla="*/ 105 w 210"/>
                <a:gd name="T27" fmla="*/ 317 h 610"/>
                <a:gd name="T28" fmla="*/ 104 w 210"/>
                <a:gd name="T29" fmla="*/ 298 h 610"/>
                <a:gd name="T30" fmla="*/ 104 w 210"/>
                <a:gd name="T31" fmla="*/ 281 h 610"/>
                <a:gd name="T32" fmla="*/ 100 w 210"/>
                <a:gd name="T33" fmla="*/ 264 h 610"/>
                <a:gd name="T34" fmla="*/ 93 w 210"/>
                <a:gd name="T35" fmla="*/ 232 h 610"/>
                <a:gd name="T36" fmla="*/ 82 w 210"/>
                <a:gd name="T37" fmla="*/ 202 h 610"/>
                <a:gd name="T38" fmla="*/ 70 w 210"/>
                <a:gd name="T39" fmla="*/ 173 h 610"/>
                <a:gd name="T40" fmla="*/ 56 w 210"/>
                <a:gd name="T41" fmla="*/ 149 h 610"/>
                <a:gd name="T42" fmla="*/ 43 w 210"/>
                <a:gd name="T43" fmla="*/ 127 h 610"/>
                <a:gd name="T44" fmla="*/ 29 w 210"/>
                <a:gd name="T45" fmla="*/ 108 h 610"/>
                <a:gd name="T46" fmla="*/ 17 w 210"/>
                <a:gd name="T47" fmla="*/ 93 h 610"/>
                <a:gd name="T48" fmla="*/ 0 w 210"/>
                <a:gd name="T49" fmla="*/ 76 h 610"/>
                <a:gd name="T50" fmla="*/ 76 w 210"/>
                <a:gd name="T51" fmla="*/ 0 h 610"/>
                <a:gd name="T52" fmla="*/ 76 w 210"/>
                <a:gd name="T53" fmla="*/ 0 h 610"/>
                <a:gd name="T54" fmla="*/ 97 w 210"/>
                <a:gd name="T55" fmla="*/ 22 h 610"/>
                <a:gd name="T56" fmla="*/ 117 w 210"/>
                <a:gd name="T57" fmla="*/ 47 h 610"/>
                <a:gd name="T58" fmla="*/ 136 w 210"/>
                <a:gd name="T59" fmla="*/ 76 h 610"/>
                <a:gd name="T60" fmla="*/ 154 w 210"/>
                <a:gd name="T61" fmla="*/ 107 h 610"/>
                <a:gd name="T62" fmla="*/ 171 w 210"/>
                <a:gd name="T63" fmla="*/ 141 h 610"/>
                <a:gd name="T64" fmla="*/ 186 w 210"/>
                <a:gd name="T65" fmla="*/ 176 h 610"/>
                <a:gd name="T66" fmla="*/ 198 w 210"/>
                <a:gd name="T67" fmla="*/ 215 h 610"/>
                <a:gd name="T68" fmla="*/ 202 w 210"/>
                <a:gd name="T69" fmla="*/ 234 h 610"/>
                <a:gd name="T70" fmla="*/ 207 w 210"/>
                <a:gd name="T71" fmla="*/ 254 h 610"/>
                <a:gd name="T72" fmla="*/ 208 w 210"/>
                <a:gd name="T73" fmla="*/ 275 h 610"/>
                <a:gd name="T74" fmla="*/ 210 w 210"/>
                <a:gd name="T75" fmla="*/ 297 h 610"/>
                <a:gd name="T76" fmla="*/ 210 w 210"/>
                <a:gd name="T77" fmla="*/ 317 h 610"/>
                <a:gd name="T78" fmla="*/ 210 w 210"/>
                <a:gd name="T79" fmla="*/ 339 h 610"/>
                <a:gd name="T80" fmla="*/ 208 w 210"/>
                <a:gd name="T81" fmla="*/ 361 h 610"/>
                <a:gd name="T82" fmla="*/ 205 w 210"/>
                <a:gd name="T83" fmla="*/ 383 h 610"/>
                <a:gd name="T84" fmla="*/ 200 w 210"/>
                <a:gd name="T85" fmla="*/ 405 h 610"/>
                <a:gd name="T86" fmla="*/ 193 w 210"/>
                <a:gd name="T87" fmla="*/ 429 h 610"/>
                <a:gd name="T88" fmla="*/ 185 w 210"/>
                <a:gd name="T89" fmla="*/ 451 h 610"/>
                <a:gd name="T90" fmla="*/ 175 w 210"/>
                <a:gd name="T91" fmla="*/ 473 h 610"/>
                <a:gd name="T92" fmla="*/ 163 w 210"/>
                <a:gd name="T93" fmla="*/ 497 h 610"/>
                <a:gd name="T94" fmla="*/ 149 w 210"/>
                <a:gd name="T95" fmla="*/ 519 h 610"/>
                <a:gd name="T96" fmla="*/ 134 w 210"/>
                <a:gd name="T97" fmla="*/ 542 h 610"/>
                <a:gd name="T98" fmla="*/ 117 w 210"/>
                <a:gd name="T99" fmla="*/ 564 h 610"/>
                <a:gd name="T100" fmla="*/ 98 w 210"/>
                <a:gd name="T101" fmla="*/ 588 h 610"/>
                <a:gd name="T102" fmla="*/ 76 w 210"/>
                <a:gd name="T103" fmla="*/ 610 h 610"/>
                <a:gd name="T104" fmla="*/ 76 w 210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610">
                  <a:moveTo>
                    <a:pt x="76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21" y="513"/>
                  </a:lnTo>
                  <a:lnTo>
                    <a:pt x="38" y="493"/>
                  </a:lnTo>
                  <a:lnTo>
                    <a:pt x="53" y="473"/>
                  </a:lnTo>
                  <a:lnTo>
                    <a:pt x="66" y="452"/>
                  </a:lnTo>
                  <a:lnTo>
                    <a:pt x="76" y="432"/>
                  </a:lnTo>
                  <a:lnTo>
                    <a:pt x="85" y="412"/>
                  </a:lnTo>
                  <a:lnTo>
                    <a:pt x="92" y="393"/>
                  </a:lnTo>
                  <a:lnTo>
                    <a:pt x="97" y="373"/>
                  </a:lnTo>
                  <a:lnTo>
                    <a:pt x="102" y="354"/>
                  </a:lnTo>
                  <a:lnTo>
                    <a:pt x="104" y="336"/>
                  </a:lnTo>
                  <a:lnTo>
                    <a:pt x="105" y="317"/>
                  </a:lnTo>
                  <a:lnTo>
                    <a:pt x="104" y="298"/>
                  </a:lnTo>
                  <a:lnTo>
                    <a:pt x="104" y="281"/>
                  </a:lnTo>
                  <a:lnTo>
                    <a:pt x="100" y="264"/>
                  </a:lnTo>
                  <a:lnTo>
                    <a:pt x="93" y="232"/>
                  </a:lnTo>
                  <a:lnTo>
                    <a:pt x="82" y="202"/>
                  </a:lnTo>
                  <a:lnTo>
                    <a:pt x="70" y="173"/>
                  </a:lnTo>
                  <a:lnTo>
                    <a:pt x="56" y="149"/>
                  </a:lnTo>
                  <a:lnTo>
                    <a:pt x="43" y="127"/>
                  </a:lnTo>
                  <a:lnTo>
                    <a:pt x="29" y="108"/>
                  </a:lnTo>
                  <a:lnTo>
                    <a:pt x="17" y="93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7" y="22"/>
                  </a:lnTo>
                  <a:lnTo>
                    <a:pt x="117" y="47"/>
                  </a:lnTo>
                  <a:lnTo>
                    <a:pt x="136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6" y="176"/>
                  </a:lnTo>
                  <a:lnTo>
                    <a:pt x="198" y="215"/>
                  </a:lnTo>
                  <a:lnTo>
                    <a:pt x="202" y="234"/>
                  </a:lnTo>
                  <a:lnTo>
                    <a:pt x="207" y="254"/>
                  </a:lnTo>
                  <a:lnTo>
                    <a:pt x="208" y="275"/>
                  </a:lnTo>
                  <a:lnTo>
                    <a:pt x="210" y="297"/>
                  </a:lnTo>
                  <a:lnTo>
                    <a:pt x="210" y="317"/>
                  </a:lnTo>
                  <a:lnTo>
                    <a:pt x="210" y="339"/>
                  </a:lnTo>
                  <a:lnTo>
                    <a:pt x="208" y="361"/>
                  </a:lnTo>
                  <a:lnTo>
                    <a:pt x="205" y="383"/>
                  </a:lnTo>
                  <a:lnTo>
                    <a:pt x="200" y="405"/>
                  </a:lnTo>
                  <a:lnTo>
                    <a:pt x="193" y="429"/>
                  </a:lnTo>
                  <a:lnTo>
                    <a:pt x="185" y="451"/>
                  </a:lnTo>
                  <a:lnTo>
                    <a:pt x="175" y="473"/>
                  </a:lnTo>
                  <a:lnTo>
                    <a:pt x="163" y="497"/>
                  </a:lnTo>
                  <a:lnTo>
                    <a:pt x="149" y="519"/>
                  </a:lnTo>
                  <a:lnTo>
                    <a:pt x="134" y="542"/>
                  </a:lnTo>
                  <a:lnTo>
                    <a:pt x="117" y="564"/>
                  </a:lnTo>
                  <a:lnTo>
                    <a:pt x="98" y="588"/>
                  </a:lnTo>
                  <a:lnTo>
                    <a:pt x="76" y="610"/>
                  </a:lnTo>
                  <a:lnTo>
                    <a:pt x="76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19" name="Freeform 45">
              <a:extLst>
                <a:ext uri="{FF2B5EF4-FFF2-40B4-BE49-F238E27FC236}">
                  <a16:creationId xmlns:a16="http://schemas.microsoft.com/office/drawing/2014/main" id="{D1771185-96D1-4119-9032-7B84B0366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" y="0"/>
              <a:ext cx="211" cy="610"/>
            </a:xfrm>
            <a:custGeom>
              <a:avLst/>
              <a:gdLst>
                <a:gd name="T0" fmla="*/ 76 w 211"/>
                <a:gd name="T1" fmla="*/ 610 h 610"/>
                <a:gd name="T2" fmla="*/ 1 w 211"/>
                <a:gd name="T3" fmla="*/ 535 h 610"/>
                <a:gd name="T4" fmla="*/ 1 w 211"/>
                <a:gd name="T5" fmla="*/ 535 h 610"/>
                <a:gd name="T6" fmla="*/ 20 w 211"/>
                <a:gd name="T7" fmla="*/ 513 h 610"/>
                <a:gd name="T8" fmla="*/ 37 w 211"/>
                <a:gd name="T9" fmla="*/ 493 h 610"/>
                <a:gd name="T10" fmla="*/ 52 w 211"/>
                <a:gd name="T11" fmla="*/ 473 h 610"/>
                <a:gd name="T12" fmla="*/ 66 w 211"/>
                <a:gd name="T13" fmla="*/ 452 h 610"/>
                <a:gd name="T14" fmla="*/ 76 w 211"/>
                <a:gd name="T15" fmla="*/ 432 h 610"/>
                <a:gd name="T16" fmla="*/ 84 w 211"/>
                <a:gd name="T17" fmla="*/ 412 h 610"/>
                <a:gd name="T18" fmla="*/ 91 w 211"/>
                <a:gd name="T19" fmla="*/ 393 h 610"/>
                <a:gd name="T20" fmla="*/ 98 w 211"/>
                <a:gd name="T21" fmla="*/ 373 h 610"/>
                <a:gd name="T22" fmla="*/ 101 w 211"/>
                <a:gd name="T23" fmla="*/ 354 h 610"/>
                <a:gd name="T24" fmla="*/ 103 w 211"/>
                <a:gd name="T25" fmla="*/ 336 h 610"/>
                <a:gd name="T26" fmla="*/ 104 w 211"/>
                <a:gd name="T27" fmla="*/ 317 h 610"/>
                <a:gd name="T28" fmla="*/ 104 w 211"/>
                <a:gd name="T29" fmla="*/ 298 h 610"/>
                <a:gd name="T30" fmla="*/ 103 w 211"/>
                <a:gd name="T31" fmla="*/ 281 h 610"/>
                <a:gd name="T32" fmla="*/ 99 w 211"/>
                <a:gd name="T33" fmla="*/ 264 h 610"/>
                <a:gd name="T34" fmla="*/ 93 w 211"/>
                <a:gd name="T35" fmla="*/ 232 h 610"/>
                <a:gd name="T36" fmla="*/ 81 w 211"/>
                <a:gd name="T37" fmla="*/ 202 h 610"/>
                <a:gd name="T38" fmla="*/ 69 w 211"/>
                <a:gd name="T39" fmla="*/ 173 h 610"/>
                <a:gd name="T40" fmla="*/ 55 w 211"/>
                <a:gd name="T41" fmla="*/ 149 h 610"/>
                <a:gd name="T42" fmla="*/ 42 w 211"/>
                <a:gd name="T43" fmla="*/ 127 h 610"/>
                <a:gd name="T44" fmla="*/ 28 w 211"/>
                <a:gd name="T45" fmla="*/ 108 h 610"/>
                <a:gd name="T46" fmla="*/ 16 w 211"/>
                <a:gd name="T47" fmla="*/ 93 h 610"/>
                <a:gd name="T48" fmla="*/ 0 w 211"/>
                <a:gd name="T49" fmla="*/ 76 h 610"/>
                <a:gd name="T50" fmla="*/ 76 w 211"/>
                <a:gd name="T51" fmla="*/ 0 h 610"/>
                <a:gd name="T52" fmla="*/ 76 w 211"/>
                <a:gd name="T53" fmla="*/ 0 h 610"/>
                <a:gd name="T54" fmla="*/ 96 w 211"/>
                <a:gd name="T55" fmla="*/ 22 h 610"/>
                <a:gd name="T56" fmla="*/ 116 w 211"/>
                <a:gd name="T57" fmla="*/ 47 h 610"/>
                <a:gd name="T58" fmla="*/ 135 w 211"/>
                <a:gd name="T59" fmla="*/ 76 h 610"/>
                <a:gd name="T60" fmla="*/ 154 w 211"/>
                <a:gd name="T61" fmla="*/ 107 h 610"/>
                <a:gd name="T62" fmla="*/ 171 w 211"/>
                <a:gd name="T63" fmla="*/ 141 h 610"/>
                <a:gd name="T64" fmla="*/ 186 w 211"/>
                <a:gd name="T65" fmla="*/ 176 h 610"/>
                <a:gd name="T66" fmla="*/ 198 w 211"/>
                <a:gd name="T67" fmla="*/ 215 h 610"/>
                <a:gd name="T68" fmla="*/ 203 w 211"/>
                <a:gd name="T69" fmla="*/ 234 h 610"/>
                <a:gd name="T70" fmla="*/ 206 w 211"/>
                <a:gd name="T71" fmla="*/ 254 h 610"/>
                <a:gd name="T72" fmla="*/ 208 w 211"/>
                <a:gd name="T73" fmla="*/ 275 h 610"/>
                <a:gd name="T74" fmla="*/ 209 w 211"/>
                <a:gd name="T75" fmla="*/ 297 h 610"/>
                <a:gd name="T76" fmla="*/ 211 w 211"/>
                <a:gd name="T77" fmla="*/ 317 h 610"/>
                <a:gd name="T78" fmla="*/ 209 w 211"/>
                <a:gd name="T79" fmla="*/ 339 h 610"/>
                <a:gd name="T80" fmla="*/ 208 w 211"/>
                <a:gd name="T81" fmla="*/ 361 h 610"/>
                <a:gd name="T82" fmla="*/ 204 w 211"/>
                <a:gd name="T83" fmla="*/ 383 h 610"/>
                <a:gd name="T84" fmla="*/ 199 w 211"/>
                <a:gd name="T85" fmla="*/ 405 h 610"/>
                <a:gd name="T86" fmla="*/ 193 w 211"/>
                <a:gd name="T87" fmla="*/ 429 h 610"/>
                <a:gd name="T88" fmla="*/ 184 w 211"/>
                <a:gd name="T89" fmla="*/ 451 h 610"/>
                <a:gd name="T90" fmla="*/ 174 w 211"/>
                <a:gd name="T91" fmla="*/ 473 h 610"/>
                <a:gd name="T92" fmla="*/ 162 w 211"/>
                <a:gd name="T93" fmla="*/ 497 h 610"/>
                <a:gd name="T94" fmla="*/ 150 w 211"/>
                <a:gd name="T95" fmla="*/ 519 h 610"/>
                <a:gd name="T96" fmla="*/ 133 w 211"/>
                <a:gd name="T97" fmla="*/ 542 h 610"/>
                <a:gd name="T98" fmla="*/ 116 w 211"/>
                <a:gd name="T99" fmla="*/ 564 h 610"/>
                <a:gd name="T100" fmla="*/ 98 w 211"/>
                <a:gd name="T101" fmla="*/ 588 h 610"/>
                <a:gd name="T102" fmla="*/ 76 w 211"/>
                <a:gd name="T103" fmla="*/ 610 h 610"/>
                <a:gd name="T104" fmla="*/ 76 w 211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1" h="610">
                  <a:moveTo>
                    <a:pt x="76" y="610"/>
                  </a:moveTo>
                  <a:lnTo>
                    <a:pt x="1" y="535"/>
                  </a:lnTo>
                  <a:lnTo>
                    <a:pt x="1" y="535"/>
                  </a:lnTo>
                  <a:lnTo>
                    <a:pt x="20" y="513"/>
                  </a:lnTo>
                  <a:lnTo>
                    <a:pt x="37" y="493"/>
                  </a:lnTo>
                  <a:lnTo>
                    <a:pt x="52" y="473"/>
                  </a:lnTo>
                  <a:lnTo>
                    <a:pt x="66" y="452"/>
                  </a:lnTo>
                  <a:lnTo>
                    <a:pt x="76" y="432"/>
                  </a:lnTo>
                  <a:lnTo>
                    <a:pt x="84" y="412"/>
                  </a:lnTo>
                  <a:lnTo>
                    <a:pt x="91" y="393"/>
                  </a:lnTo>
                  <a:lnTo>
                    <a:pt x="98" y="373"/>
                  </a:lnTo>
                  <a:lnTo>
                    <a:pt x="101" y="354"/>
                  </a:lnTo>
                  <a:lnTo>
                    <a:pt x="103" y="336"/>
                  </a:lnTo>
                  <a:lnTo>
                    <a:pt x="104" y="317"/>
                  </a:lnTo>
                  <a:lnTo>
                    <a:pt x="104" y="298"/>
                  </a:lnTo>
                  <a:lnTo>
                    <a:pt x="103" y="281"/>
                  </a:lnTo>
                  <a:lnTo>
                    <a:pt x="99" y="264"/>
                  </a:lnTo>
                  <a:lnTo>
                    <a:pt x="93" y="232"/>
                  </a:lnTo>
                  <a:lnTo>
                    <a:pt x="81" y="202"/>
                  </a:lnTo>
                  <a:lnTo>
                    <a:pt x="69" y="173"/>
                  </a:lnTo>
                  <a:lnTo>
                    <a:pt x="55" y="149"/>
                  </a:lnTo>
                  <a:lnTo>
                    <a:pt x="42" y="127"/>
                  </a:lnTo>
                  <a:lnTo>
                    <a:pt x="28" y="108"/>
                  </a:lnTo>
                  <a:lnTo>
                    <a:pt x="16" y="93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6" y="22"/>
                  </a:lnTo>
                  <a:lnTo>
                    <a:pt x="116" y="47"/>
                  </a:lnTo>
                  <a:lnTo>
                    <a:pt x="135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6" y="176"/>
                  </a:lnTo>
                  <a:lnTo>
                    <a:pt x="198" y="215"/>
                  </a:lnTo>
                  <a:lnTo>
                    <a:pt x="203" y="234"/>
                  </a:lnTo>
                  <a:lnTo>
                    <a:pt x="206" y="254"/>
                  </a:lnTo>
                  <a:lnTo>
                    <a:pt x="208" y="275"/>
                  </a:lnTo>
                  <a:lnTo>
                    <a:pt x="209" y="297"/>
                  </a:lnTo>
                  <a:lnTo>
                    <a:pt x="211" y="317"/>
                  </a:lnTo>
                  <a:lnTo>
                    <a:pt x="209" y="339"/>
                  </a:lnTo>
                  <a:lnTo>
                    <a:pt x="208" y="361"/>
                  </a:lnTo>
                  <a:lnTo>
                    <a:pt x="204" y="383"/>
                  </a:lnTo>
                  <a:lnTo>
                    <a:pt x="199" y="405"/>
                  </a:lnTo>
                  <a:lnTo>
                    <a:pt x="193" y="429"/>
                  </a:lnTo>
                  <a:lnTo>
                    <a:pt x="184" y="451"/>
                  </a:lnTo>
                  <a:lnTo>
                    <a:pt x="174" y="473"/>
                  </a:lnTo>
                  <a:lnTo>
                    <a:pt x="162" y="497"/>
                  </a:lnTo>
                  <a:lnTo>
                    <a:pt x="150" y="519"/>
                  </a:lnTo>
                  <a:lnTo>
                    <a:pt x="133" y="542"/>
                  </a:lnTo>
                  <a:lnTo>
                    <a:pt x="116" y="564"/>
                  </a:lnTo>
                  <a:lnTo>
                    <a:pt x="98" y="588"/>
                  </a:lnTo>
                  <a:lnTo>
                    <a:pt x="76" y="610"/>
                  </a:lnTo>
                  <a:lnTo>
                    <a:pt x="76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20" name="Freeform 46">
              <a:extLst>
                <a:ext uri="{FF2B5EF4-FFF2-40B4-BE49-F238E27FC236}">
                  <a16:creationId xmlns:a16="http://schemas.microsoft.com/office/drawing/2014/main" id="{8C2B603D-0174-4AB6-BE5D-BCADD3B7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0"/>
              <a:ext cx="209" cy="610"/>
            </a:xfrm>
            <a:custGeom>
              <a:avLst/>
              <a:gdLst>
                <a:gd name="T0" fmla="*/ 74 w 209"/>
                <a:gd name="T1" fmla="*/ 610 h 610"/>
                <a:gd name="T2" fmla="*/ 0 w 209"/>
                <a:gd name="T3" fmla="*/ 535 h 610"/>
                <a:gd name="T4" fmla="*/ 0 w 209"/>
                <a:gd name="T5" fmla="*/ 535 h 610"/>
                <a:gd name="T6" fmla="*/ 18 w 209"/>
                <a:gd name="T7" fmla="*/ 513 h 610"/>
                <a:gd name="T8" fmla="*/ 35 w 209"/>
                <a:gd name="T9" fmla="*/ 493 h 610"/>
                <a:gd name="T10" fmla="*/ 50 w 209"/>
                <a:gd name="T11" fmla="*/ 473 h 610"/>
                <a:gd name="T12" fmla="*/ 64 w 209"/>
                <a:gd name="T13" fmla="*/ 452 h 610"/>
                <a:gd name="T14" fmla="*/ 74 w 209"/>
                <a:gd name="T15" fmla="*/ 432 h 610"/>
                <a:gd name="T16" fmla="*/ 82 w 209"/>
                <a:gd name="T17" fmla="*/ 412 h 610"/>
                <a:gd name="T18" fmla="*/ 91 w 209"/>
                <a:gd name="T19" fmla="*/ 393 h 610"/>
                <a:gd name="T20" fmla="*/ 96 w 209"/>
                <a:gd name="T21" fmla="*/ 373 h 610"/>
                <a:gd name="T22" fmla="*/ 99 w 209"/>
                <a:gd name="T23" fmla="*/ 354 h 610"/>
                <a:gd name="T24" fmla="*/ 101 w 209"/>
                <a:gd name="T25" fmla="*/ 336 h 610"/>
                <a:gd name="T26" fmla="*/ 103 w 209"/>
                <a:gd name="T27" fmla="*/ 317 h 610"/>
                <a:gd name="T28" fmla="*/ 103 w 209"/>
                <a:gd name="T29" fmla="*/ 298 h 610"/>
                <a:gd name="T30" fmla="*/ 101 w 209"/>
                <a:gd name="T31" fmla="*/ 281 h 610"/>
                <a:gd name="T32" fmla="*/ 98 w 209"/>
                <a:gd name="T33" fmla="*/ 264 h 610"/>
                <a:gd name="T34" fmla="*/ 91 w 209"/>
                <a:gd name="T35" fmla="*/ 232 h 610"/>
                <a:gd name="T36" fmla="*/ 81 w 209"/>
                <a:gd name="T37" fmla="*/ 202 h 610"/>
                <a:gd name="T38" fmla="*/ 67 w 209"/>
                <a:gd name="T39" fmla="*/ 173 h 610"/>
                <a:gd name="T40" fmla="*/ 54 w 209"/>
                <a:gd name="T41" fmla="*/ 149 h 610"/>
                <a:gd name="T42" fmla="*/ 40 w 209"/>
                <a:gd name="T43" fmla="*/ 127 h 610"/>
                <a:gd name="T44" fmla="*/ 27 w 209"/>
                <a:gd name="T45" fmla="*/ 108 h 610"/>
                <a:gd name="T46" fmla="*/ 15 w 209"/>
                <a:gd name="T47" fmla="*/ 93 h 610"/>
                <a:gd name="T48" fmla="*/ 0 w 209"/>
                <a:gd name="T49" fmla="*/ 76 h 610"/>
                <a:gd name="T50" fmla="*/ 74 w 209"/>
                <a:gd name="T51" fmla="*/ 0 h 610"/>
                <a:gd name="T52" fmla="*/ 74 w 209"/>
                <a:gd name="T53" fmla="*/ 0 h 610"/>
                <a:gd name="T54" fmla="*/ 94 w 209"/>
                <a:gd name="T55" fmla="*/ 22 h 610"/>
                <a:gd name="T56" fmla="*/ 115 w 209"/>
                <a:gd name="T57" fmla="*/ 47 h 610"/>
                <a:gd name="T58" fmla="*/ 135 w 209"/>
                <a:gd name="T59" fmla="*/ 76 h 610"/>
                <a:gd name="T60" fmla="*/ 152 w 209"/>
                <a:gd name="T61" fmla="*/ 107 h 610"/>
                <a:gd name="T62" fmla="*/ 169 w 209"/>
                <a:gd name="T63" fmla="*/ 141 h 610"/>
                <a:gd name="T64" fmla="*/ 184 w 209"/>
                <a:gd name="T65" fmla="*/ 176 h 610"/>
                <a:gd name="T66" fmla="*/ 196 w 209"/>
                <a:gd name="T67" fmla="*/ 215 h 610"/>
                <a:gd name="T68" fmla="*/ 201 w 209"/>
                <a:gd name="T69" fmla="*/ 234 h 610"/>
                <a:gd name="T70" fmla="*/ 204 w 209"/>
                <a:gd name="T71" fmla="*/ 254 h 610"/>
                <a:gd name="T72" fmla="*/ 206 w 209"/>
                <a:gd name="T73" fmla="*/ 275 h 610"/>
                <a:gd name="T74" fmla="*/ 208 w 209"/>
                <a:gd name="T75" fmla="*/ 297 h 610"/>
                <a:gd name="T76" fmla="*/ 209 w 209"/>
                <a:gd name="T77" fmla="*/ 317 h 610"/>
                <a:gd name="T78" fmla="*/ 208 w 209"/>
                <a:gd name="T79" fmla="*/ 339 h 610"/>
                <a:gd name="T80" fmla="*/ 206 w 209"/>
                <a:gd name="T81" fmla="*/ 361 h 610"/>
                <a:gd name="T82" fmla="*/ 203 w 209"/>
                <a:gd name="T83" fmla="*/ 383 h 610"/>
                <a:gd name="T84" fmla="*/ 198 w 209"/>
                <a:gd name="T85" fmla="*/ 405 h 610"/>
                <a:gd name="T86" fmla="*/ 191 w 209"/>
                <a:gd name="T87" fmla="*/ 429 h 610"/>
                <a:gd name="T88" fmla="*/ 182 w 209"/>
                <a:gd name="T89" fmla="*/ 451 h 610"/>
                <a:gd name="T90" fmla="*/ 172 w 209"/>
                <a:gd name="T91" fmla="*/ 473 h 610"/>
                <a:gd name="T92" fmla="*/ 162 w 209"/>
                <a:gd name="T93" fmla="*/ 497 h 610"/>
                <a:gd name="T94" fmla="*/ 148 w 209"/>
                <a:gd name="T95" fmla="*/ 519 h 610"/>
                <a:gd name="T96" fmla="*/ 133 w 209"/>
                <a:gd name="T97" fmla="*/ 542 h 610"/>
                <a:gd name="T98" fmla="*/ 115 w 209"/>
                <a:gd name="T99" fmla="*/ 564 h 610"/>
                <a:gd name="T100" fmla="*/ 96 w 209"/>
                <a:gd name="T101" fmla="*/ 588 h 610"/>
                <a:gd name="T102" fmla="*/ 74 w 209"/>
                <a:gd name="T103" fmla="*/ 610 h 610"/>
                <a:gd name="T104" fmla="*/ 74 w 209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610">
                  <a:moveTo>
                    <a:pt x="74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18" y="513"/>
                  </a:lnTo>
                  <a:lnTo>
                    <a:pt x="35" y="493"/>
                  </a:lnTo>
                  <a:lnTo>
                    <a:pt x="50" y="473"/>
                  </a:lnTo>
                  <a:lnTo>
                    <a:pt x="64" y="452"/>
                  </a:lnTo>
                  <a:lnTo>
                    <a:pt x="74" y="432"/>
                  </a:lnTo>
                  <a:lnTo>
                    <a:pt x="82" y="412"/>
                  </a:lnTo>
                  <a:lnTo>
                    <a:pt x="91" y="393"/>
                  </a:lnTo>
                  <a:lnTo>
                    <a:pt x="96" y="373"/>
                  </a:lnTo>
                  <a:lnTo>
                    <a:pt x="99" y="354"/>
                  </a:lnTo>
                  <a:lnTo>
                    <a:pt x="101" y="336"/>
                  </a:lnTo>
                  <a:lnTo>
                    <a:pt x="103" y="317"/>
                  </a:lnTo>
                  <a:lnTo>
                    <a:pt x="103" y="298"/>
                  </a:lnTo>
                  <a:lnTo>
                    <a:pt x="101" y="281"/>
                  </a:lnTo>
                  <a:lnTo>
                    <a:pt x="98" y="264"/>
                  </a:lnTo>
                  <a:lnTo>
                    <a:pt x="91" y="232"/>
                  </a:lnTo>
                  <a:lnTo>
                    <a:pt x="81" y="202"/>
                  </a:lnTo>
                  <a:lnTo>
                    <a:pt x="67" y="173"/>
                  </a:lnTo>
                  <a:lnTo>
                    <a:pt x="54" y="149"/>
                  </a:lnTo>
                  <a:lnTo>
                    <a:pt x="40" y="127"/>
                  </a:lnTo>
                  <a:lnTo>
                    <a:pt x="27" y="108"/>
                  </a:lnTo>
                  <a:lnTo>
                    <a:pt x="15" y="93"/>
                  </a:lnTo>
                  <a:lnTo>
                    <a:pt x="0" y="76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94" y="22"/>
                  </a:lnTo>
                  <a:lnTo>
                    <a:pt x="115" y="47"/>
                  </a:lnTo>
                  <a:lnTo>
                    <a:pt x="135" y="76"/>
                  </a:lnTo>
                  <a:lnTo>
                    <a:pt x="152" y="107"/>
                  </a:lnTo>
                  <a:lnTo>
                    <a:pt x="169" y="141"/>
                  </a:lnTo>
                  <a:lnTo>
                    <a:pt x="184" y="176"/>
                  </a:lnTo>
                  <a:lnTo>
                    <a:pt x="196" y="215"/>
                  </a:lnTo>
                  <a:lnTo>
                    <a:pt x="201" y="234"/>
                  </a:lnTo>
                  <a:lnTo>
                    <a:pt x="204" y="254"/>
                  </a:lnTo>
                  <a:lnTo>
                    <a:pt x="206" y="275"/>
                  </a:lnTo>
                  <a:lnTo>
                    <a:pt x="208" y="297"/>
                  </a:lnTo>
                  <a:lnTo>
                    <a:pt x="209" y="317"/>
                  </a:lnTo>
                  <a:lnTo>
                    <a:pt x="208" y="339"/>
                  </a:lnTo>
                  <a:lnTo>
                    <a:pt x="206" y="361"/>
                  </a:lnTo>
                  <a:lnTo>
                    <a:pt x="203" y="383"/>
                  </a:lnTo>
                  <a:lnTo>
                    <a:pt x="198" y="405"/>
                  </a:lnTo>
                  <a:lnTo>
                    <a:pt x="191" y="429"/>
                  </a:lnTo>
                  <a:lnTo>
                    <a:pt x="182" y="451"/>
                  </a:lnTo>
                  <a:lnTo>
                    <a:pt x="172" y="473"/>
                  </a:lnTo>
                  <a:lnTo>
                    <a:pt x="162" y="497"/>
                  </a:lnTo>
                  <a:lnTo>
                    <a:pt x="148" y="519"/>
                  </a:lnTo>
                  <a:lnTo>
                    <a:pt x="133" y="542"/>
                  </a:lnTo>
                  <a:lnTo>
                    <a:pt x="115" y="564"/>
                  </a:lnTo>
                  <a:lnTo>
                    <a:pt x="96" y="588"/>
                  </a:lnTo>
                  <a:lnTo>
                    <a:pt x="74" y="610"/>
                  </a:lnTo>
                  <a:lnTo>
                    <a:pt x="74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21" name="Freeform 47">
              <a:extLst>
                <a:ext uri="{FF2B5EF4-FFF2-40B4-BE49-F238E27FC236}">
                  <a16:creationId xmlns:a16="http://schemas.microsoft.com/office/drawing/2014/main" id="{24A201D6-DE4E-4D18-AEF1-FE894CFAF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0"/>
              <a:ext cx="210" cy="610"/>
            </a:xfrm>
            <a:custGeom>
              <a:avLst/>
              <a:gdLst>
                <a:gd name="T0" fmla="*/ 74 w 210"/>
                <a:gd name="T1" fmla="*/ 610 h 610"/>
                <a:gd name="T2" fmla="*/ 0 w 210"/>
                <a:gd name="T3" fmla="*/ 535 h 610"/>
                <a:gd name="T4" fmla="*/ 0 w 210"/>
                <a:gd name="T5" fmla="*/ 535 h 610"/>
                <a:gd name="T6" fmla="*/ 18 w 210"/>
                <a:gd name="T7" fmla="*/ 513 h 610"/>
                <a:gd name="T8" fmla="*/ 35 w 210"/>
                <a:gd name="T9" fmla="*/ 493 h 610"/>
                <a:gd name="T10" fmla="*/ 51 w 210"/>
                <a:gd name="T11" fmla="*/ 473 h 610"/>
                <a:gd name="T12" fmla="*/ 64 w 210"/>
                <a:gd name="T13" fmla="*/ 452 h 610"/>
                <a:gd name="T14" fmla="*/ 74 w 210"/>
                <a:gd name="T15" fmla="*/ 432 h 610"/>
                <a:gd name="T16" fmla="*/ 84 w 210"/>
                <a:gd name="T17" fmla="*/ 412 h 610"/>
                <a:gd name="T18" fmla="*/ 91 w 210"/>
                <a:gd name="T19" fmla="*/ 393 h 610"/>
                <a:gd name="T20" fmla="*/ 96 w 210"/>
                <a:gd name="T21" fmla="*/ 373 h 610"/>
                <a:gd name="T22" fmla="*/ 100 w 210"/>
                <a:gd name="T23" fmla="*/ 354 h 610"/>
                <a:gd name="T24" fmla="*/ 101 w 210"/>
                <a:gd name="T25" fmla="*/ 336 h 610"/>
                <a:gd name="T26" fmla="*/ 103 w 210"/>
                <a:gd name="T27" fmla="*/ 317 h 610"/>
                <a:gd name="T28" fmla="*/ 103 w 210"/>
                <a:gd name="T29" fmla="*/ 298 h 610"/>
                <a:gd name="T30" fmla="*/ 101 w 210"/>
                <a:gd name="T31" fmla="*/ 281 h 610"/>
                <a:gd name="T32" fmla="*/ 98 w 210"/>
                <a:gd name="T33" fmla="*/ 264 h 610"/>
                <a:gd name="T34" fmla="*/ 91 w 210"/>
                <a:gd name="T35" fmla="*/ 232 h 610"/>
                <a:gd name="T36" fmla="*/ 81 w 210"/>
                <a:gd name="T37" fmla="*/ 202 h 610"/>
                <a:gd name="T38" fmla="*/ 67 w 210"/>
                <a:gd name="T39" fmla="*/ 173 h 610"/>
                <a:gd name="T40" fmla="*/ 54 w 210"/>
                <a:gd name="T41" fmla="*/ 149 h 610"/>
                <a:gd name="T42" fmla="*/ 40 w 210"/>
                <a:gd name="T43" fmla="*/ 127 h 610"/>
                <a:gd name="T44" fmla="*/ 27 w 210"/>
                <a:gd name="T45" fmla="*/ 108 h 610"/>
                <a:gd name="T46" fmla="*/ 15 w 210"/>
                <a:gd name="T47" fmla="*/ 93 h 610"/>
                <a:gd name="T48" fmla="*/ 0 w 210"/>
                <a:gd name="T49" fmla="*/ 76 h 610"/>
                <a:gd name="T50" fmla="*/ 74 w 210"/>
                <a:gd name="T51" fmla="*/ 0 h 610"/>
                <a:gd name="T52" fmla="*/ 74 w 210"/>
                <a:gd name="T53" fmla="*/ 0 h 610"/>
                <a:gd name="T54" fmla="*/ 95 w 210"/>
                <a:gd name="T55" fmla="*/ 22 h 610"/>
                <a:gd name="T56" fmla="*/ 115 w 210"/>
                <a:gd name="T57" fmla="*/ 47 h 610"/>
                <a:gd name="T58" fmla="*/ 135 w 210"/>
                <a:gd name="T59" fmla="*/ 76 h 610"/>
                <a:gd name="T60" fmla="*/ 154 w 210"/>
                <a:gd name="T61" fmla="*/ 107 h 610"/>
                <a:gd name="T62" fmla="*/ 171 w 210"/>
                <a:gd name="T63" fmla="*/ 141 h 610"/>
                <a:gd name="T64" fmla="*/ 184 w 210"/>
                <a:gd name="T65" fmla="*/ 176 h 610"/>
                <a:gd name="T66" fmla="*/ 196 w 210"/>
                <a:gd name="T67" fmla="*/ 215 h 610"/>
                <a:gd name="T68" fmla="*/ 201 w 210"/>
                <a:gd name="T69" fmla="*/ 234 h 610"/>
                <a:gd name="T70" fmla="*/ 205 w 210"/>
                <a:gd name="T71" fmla="*/ 254 h 610"/>
                <a:gd name="T72" fmla="*/ 208 w 210"/>
                <a:gd name="T73" fmla="*/ 275 h 610"/>
                <a:gd name="T74" fmla="*/ 210 w 210"/>
                <a:gd name="T75" fmla="*/ 297 h 610"/>
                <a:gd name="T76" fmla="*/ 210 w 210"/>
                <a:gd name="T77" fmla="*/ 317 h 610"/>
                <a:gd name="T78" fmla="*/ 208 w 210"/>
                <a:gd name="T79" fmla="*/ 339 h 610"/>
                <a:gd name="T80" fmla="*/ 206 w 210"/>
                <a:gd name="T81" fmla="*/ 361 h 610"/>
                <a:gd name="T82" fmla="*/ 203 w 210"/>
                <a:gd name="T83" fmla="*/ 383 h 610"/>
                <a:gd name="T84" fmla="*/ 198 w 210"/>
                <a:gd name="T85" fmla="*/ 405 h 610"/>
                <a:gd name="T86" fmla="*/ 191 w 210"/>
                <a:gd name="T87" fmla="*/ 429 h 610"/>
                <a:gd name="T88" fmla="*/ 183 w 210"/>
                <a:gd name="T89" fmla="*/ 451 h 610"/>
                <a:gd name="T90" fmla="*/ 174 w 210"/>
                <a:gd name="T91" fmla="*/ 473 h 610"/>
                <a:gd name="T92" fmla="*/ 162 w 210"/>
                <a:gd name="T93" fmla="*/ 497 h 610"/>
                <a:gd name="T94" fmla="*/ 149 w 210"/>
                <a:gd name="T95" fmla="*/ 519 h 610"/>
                <a:gd name="T96" fmla="*/ 134 w 210"/>
                <a:gd name="T97" fmla="*/ 542 h 610"/>
                <a:gd name="T98" fmla="*/ 115 w 210"/>
                <a:gd name="T99" fmla="*/ 564 h 610"/>
                <a:gd name="T100" fmla="*/ 96 w 210"/>
                <a:gd name="T101" fmla="*/ 588 h 610"/>
                <a:gd name="T102" fmla="*/ 74 w 210"/>
                <a:gd name="T103" fmla="*/ 610 h 610"/>
                <a:gd name="T104" fmla="*/ 74 w 210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610">
                  <a:moveTo>
                    <a:pt x="74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18" y="513"/>
                  </a:lnTo>
                  <a:lnTo>
                    <a:pt x="35" y="493"/>
                  </a:lnTo>
                  <a:lnTo>
                    <a:pt x="51" y="473"/>
                  </a:lnTo>
                  <a:lnTo>
                    <a:pt x="64" y="452"/>
                  </a:lnTo>
                  <a:lnTo>
                    <a:pt x="74" y="432"/>
                  </a:lnTo>
                  <a:lnTo>
                    <a:pt x="84" y="412"/>
                  </a:lnTo>
                  <a:lnTo>
                    <a:pt x="91" y="393"/>
                  </a:lnTo>
                  <a:lnTo>
                    <a:pt x="96" y="373"/>
                  </a:lnTo>
                  <a:lnTo>
                    <a:pt x="100" y="354"/>
                  </a:lnTo>
                  <a:lnTo>
                    <a:pt x="101" y="336"/>
                  </a:lnTo>
                  <a:lnTo>
                    <a:pt x="103" y="317"/>
                  </a:lnTo>
                  <a:lnTo>
                    <a:pt x="103" y="298"/>
                  </a:lnTo>
                  <a:lnTo>
                    <a:pt x="101" y="281"/>
                  </a:lnTo>
                  <a:lnTo>
                    <a:pt x="98" y="264"/>
                  </a:lnTo>
                  <a:lnTo>
                    <a:pt x="91" y="232"/>
                  </a:lnTo>
                  <a:lnTo>
                    <a:pt x="81" y="202"/>
                  </a:lnTo>
                  <a:lnTo>
                    <a:pt x="67" y="173"/>
                  </a:lnTo>
                  <a:lnTo>
                    <a:pt x="54" y="149"/>
                  </a:lnTo>
                  <a:lnTo>
                    <a:pt x="40" y="127"/>
                  </a:lnTo>
                  <a:lnTo>
                    <a:pt x="27" y="108"/>
                  </a:lnTo>
                  <a:lnTo>
                    <a:pt x="15" y="93"/>
                  </a:lnTo>
                  <a:lnTo>
                    <a:pt x="0" y="76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95" y="22"/>
                  </a:lnTo>
                  <a:lnTo>
                    <a:pt x="115" y="47"/>
                  </a:lnTo>
                  <a:lnTo>
                    <a:pt x="135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4" y="176"/>
                  </a:lnTo>
                  <a:lnTo>
                    <a:pt x="196" y="215"/>
                  </a:lnTo>
                  <a:lnTo>
                    <a:pt x="201" y="234"/>
                  </a:lnTo>
                  <a:lnTo>
                    <a:pt x="205" y="254"/>
                  </a:lnTo>
                  <a:lnTo>
                    <a:pt x="208" y="275"/>
                  </a:lnTo>
                  <a:lnTo>
                    <a:pt x="210" y="297"/>
                  </a:lnTo>
                  <a:lnTo>
                    <a:pt x="210" y="317"/>
                  </a:lnTo>
                  <a:lnTo>
                    <a:pt x="208" y="339"/>
                  </a:lnTo>
                  <a:lnTo>
                    <a:pt x="206" y="361"/>
                  </a:lnTo>
                  <a:lnTo>
                    <a:pt x="203" y="383"/>
                  </a:lnTo>
                  <a:lnTo>
                    <a:pt x="198" y="405"/>
                  </a:lnTo>
                  <a:lnTo>
                    <a:pt x="191" y="429"/>
                  </a:lnTo>
                  <a:lnTo>
                    <a:pt x="183" y="451"/>
                  </a:lnTo>
                  <a:lnTo>
                    <a:pt x="174" y="473"/>
                  </a:lnTo>
                  <a:lnTo>
                    <a:pt x="162" y="497"/>
                  </a:lnTo>
                  <a:lnTo>
                    <a:pt x="149" y="519"/>
                  </a:lnTo>
                  <a:lnTo>
                    <a:pt x="134" y="542"/>
                  </a:lnTo>
                  <a:lnTo>
                    <a:pt x="115" y="564"/>
                  </a:lnTo>
                  <a:lnTo>
                    <a:pt x="96" y="588"/>
                  </a:lnTo>
                  <a:lnTo>
                    <a:pt x="74" y="610"/>
                  </a:lnTo>
                  <a:lnTo>
                    <a:pt x="74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22" name="Freeform 48">
              <a:extLst>
                <a:ext uri="{FF2B5EF4-FFF2-40B4-BE49-F238E27FC236}">
                  <a16:creationId xmlns:a16="http://schemas.microsoft.com/office/drawing/2014/main" id="{A0F5B2E1-1D7C-4F7A-BC0F-7030B294C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0"/>
              <a:ext cx="210" cy="610"/>
            </a:xfrm>
            <a:custGeom>
              <a:avLst/>
              <a:gdLst>
                <a:gd name="T0" fmla="*/ 75 w 210"/>
                <a:gd name="T1" fmla="*/ 610 h 610"/>
                <a:gd name="T2" fmla="*/ 0 w 210"/>
                <a:gd name="T3" fmla="*/ 535 h 610"/>
                <a:gd name="T4" fmla="*/ 0 w 210"/>
                <a:gd name="T5" fmla="*/ 535 h 610"/>
                <a:gd name="T6" fmla="*/ 19 w 210"/>
                <a:gd name="T7" fmla="*/ 513 h 610"/>
                <a:gd name="T8" fmla="*/ 37 w 210"/>
                <a:gd name="T9" fmla="*/ 493 h 610"/>
                <a:gd name="T10" fmla="*/ 51 w 210"/>
                <a:gd name="T11" fmla="*/ 473 h 610"/>
                <a:gd name="T12" fmla="*/ 64 w 210"/>
                <a:gd name="T13" fmla="*/ 452 h 610"/>
                <a:gd name="T14" fmla="*/ 75 w 210"/>
                <a:gd name="T15" fmla="*/ 432 h 610"/>
                <a:gd name="T16" fmla="*/ 85 w 210"/>
                <a:gd name="T17" fmla="*/ 412 h 610"/>
                <a:gd name="T18" fmla="*/ 91 w 210"/>
                <a:gd name="T19" fmla="*/ 393 h 610"/>
                <a:gd name="T20" fmla="*/ 97 w 210"/>
                <a:gd name="T21" fmla="*/ 373 h 610"/>
                <a:gd name="T22" fmla="*/ 100 w 210"/>
                <a:gd name="T23" fmla="*/ 354 h 610"/>
                <a:gd name="T24" fmla="*/ 103 w 210"/>
                <a:gd name="T25" fmla="*/ 336 h 610"/>
                <a:gd name="T26" fmla="*/ 103 w 210"/>
                <a:gd name="T27" fmla="*/ 317 h 610"/>
                <a:gd name="T28" fmla="*/ 103 w 210"/>
                <a:gd name="T29" fmla="*/ 298 h 610"/>
                <a:gd name="T30" fmla="*/ 102 w 210"/>
                <a:gd name="T31" fmla="*/ 281 h 610"/>
                <a:gd name="T32" fmla="*/ 100 w 210"/>
                <a:gd name="T33" fmla="*/ 264 h 610"/>
                <a:gd name="T34" fmla="*/ 91 w 210"/>
                <a:gd name="T35" fmla="*/ 232 h 610"/>
                <a:gd name="T36" fmla="*/ 81 w 210"/>
                <a:gd name="T37" fmla="*/ 202 h 610"/>
                <a:gd name="T38" fmla="*/ 68 w 210"/>
                <a:gd name="T39" fmla="*/ 173 h 610"/>
                <a:gd name="T40" fmla="*/ 54 w 210"/>
                <a:gd name="T41" fmla="*/ 149 h 610"/>
                <a:gd name="T42" fmla="*/ 41 w 210"/>
                <a:gd name="T43" fmla="*/ 127 h 610"/>
                <a:gd name="T44" fmla="*/ 27 w 210"/>
                <a:gd name="T45" fmla="*/ 108 h 610"/>
                <a:gd name="T46" fmla="*/ 15 w 210"/>
                <a:gd name="T47" fmla="*/ 93 h 610"/>
                <a:gd name="T48" fmla="*/ 0 w 210"/>
                <a:gd name="T49" fmla="*/ 76 h 610"/>
                <a:gd name="T50" fmla="*/ 75 w 210"/>
                <a:gd name="T51" fmla="*/ 0 h 610"/>
                <a:gd name="T52" fmla="*/ 75 w 210"/>
                <a:gd name="T53" fmla="*/ 0 h 610"/>
                <a:gd name="T54" fmla="*/ 95 w 210"/>
                <a:gd name="T55" fmla="*/ 22 h 610"/>
                <a:gd name="T56" fmla="*/ 115 w 210"/>
                <a:gd name="T57" fmla="*/ 47 h 610"/>
                <a:gd name="T58" fmla="*/ 135 w 210"/>
                <a:gd name="T59" fmla="*/ 76 h 610"/>
                <a:gd name="T60" fmla="*/ 154 w 210"/>
                <a:gd name="T61" fmla="*/ 107 h 610"/>
                <a:gd name="T62" fmla="*/ 171 w 210"/>
                <a:gd name="T63" fmla="*/ 141 h 610"/>
                <a:gd name="T64" fmla="*/ 185 w 210"/>
                <a:gd name="T65" fmla="*/ 176 h 610"/>
                <a:gd name="T66" fmla="*/ 196 w 210"/>
                <a:gd name="T67" fmla="*/ 215 h 610"/>
                <a:gd name="T68" fmla="*/ 202 w 210"/>
                <a:gd name="T69" fmla="*/ 234 h 610"/>
                <a:gd name="T70" fmla="*/ 205 w 210"/>
                <a:gd name="T71" fmla="*/ 254 h 610"/>
                <a:gd name="T72" fmla="*/ 208 w 210"/>
                <a:gd name="T73" fmla="*/ 275 h 610"/>
                <a:gd name="T74" fmla="*/ 210 w 210"/>
                <a:gd name="T75" fmla="*/ 297 h 610"/>
                <a:gd name="T76" fmla="*/ 210 w 210"/>
                <a:gd name="T77" fmla="*/ 317 h 610"/>
                <a:gd name="T78" fmla="*/ 208 w 210"/>
                <a:gd name="T79" fmla="*/ 339 h 610"/>
                <a:gd name="T80" fmla="*/ 207 w 210"/>
                <a:gd name="T81" fmla="*/ 361 h 610"/>
                <a:gd name="T82" fmla="*/ 203 w 210"/>
                <a:gd name="T83" fmla="*/ 383 h 610"/>
                <a:gd name="T84" fmla="*/ 198 w 210"/>
                <a:gd name="T85" fmla="*/ 405 h 610"/>
                <a:gd name="T86" fmla="*/ 191 w 210"/>
                <a:gd name="T87" fmla="*/ 429 h 610"/>
                <a:gd name="T88" fmla="*/ 183 w 210"/>
                <a:gd name="T89" fmla="*/ 451 h 610"/>
                <a:gd name="T90" fmla="*/ 174 w 210"/>
                <a:gd name="T91" fmla="*/ 473 h 610"/>
                <a:gd name="T92" fmla="*/ 163 w 210"/>
                <a:gd name="T93" fmla="*/ 497 h 610"/>
                <a:gd name="T94" fmla="*/ 149 w 210"/>
                <a:gd name="T95" fmla="*/ 519 h 610"/>
                <a:gd name="T96" fmla="*/ 134 w 210"/>
                <a:gd name="T97" fmla="*/ 542 h 610"/>
                <a:gd name="T98" fmla="*/ 117 w 210"/>
                <a:gd name="T99" fmla="*/ 564 h 610"/>
                <a:gd name="T100" fmla="*/ 97 w 210"/>
                <a:gd name="T101" fmla="*/ 588 h 610"/>
                <a:gd name="T102" fmla="*/ 75 w 210"/>
                <a:gd name="T103" fmla="*/ 610 h 610"/>
                <a:gd name="T104" fmla="*/ 75 w 210"/>
                <a:gd name="T10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610">
                  <a:moveTo>
                    <a:pt x="75" y="610"/>
                  </a:moveTo>
                  <a:lnTo>
                    <a:pt x="0" y="535"/>
                  </a:lnTo>
                  <a:lnTo>
                    <a:pt x="0" y="535"/>
                  </a:lnTo>
                  <a:lnTo>
                    <a:pt x="19" y="513"/>
                  </a:lnTo>
                  <a:lnTo>
                    <a:pt x="37" y="493"/>
                  </a:lnTo>
                  <a:lnTo>
                    <a:pt x="51" y="473"/>
                  </a:lnTo>
                  <a:lnTo>
                    <a:pt x="64" y="452"/>
                  </a:lnTo>
                  <a:lnTo>
                    <a:pt x="75" y="432"/>
                  </a:lnTo>
                  <a:lnTo>
                    <a:pt x="85" y="412"/>
                  </a:lnTo>
                  <a:lnTo>
                    <a:pt x="91" y="393"/>
                  </a:lnTo>
                  <a:lnTo>
                    <a:pt x="97" y="373"/>
                  </a:lnTo>
                  <a:lnTo>
                    <a:pt x="100" y="354"/>
                  </a:lnTo>
                  <a:lnTo>
                    <a:pt x="103" y="336"/>
                  </a:lnTo>
                  <a:lnTo>
                    <a:pt x="103" y="317"/>
                  </a:lnTo>
                  <a:lnTo>
                    <a:pt x="103" y="298"/>
                  </a:lnTo>
                  <a:lnTo>
                    <a:pt x="102" y="281"/>
                  </a:lnTo>
                  <a:lnTo>
                    <a:pt x="100" y="264"/>
                  </a:lnTo>
                  <a:lnTo>
                    <a:pt x="91" y="232"/>
                  </a:lnTo>
                  <a:lnTo>
                    <a:pt x="81" y="202"/>
                  </a:lnTo>
                  <a:lnTo>
                    <a:pt x="68" y="173"/>
                  </a:lnTo>
                  <a:lnTo>
                    <a:pt x="54" y="149"/>
                  </a:lnTo>
                  <a:lnTo>
                    <a:pt x="41" y="127"/>
                  </a:lnTo>
                  <a:lnTo>
                    <a:pt x="27" y="108"/>
                  </a:lnTo>
                  <a:lnTo>
                    <a:pt x="15" y="93"/>
                  </a:lnTo>
                  <a:lnTo>
                    <a:pt x="0" y="76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95" y="22"/>
                  </a:lnTo>
                  <a:lnTo>
                    <a:pt x="115" y="47"/>
                  </a:lnTo>
                  <a:lnTo>
                    <a:pt x="135" y="76"/>
                  </a:lnTo>
                  <a:lnTo>
                    <a:pt x="154" y="107"/>
                  </a:lnTo>
                  <a:lnTo>
                    <a:pt x="171" y="141"/>
                  </a:lnTo>
                  <a:lnTo>
                    <a:pt x="185" y="176"/>
                  </a:lnTo>
                  <a:lnTo>
                    <a:pt x="196" y="215"/>
                  </a:lnTo>
                  <a:lnTo>
                    <a:pt x="202" y="234"/>
                  </a:lnTo>
                  <a:lnTo>
                    <a:pt x="205" y="254"/>
                  </a:lnTo>
                  <a:lnTo>
                    <a:pt x="208" y="275"/>
                  </a:lnTo>
                  <a:lnTo>
                    <a:pt x="210" y="297"/>
                  </a:lnTo>
                  <a:lnTo>
                    <a:pt x="210" y="317"/>
                  </a:lnTo>
                  <a:lnTo>
                    <a:pt x="208" y="339"/>
                  </a:lnTo>
                  <a:lnTo>
                    <a:pt x="207" y="361"/>
                  </a:lnTo>
                  <a:lnTo>
                    <a:pt x="203" y="383"/>
                  </a:lnTo>
                  <a:lnTo>
                    <a:pt x="198" y="405"/>
                  </a:lnTo>
                  <a:lnTo>
                    <a:pt x="191" y="429"/>
                  </a:lnTo>
                  <a:lnTo>
                    <a:pt x="183" y="451"/>
                  </a:lnTo>
                  <a:lnTo>
                    <a:pt x="174" y="473"/>
                  </a:lnTo>
                  <a:lnTo>
                    <a:pt x="163" y="497"/>
                  </a:lnTo>
                  <a:lnTo>
                    <a:pt x="149" y="519"/>
                  </a:lnTo>
                  <a:lnTo>
                    <a:pt x="134" y="542"/>
                  </a:lnTo>
                  <a:lnTo>
                    <a:pt x="117" y="564"/>
                  </a:lnTo>
                  <a:lnTo>
                    <a:pt x="97" y="588"/>
                  </a:lnTo>
                  <a:lnTo>
                    <a:pt x="75" y="610"/>
                  </a:lnTo>
                  <a:lnTo>
                    <a:pt x="75" y="6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23" name="Freeform 49">
              <a:extLst>
                <a:ext uri="{FF2B5EF4-FFF2-40B4-BE49-F238E27FC236}">
                  <a16:creationId xmlns:a16="http://schemas.microsoft.com/office/drawing/2014/main" id="{B27AB52D-001C-4F44-A81F-992149FB4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1967"/>
              <a:ext cx="1246" cy="1273"/>
            </a:xfrm>
            <a:custGeom>
              <a:avLst/>
              <a:gdLst>
                <a:gd name="T0" fmla="*/ 222 w 1246"/>
                <a:gd name="T1" fmla="*/ 0 h 1273"/>
                <a:gd name="T2" fmla="*/ 1246 w 1246"/>
                <a:gd name="T3" fmla="*/ 1056 h 1273"/>
                <a:gd name="T4" fmla="*/ 1025 w 1246"/>
                <a:gd name="T5" fmla="*/ 1273 h 1273"/>
                <a:gd name="T6" fmla="*/ 0 w 1246"/>
                <a:gd name="T7" fmla="*/ 217 h 1273"/>
                <a:gd name="T8" fmla="*/ 77 w 1246"/>
                <a:gd name="T9" fmla="*/ 143 h 1273"/>
                <a:gd name="T10" fmla="*/ 1026 w 1246"/>
                <a:gd name="T11" fmla="*/ 1122 h 1273"/>
                <a:gd name="T12" fmla="*/ 1096 w 1246"/>
                <a:gd name="T13" fmla="*/ 1054 h 1273"/>
                <a:gd name="T14" fmla="*/ 146 w 1246"/>
                <a:gd name="T15" fmla="*/ 75 h 1273"/>
                <a:gd name="T16" fmla="*/ 222 w 1246"/>
                <a:gd name="T17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6" h="1273">
                  <a:moveTo>
                    <a:pt x="222" y="0"/>
                  </a:moveTo>
                  <a:lnTo>
                    <a:pt x="1246" y="1056"/>
                  </a:lnTo>
                  <a:lnTo>
                    <a:pt x="1025" y="1273"/>
                  </a:lnTo>
                  <a:lnTo>
                    <a:pt x="0" y="217"/>
                  </a:lnTo>
                  <a:lnTo>
                    <a:pt x="77" y="143"/>
                  </a:lnTo>
                  <a:lnTo>
                    <a:pt x="1026" y="1122"/>
                  </a:lnTo>
                  <a:lnTo>
                    <a:pt x="1096" y="1054"/>
                  </a:lnTo>
                  <a:lnTo>
                    <a:pt x="146" y="7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  <p:sp>
          <p:nvSpPr>
            <p:cNvPr id="324" name="Freeform 50">
              <a:extLst>
                <a:ext uri="{FF2B5EF4-FFF2-40B4-BE49-F238E27FC236}">
                  <a16:creationId xmlns:a16="http://schemas.microsoft.com/office/drawing/2014/main" id="{7A8A860E-7F39-4011-8AA5-D7E0134703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1" y="1395"/>
              <a:ext cx="677" cy="691"/>
            </a:xfrm>
            <a:custGeom>
              <a:avLst/>
              <a:gdLst>
                <a:gd name="T0" fmla="*/ 473 w 677"/>
                <a:gd name="T1" fmla="*/ 689 h 691"/>
                <a:gd name="T2" fmla="*/ 454 w 677"/>
                <a:gd name="T3" fmla="*/ 688 h 691"/>
                <a:gd name="T4" fmla="*/ 412 w 677"/>
                <a:gd name="T5" fmla="*/ 676 h 691"/>
                <a:gd name="T6" fmla="*/ 351 w 677"/>
                <a:gd name="T7" fmla="*/ 649 h 691"/>
                <a:gd name="T8" fmla="*/ 298 w 677"/>
                <a:gd name="T9" fmla="*/ 615 h 691"/>
                <a:gd name="T10" fmla="*/ 261 w 677"/>
                <a:gd name="T11" fmla="*/ 584 h 691"/>
                <a:gd name="T12" fmla="*/ 224 w 677"/>
                <a:gd name="T13" fmla="*/ 547 h 691"/>
                <a:gd name="T14" fmla="*/ 186 w 677"/>
                <a:gd name="T15" fmla="*/ 501 h 691"/>
                <a:gd name="T16" fmla="*/ 149 w 677"/>
                <a:gd name="T17" fmla="*/ 449 h 691"/>
                <a:gd name="T18" fmla="*/ 114 w 677"/>
                <a:gd name="T19" fmla="*/ 384 h 691"/>
                <a:gd name="T20" fmla="*/ 82 w 677"/>
                <a:gd name="T21" fmla="*/ 311 h 691"/>
                <a:gd name="T22" fmla="*/ 53 w 677"/>
                <a:gd name="T23" fmla="*/ 227 h 691"/>
                <a:gd name="T24" fmla="*/ 27 w 677"/>
                <a:gd name="T25" fmla="*/ 132 h 691"/>
                <a:gd name="T26" fmla="*/ 0 w 677"/>
                <a:gd name="T27" fmla="*/ 0 h 691"/>
                <a:gd name="T28" fmla="*/ 80 w 677"/>
                <a:gd name="T29" fmla="*/ 17 h 691"/>
                <a:gd name="T30" fmla="*/ 181 w 677"/>
                <a:gd name="T31" fmla="*/ 42 h 691"/>
                <a:gd name="T32" fmla="*/ 269 w 677"/>
                <a:gd name="T33" fmla="*/ 72 h 691"/>
                <a:gd name="T34" fmla="*/ 347 w 677"/>
                <a:gd name="T35" fmla="*/ 106 h 691"/>
                <a:gd name="T36" fmla="*/ 415 w 677"/>
                <a:gd name="T37" fmla="*/ 142 h 691"/>
                <a:gd name="T38" fmla="*/ 473 w 677"/>
                <a:gd name="T39" fmla="*/ 179 h 691"/>
                <a:gd name="T40" fmla="*/ 520 w 677"/>
                <a:gd name="T41" fmla="*/ 218 h 691"/>
                <a:gd name="T42" fmla="*/ 561 w 677"/>
                <a:gd name="T43" fmla="*/ 257 h 691"/>
                <a:gd name="T44" fmla="*/ 593 w 677"/>
                <a:gd name="T45" fmla="*/ 296 h 691"/>
                <a:gd name="T46" fmla="*/ 618 w 677"/>
                <a:gd name="T47" fmla="*/ 333 h 691"/>
                <a:gd name="T48" fmla="*/ 654 w 677"/>
                <a:gd name="T49" fmla="*/ 401 h 691"/>
                <a:gd name="T50" fmla="*/ 671 w 677"/>
                <a:gd name="T51" fmla="*/ 454 h 691"/>
                <a:gd name="T52" fmla="*/ 676 w 677"/>
                <a:gd name="T53" fmla="*/ 493 h 691"/>
                <a:gd name="T54" fmla="*/ 496 w 677"/>
                <a:gd name="T55" fmla="*/ 691 h 691"/>
                <a:gd name="T56" fmla="*/ 139 w 677"/>
                <a:gd name="T57" fmla="*/ 142 h 691"/>
                <a:gd name="T58" fmla="*/ 175 w 677"/>
                <a:gd name="T59" fmla="*/ 259 h 691"/>
                <a:gd name="T60" fmla="*/ 217 w 677"/>
                <a:gd name="T61" fmla="*/ 352 h 691"/>
                <a:gd name="T62" fmla="*/ 263 w 677"/>
                <a:gd name="T63" fmla="*/ 427 h 691"/>
                <a:gd name="T64" fmla="*/ 308 w 677"/>
                <a:gd name="T65" fmla="*/ 483 h 691"/>
                <a:gd name="T66" fmla="*/ 354 w 677"/>
                <a:gd name="T67" fmla="*/ 523 h 691"/>
                <a:gd name="T68" fmla="*/ 396 w 677"/>
                <a:gd name="T69" fmla="*/ 552 h 691"/>
                <a:gd name="T70" fmla="*/ 432 w 677"/>
                <a:gd name="T71" fmla="*/ 569 h 691"/>
                <a:gd name="T72" fmla="*/ 566 w 677"/>
                <a:gd name="T73" fmla="*/ 476 h 691"/>
                <a:gd name="T74" fmla="*/ 557 w 677"/>
                <a:gd name="T75" fmla="*/ 447 h 691"/>
                <a:gd name="T76" fmla="*/ 540 w 677"/>
                <a:gd name="T77" fmla="*/ 411 h 691"/>
                <a:gd name="T78" fmla="*/ 515 w 677"/>
                <a:gd name="T79" fmla="*/ 369 h 691"/>
                <a:gd name="T80" fmla="*/ 474 w 677"/>
                <a:gd name="T81" fmla="*/ 322 h 691"/>
                <a:gd name="T82" fmla="*/ 420 w 677"/>
                <a:gd name="T83" fmla="*/ 274 h 691"/>
                <a:gd name="T84" fmla="*/ 347 w 677"/>
                <a:gd name="T85" fmla="*/ 227 h 691"/>
                <a:gd name="T86" fmla="*/ 254 w 677"/>
                <a:gd name="T87" fmla="*/ 181 h 691"/>
                <a:gd name="T88" fmla="*/ 139 w 677"/>
                <a:gd name="T89" fmla="*/ 14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7" h="691">
                  <a:moveTo>
                    <a:pt x="496" y="691"/>
                  </a:moveTo>
                  <a:lnTo>
                    <a:pt x="473" y="689"/>
                  </a:lnTo>
                  <a:lnTo>
                    <a:pt x="473" y="689"/>
                  </a:lnTo>
                  <a:lnTo>
                    <a:pt x="454" y="688"/>
                  </a:lnTo>
                  <a:lnTo>
                    <a:pt x="435" y="683"/>
                  </a:lnTo>
                  <a:lnTo>
                    <a:pt x="412" y="676"/>
                  </a:lnTo>
                  <a:lnTo>
                    <a:pt x="383" y="664"/>
                  </a:lnTo>
                  <a:lnTo>
                    <a:pt x="351" y="649"/>
                  </a:lnTo>
                  <a:lnTo>
                    <a:pt x="317" y="627"/>
                  </a:lnTo>
                  <a:lnTo>
                    <a:pt x="298" y="615"/>
                  </a:lnTo>
                  <a:lnTo>
                    <a:pt x="280" y="601"/>
                  </a:lnTo>
                  <a:lnTo>
                    <a:pt x="261" y="584"/>
                  </a:lnTo>
                  <a:lnTo>
                    <a:pt x="242" y="567"/>
                  </a:lnTo>
                  <a:lnTo>
                    <a:pt x="224" y="547"/>
                  </a:lnTo>
                  <a:lnTo>
                    <a:pt x="205" y="525"/>
                  </a:lnTo>
                  <a:lnTo>
                    <a:pt x="186" y="501"/>
                  </a:lnTo>
                  <a:lnTo>
                    <a:pt x="168" y="476"/>
                  </a:lnTo>
                  <a:lnTo>
                    <a:pt x="149" y="449"/>
                  </a:lnTo>
                  <a:lnTo>
                    <a:pt x="131" y="418"/>
                  </a:lnTo>
                  <a:lnTo>
                    <a:pt x="114" y="384"/>
                  </a:lnTo>
                  <a:lnTo>
                    <a:pt x="97" y="349"/>
                  </a:lnTo>
                  <a:lnTo>
                    <a:pt x="82" y="311"/>
                  </a:lnTo>
                  <a:lnTo>
                    <a:pt x="66" y="271"/>
                  </a:lnTo>
                  <a:lnTo>
                    <a:pt x="53" y="227"/>
                  </a:lnTo>
                  <a:lnTo>
                    <a:pt x="39" y="181"/>
                  </a:lnTo>
                  <a:lnTo>
                    <a:pt x="27" y="132"/>
                  </a:lnTo>
                  <a:lnTo>
                    <a:pt x="15" y="79"/>
                  </a:lnTo>
                  <a:lnTo>
                    <a:pt x="0" y="0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132" y="28"/>
                  </a:lnTo>
                  <a:lnTo>
                    <a:pt x="181" y="42"/>
                  </a:lnTo>
                  <a:lnTo>
                    <a:pt x="227" y="57"/>
                  </a:lnTo>
                  <a:lnTo>
                    <a:pt x="269" y="72"/>
                  </a:lnTo>
                  <a:lnTo>
                    <a:pt x="310" y="89"/>
                  </a:lnTo>
                  <a:lnTo>
                    <a:pt x="347" y="106"/>
                  </a:lnTo>
                  <a:lnTo>
                    <a:pt x="383" y="123"/>
                  </a:lnTo>
                  <a:lnTo>
                    <a:pt x="415" y="142"/>
                  </a:lnTo>
                  <a:lnTo>
                    <a:pt x="445" y="161"/>
                  </a:lnTo>
                  <a:lnTo>
                    <a:pt x="473" y="179"/>
                  </a:lnTo>
                  <a:lnTo>
                    <a:pt x="498" y="200"/>
                  </a:lnTo>
                  <a:lnTo>
                    <a:pt x="520" y="218"/>
                  </a:lnTo>
                  <a:lnTo>
                    <a:pt x="542" y="239"/>
                  </a:lnTo>
                  <a:lnTo>
                    <a:pt x="561" y="257"/>
                  </a:lnTo>
                  <a:lnTo>
                    <a:pt x="578" y="278"/>
                  </a:lnTo>
                  <a:lnTo>
                    <a:pt x="593" y="296"/>
                  </a:lnTo>
                  <a:lnTo>
                    <a:pt x="606" y="315"/>
                  </a:lnTo>
                  <a:lnTo>
                    <a:pt x="618" y="333"/>
                  </a:lnTo>
                  <a:lnTo>
                    <a:pt x="638" y="369"/>
                  </a:lnTo>
                  <a:lnTo>
                    <a:pt x="654" y="401"/>
                  </a:lnTo>
                  <a:lnTo>
                    <a:pt x="664" y="430"/>
                  </a:lnTo>
                  <a:lnTo>
                    <a:pt x="671" y="454"/>
                  </a:lnTo>
                  <a:lnTo>
                    <a:pt x="674" y="472"/>
                  </a:lnTo>
                  <a:lnTo>
                    <a:pt x="676" y="493"/>
                  </a:lnTo>
                  <a:lnTo>
                    <a:pt x="677" y="516"/>
                  </a:lnTo>
                  <a:lnTo>
                    <a:pt x="496" y="691"/>
                  </a:lnTo>
                  <a:close/>
                  <a:moveTo>
                    <a:pt x="139" y="142"/>
                  </a:moveTo>
                  <a:lnTo>
                    <a:pt x="139" y="142"/>
                  </a:lnTo>
                  <a:lnTo>
                    <a:pt x="156" y="203"/>
                  </a:lnTo>
                  <a:lnTo>
                    <a:pt x="175" y="259"/>
                  </a:lnTo>
                  <a:lnTo>
                    <a:pt x="195" y="308"/>
                  </a:lnTo>
                  <a:lnTo>
                    <a:pt x="217" y="352"/>
                  </a:lnTo>
                  <a:lnTo>
                    <a:pt x="239" y="391"/>
                  </a:lnTo>
                  <a:lnTo>
                    <a:pt x="263" y="427"/>
                  </a:lnTo>
                  <a:lnTo>
                    <a:pt x="285" y="457"/>
                  </a:lnTo>
                  <a:lnTo>
                    <a:pt x="308" y="483"/>
                  </a:lnTo>
                  <a:lnTo>
                    <a:pt x="332" y="505"/>
                  </a:lnTo>
                  <a:lnTo>
                    <a:pt x="354" y="523"/>
                  </a:lnTo>
                  <a:lnTo>
                    <a:pt x="376" y="538"/>
                  </a:lnTo>
                  <a:lnTo>
                    <a:pt x="396" y="552"/>
                  </a:lnTo>
                  <a:lnTo>
                    <a:pt x="415" y="562"/>
                  </a:lnTo>
                  <a:lnTo>
                    <a:pt x="432" y="569"/>
                  </a:lnTo>
                  <a:lnTo>
                    <a:pt x="459" y="579"/>
                  </a:lnTo>
                  <a:lnTo>
                    <a:pt x="566" y="476"/>
                  </a:lnTo>
                  <a:lnTo>
                    <a:pt x="566" y="476"/>
                  </a:lnTo>
                  <a:lnTo>
                    <a:pt x="557" y="447"/>
                  </a:lnTo>
                  <a:lnTo>
                    <a:pt x="550" y="430"/>
                  </a:lnTo>
                  <a:lnTo>
                    <a:pt x="540" y="411"/>
                  </a:lnTo>
                  <a:lnTo>
                    <a:pt x="528" y="391"/>
                  </a:lnTo>
                  <a:lnTo>
                    <a:pt x="515" y="369"/>
                  </a:lnTo>
                  <a:lnTo>
                    <a:pt x="496" y="345"/>
                  </a:lnTo>
                  <a:lnTo>
                    <a:pt x="474" y="322"/>
                  </a:lnTo>
                  <a:lnTo>
                    <a:pt x="449" y="298"/>
                  </a:lnTo>
                  <a:lnTo>
                    <a:pt x="420" y="274"/>
                  </a:lnTo>
                  <a:lnTo>
                    <a:pt x="386" y="249"/>
                  </a:lnTo>
                  <a:lnTo>
                    <a:pt x="347" y="227"/>
                  </a:lnTo>
                  <a:lnTo>
                    <a:pt x="303" y="203"/>
                  </a:lnTo>
                  <a:lnTo>
                    <a:pt x="254" y="181"/>
                  </a:lnTo>
                  <a:lnTo>
                    <a:pt x="200" y="161"/>
                  </a:lnTo>
                  <a:lnTo>
                    <a:pt x="139" y="142"/>
                  </a:lnTo>
                  <a:lnTo>
                    <a:pt x="139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0103" tIns="95052" rIns="190103" bIns="95052" numCol="1" anchor="t" anchorCtr="0" compatLnSpc="1">
              <a:prstTxWarp prst="textNoShape">
                <a:avLst/>
              </a:prstTxWarp>
            </a:bodyPr>
            <a:lstStyle/>
            <a:p>
              <a:endParaRPr lang="en-CA" sz="3742" dirty="0"/>
            </a:p>
          </p:txBody>
        </p:sp>
      </p:grpSp>
      <p:sp>
        <p:nvSpPr>
          <p:cNvPr id="325" name="Right Arrow 324"/>
          <p:cNvSpPr/>
          <p:nvPr/>
        </p:nvSpPr>
        <p:spPr bwMode="gray">
          <a:xfrm rot="5400000">
            <a:off x="14993868" y="2578974"/>
            <a:ext cx="1450430" cy="9788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096" y="7679687"/>
            <a:ext cx="847362" cy="1244745"/>
          </a:xfrm>
          <a:prstGeom prst="rect">
            <a:avLst/>
          </a:prstGeom>
        </p:spPr>
      </p:pic>
      <p:sp>
        <p:nvSpPr>
          <p:cNvPr id="328" name="TextBox 327">
            <a:extLst>
              <a:ext uri="{FF2B5EF4-FFF2-40B4-BE49-F238E27FC236}">
                <a16:creationId xmlns:a16="http://schemas.microsoft.com/office/drawing/2014/main" id="{6CA553AC-259C-4751-9254-C4E142CBE01D}"/>
              </a:ext>
            </a:extLst>
          </p:cNvPr>
          <p:cNvSpPr txBox="1"/>
          <p:nvPr/>
        </p:nvSpPr>
        <p:spPr bwMode="gray">
          <a:xfrm>
            <a:off x="15629041" y="6588831"/>
            <a:ext cx="2673209" cy="9202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US" sz="2495" b="1" dirty="0"/>
              <a:t>Manual time in mins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AB5DA8D3-E02D-4F85-A744-24094706C15D}"/>
              </a:ext>
            </a:extLst>
          </p:cNvPr>
          <p:cNvCxnSpPr/>
          <p:nvPr/>
        </p:nvCxnSpPr>
        <p:spPr bwMode="gray">
          <a:xfrm flipV="1">
            <a:off x="13446518" y="7655756"/>
            <a:ext cx="4774684" cy="12376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14" y="4256185"/>
            <a:ext cx="530522" cy="530522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299" y="3794745"/>
            <a:ext cx="542220" cy="542220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007" y="4322496"/>
            <a:ext cx="530522" cy="530522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548" y="3802111"/>
            <a:ext cx="515784" cy="515784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156" y="4307771"/>
            <a:ext cx="545258" cy="545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139" y="2293800"/>
            <a:ext cx="746113" cy="75674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2701" y="2360111"/>
            <a:ext cx="746113" cy="756747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9474" y="2426429"/>
            <a:ext cx="746113" cy="75674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AA91ECF-833C-452E-BD58-6C6B3E4BAD7B}"/>
              </a:ext>
            </a:extLst>
          </p:cNvPr>
          <p:cNvSpPr txBox="1"/>
          <p:nvPr/>
        </p:nvSpPr>
        <p:spPr bwMode="gray">
          <a:xfrm>
            <a:off x="3787329" y="2462143"/>
            <a:ext cx="1230510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80%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AA91ECF-833C-452E-BD58-6C6B3E4BAD7B}"/>
              </a:ext>
            </a:extLst>
          </p:cNvPr>
          <p:cNvSpPr txBox="1"/>
          <p:nvPr/>
        </p:nvSpPr>
        <p:spPr bwMode="gray">
          <a:xfrm>
            <a:off x="9880942" y="2498984"/>
            <a:ext cx="1230510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84%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AA91ECF-833C-452E-BD58-6C6B3E4BAD7B}"/>
              </a:ext>
            </a:extLst>
          </p:cNvPr>
          <p:cNvSpPr txBox="1"/>
          <p:nvPr/>
        </p:nvSpPr>
        <p:spPr bwMode="gray">
          <a:xfrm>
            <a:off x="16092452" y="2580038"/>
            <a:ext cx="1230510" cy="49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47"/>
              </a:spcBef>
            </a:pPr>
            <a:r>
              <a:rPr lang="en-CA" sz="2911" spc="-208" dirty="0">
                <a:solidFill>
                  <a:schemeClr val="accent1"/>
                </a:solidFill>
                <a:latin typeface="Mark Offc For MC Extra Light" panose="020B0404020101010102" pitchFamily="34" charset="0"/>
              </a:rPr>
              <a:t>WIP </a:t>
            </a:r>
          </a:p>
        </p:txBody>
      </p:sp>
    </p:spTree>
    <p:extLst>
      <p:ext uri="{BB962C8B-B14F-4D97-AF65-F5344CB8AC3E}">
        <p14:creationId xmlns:p14="http://schemas.microsoft.com/office/powerpoint/2010/main" val="303199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42188" y="297881"/>
            <a:ext cx="5667121" cy="998189"/>
          </a:xfrm>
        </p:spPr>
        <p:txBody>
          <a:bodyPr/>
          <a:lstStyle/>
          <a:p>
            <a:r>
              <a:rPr lang="en-US" sz="2911" dirty="0">
                <a:solidFill>
                  <a:schemeClr val="accent1"/>
                </a:solidFill>
              </a:rPr>
              <a:t>FUTURE AUTOMATION SCOPE 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1738928" y="4082111"/>
            <a:ext cx="1649918" cy="19817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Case</a:t>
            </a:r>
          </a:p>
        </p:txBody>
      </p:sp>
      <p:sp>
        <p:nvSpPr>
          <p:cNvPr id="9" name="Right Arrow 8"/>
          <p:cNvSpPr/>
          <p:nvPr/>
        </p:nvSpPr>
        <p:spPr bwMode="gray">
          <a:xfrm>
            <a:off x="3359963" y="4833682"/>
            <a:ext cx="857674" cy="4073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13" name="Rounded Rectangle 12"/>
          <p:cNvSpPr/>
          <p:nvPr/>
        </p:nvSpPr>
        <p:spPr bwMode="gray">
          <a:xfrm>
            <a:off x="6850784" y="2055524"/>
            <a:ext cx="2741612" cy="62059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7029395" y="2416865"/>
            <a:ext cx="2350794" cy="1126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83" dirty="0"/>
              <a:t>OS</a:t>
            </a:r>
          </a:p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(Windows</a:t>
            </a:r>
          </a:p>
          <a:p>
            <a:pPr algn="ctr"/>
            <a:r>
              <a:rPr lang="en-US" sz="2183" dirty="0"/>
              <a:t>Mac-OS)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7094825" y="4357390"/>
            <a:ext cx="2240857" cy="17289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83" dirty="0"/>
              <a:t>BROWSERS</a:t>
            </a:r>
          </a:p>
          <a:p>
            <a:pPr algn="ctr"/>
            <a:r>
              <a:rPr lang="en-US" sz="2183" dirty="0"/>
              <a:t>(Chrome</a:t>
            </a:r>
          </a:p>
          <a:p>
            <a:pPr algn="ctr"/>
            <a:r>
              <a:rPr lang="en-US" sz="2183" dirty="0"/>
              <a:t>Firefox</a:t>
            </a:r>
          </a:p>
          <a:p>
            <a:pPr algn="ctr"/>
            <a:r>
              <a:rPr lang="en-US" sz="2183" dirty="0"/>
              <a:t>Safari</a:t>
            </a:r>
          </a:p>
          <a:p>
            <a:pPr algn="ctr"/>
            <a:r>
              <a:rPr lang="en-US" sz="2183" dirty="0"/>
              <a:t>IE)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7105437" y="6584987"/>
            <a:ext cx="2281828" cy="1476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83" dirty="0"/>
              <a:t>BROWSER-VERSIONS</a:t>
            </a:r>
          </a:p>
          <a:p>
            <a:pPr algn="ctr"/>
            <a:r>
              <a:rPr lang="en-US" sz="2183" dirty="0"/>
              <a:t>(</a:t>
            </a:r>
            <a:r>
              <a:rPr lang="en-US" sz="2183" dirty="0">
                <a:solidFill>
                  <a:schemeClr val="tx1"/>
                </a:solidFill>
              </a:rPr>
              <a:t>N-Versions)</a:t>
            </a:r>
            <a:endParaRPr lang="en-US" sz="2183" dirty="0"/>
          </a:p>
        </p:txBody>
      </p:sp>
      <p:sp>
        <p:nvSpPr>
          <p:cNvPr id="17" name="Down Arrow 16"/>
          <p:cNvSpPr/>
          <p:nvPr/>
        </p:nvSpPr>
        <p:spPr bwMode="gray">
          <a:xfrm>
            <a:off x="7987281" y="3566326"/>
            <a:ext cx="501640" cy="8676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18" name="Down Arrow 17"/>
          <p:cNvSpPr/>
          <p:nvPr/>
        </p:nvSpPr>
        <p:spPr bwMode="gray">
          <a:xfrm>
            <a:off x="8046224" y="6159976"/>
            <a:ext cx="397601" cy="654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28" name="Right Arrow 27"/>
          <p:cNvSpPr/>
          <p:nvPr/>
        </p:nvSpPr>
        <p:spPr bwMode="gray">
          <a:xfrm>
            <a:off x="9643682" y="5024074"/>
            <a:ext cx="1526719" cy="3802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30" name="Rounded Rectangle 29"/>
          <p:cNvSpPr/>
          <p:nvPr/>
        </p:nvSpPr>
        <p:spPr bwMode="gray">
          <a:xfrm>
            <a:off x="11185136" y="2814754"/>
            <a:ext cx="2476941" cy="47375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83" dirty="0"/>
              <a:t>Browserstack</a:t>
            </a:r>
            <a:br>
              <a:rPr lang="en-US" sz="2183" dirty="0"/>
            </a:br>
            <a:r>
              <a:rPr lang="en-US" sz="2183" dirty="0"/>
              <a:t>Cloud</a:t>
            </a:r>
            <a:br>
              <a:rPr lang="en-US" sz="2911" dirty="0"/>
            </a:br>
            <a:endParaRPr lang="en-US" sz="2911" dirty="0"/>
          </a:p>
        </p:txBody>
      </p:sp>
      <p:sp>
        <p:nvSpPr>
          <p:cNvPr id="32" name="Rounded Rectangle 31"/>
          <p:cNvSpPr/>
          <p:nvPr/>
        </p:nvSpPr>
        <p:spPr bwMode="gray">
          <a:xfrm>
            <a:off x="4224116" y="2743431"/>
            <a:ext cx="1700026" cy="46597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91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4258902" y="3595796"/>
            <a:ext cx="1635773" cy="559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83" dirty="0"/>
              <a:t>STAGE</a:t>
            </a:r>
          </a:p>
        </p:txBody>
      </p:sp>
      <p:sp>
        <p:nvSpPr>
          <p:cNvPr id="37" name="Rectangle 36"/>
          <p:cNvSpPr/>
          <p:nvPr/>
        </p:nvSpPr>
        <p:spPr bwMode="gray">
          <a:xfrm>
            <a:off x="4266270" y="6093661"/>
            <a:ext cx="1635773" cy="559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83" dirty="0"/>
              <a:t>PROD</a:t>
            </a:r>
          </a:p>
        </p:txBody>
      </p:sp>
      <p:sp>
        <p:nvSpPr>
          <p:cNvPr id="38" name="Flowchart: Process 37"/>
          <p:cNvSpPr/>
          <p:nvPr/>
        </p:nvSpPr>
        <p:spPr bwMode="gray">
          <a:xfrm>
            <a:off x="14294578" y="2581514"/>
            <a:ext cx="2490496" cy="7804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Report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480" y="3640011"/>
            <a:ext cx="2104143" cy="309091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 bwMode="gray">
          <a:xfrm>
            <a:off x="13669150" y="4837219"/>
            <a:ext cx="817003" cy="4782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41" name="Right Arrow 40"/>
          <p:cNvSpPr/>
          <p:nvPr/>
        </p:nvSpPr>
        <p:spPr bwMode="gray">
          <a:xfrm>
            <a:off x="5938880" y="4907361"/>
            <a:ext cx="957888" cy="4522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3" name="Rectangle 2"/>
          <p:cNvSpPr/>
          <p:nvPr/>
        </p:nvSpPr>
        <p:spPr bwMode="gray">
          <a:xfrm>
            <a:off x="9637788" y="8444165"/>
            <a:ext cx="8576747" cy="19010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7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leverage new level of testing and generate one report.</a:t>
            </a:r>
          </a:p>
          <a:p>
            <a:pPr marL="594074" indent="-594074">
              <a:buFont typeface="Arial" panose="020B0604020202020204" pitchFamily="34" charset="0"/>
              <a:buChar char="•"/>
            </a:pPr>
            <a:r>
              <a:rPr lang="en-US" sz="207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Multi-Environment</a:t>
            </a:r>
          </a:p>
          <a:p>
            <a:pPr marL="594074" indent="-594074">
              <a:buFont typeface="Arial" panose="020B0604020202020204" pitchFamily="34" charset="0"/>
              <a:buChar char="•"/>
            </a:pPr>
            <a:r>
              <a:rPr lang="en-US" sz="207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Multi-OS</a:t>
            </a:r>
          </a:p>
          <a:p>
            <a:pPr marL="594074" indent="-594074">
              <a:buFont typeface="Arial" panose="020B0604020202020204" pitchFamily="34" charset="0"/>
              <a:buChar char="•"/>
            </a:pPr>
            <a:r>
              <a:rPr lang="en-US" sz="207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Multi-Browser</a:t>
            </a:r>
          </a:p>
          <a:p>
            <a:pPr marL="594074" indent="-594074">
              <a:buFont typeface="Arial" panose="020B0604020202020204" pitchFamily="34" charset="0"/>
              <a:buChar char="•"/>
            </a:pPr>
            <a:r>
              <a:rPr lang="en-US" sz="207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Multi-Browser Version</a:t>
            </a:r>
          </a:p>
          <a:p>
            <a:r>
              <a:rPr lang="en-US" sz="207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42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287B67-9718-0649-B91B-2EA8907ACB1E}"/>
              </a:ext>
            </a:extLst>
          </p:cNvPr>
          <p:cNvSpPr/>
          <p:nvPr/>
        </p:nvSpPr>
        <p:spPr bwMode="gray">
          <a:xfrm>
            <a:off x="501182" y="1797390"/>
            <a:ext cx="4164986" cy="80199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911" dirty="0"/>
              <a:t>Jenkins Job Folders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>
          <a:xfrm>
            <a:off x="17609698" y="9532646"/>
            <a:ext cx="905562" cy="56932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42188" y="90496"/>
            <a:ext cx="5667121" cy="595074"/>
          </a:xfrm>
        </p:spPr>
        <p:txBody>
          <a:bodyPr/>
          <a:lstStyle/>
          <a:p>
            <a:r>
              <a:rPr lang="en-US" sz="2911" dirty="0">
                <a:solidFill>
                  <a:schemeClr val="accent1"/>
                </a:solidFill>
              </a:rPr>
              <a:t>ATH Job Configuration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1320221" y="2489486"/>
            <a:ext cx="2300073" cy="19817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Acceptance </a:t>
            </a:r>
          </a:p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</a:t>
            </a:r>
          </a:p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6F08996-1183-5A4F-A2EC-2A0E26C6117C}"/>
              </a:ext>
            </a:extLst>
          </p:cNvPr>
          <p:cNvSpPr/>
          <p:nvPr/>
        </p:nvSpPr>
        <p:spPr bwMode="gray">
          <a:xfrm>
            <a:off x="1260953" y="5131202"/>
            <a:ext cx="2300073" cy="19817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Jobs </a:t>
            </a:r>
          </a:p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7587449-4F48-1E44-B93B-E63EFD5966A3}"/>
              </a:ext>
            </a:extLst>
          </p:cNvPr>
          <p:cNvSpPr/>
          <p:nvPr/>
        </p:nvSpPr>
        <p:spPr bwMode="gray">
          <a:xfrm>
            <a:off x="1287653" y="7687241"/>
            <a:ext cx="2300073" cy="19817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Maapi</a:t>
            </a:r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-test Folder</a:t>
            </a:r>
          </a:p>
        </p:txBody>
      </p:sp>
      <p:sp>
        <p:nvSpPr>
          <p:cNvPr id="25" name="Flowchart: Process 37">
            <a:extLst>
              <a:ext uri="{FF2B5EF4-FFF2-40B4-BE49-F238E27FC236}">
                <a16:creationId xmlns:a16="http://schemas.microsoft.com/office/drawing/2014/main" id="{BF0505BB-B1F9-E44A-BA5C-D6A764F9FBE2}"/>
              </a:ext>
            </a:extLst>
          </p:cNvPr>
          <p:cNvSpPr/>
          <p:nvPr/>
        </p:nvSpPr>
        <p:spPr bwMode="gray">
          <a:xfrm>
            <a:off x="5285011" y="6976152"/>
            <a:ext cx="3304191" cy="7804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runATHParamWrapper</a:t>
            </a:r>
            <a:endParaRPr lang="en-US" sz="218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Flowchart: Process 37">
            <a:extLst>
              <a:ext uri="{FF2B5EF4-FFF2-40B4-BE49-F238E27FC236}">
                <a16:creationId xmlns:a16="http://schemas.microsoft.com/office/drawing/2014/main" id="{C495A710-D92C-4040-B7B4-5DA226F39EC1}"/>
              </a:ext>
            </a:extLst>
          </p:cNvPr>
          <p:cNvSpPr/>
          <p:nvPr/>
        </p:nvSpPr>
        <p:spPr bwMode="gray">
          <a:xfrm>
            <a:off x="5237442" y="3091620"/>
            <a:ext cx="3304191" cy="7804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runATHEnvJob</a:t>
            </a:r>
            <a:endParaRPr lang="en-US" sz="218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E5C7E1A-CEDC-054C-924C-A1A314B7D687}"/>
              </a:ext>
            </a:extLst>
          </p:cNvPr>
          <p:cNvSpPr/>
          <p:nvPr/>
        </p:nvSpPr>
        <p:spPr bwMode="gray">
          <a:xfrm>
            <a:off x="3637505" y="3258938"/>
            <a:ext cx="1617147" cy="450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77E4216B-35C9-0A43-8EBC-9D78ECC59B53}"/>
              </a:ext>
            </a:extLst>
          </p:cNvPr>
          <p:cNvSpPr/>
          <p:nvPr/>
        </p:nvSpPr>
        <p:spPr bwMode="gray">
          <a:xfrm>
            <a:off x="3603979" y="7758942"/>
            <a:ext cx="4007893" cy="1200134"/>
          </a:xfrm>
          <a:prstGeom prst="bentUpArrow">
            <a:avLst>
              <a:gd name="adj1" fmla="val 25000"/>
              <a:gd name="adj2" fmla="val 24432"/>
              <a:gd name="adj3" fmla="val 28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5B6E1A20-AC2D-AA47-8B3F-3B646FE8EFA5}"/>
              </a:ext>
            </a:extLst>
          </p:cNvPr>
          <p:cNvSpPr/>
          <p:nvPr/>
        </p:nvSpPr>
        <p:spPr bwMode="gray">
          <a:xfrm flipV="1">
            <a:off x="3573576" y="5826545"/>
            <a:ext cx="4007893" cy="1200134"/>
          </a:xfrm>
          <a:prstGeom prst="bentUpArrow">
            <a:avLst>
              <a:gd name="adj1" fmla="val 25000"/>
              <a:gd name="adj2" fmla="val 24432"/>
              <a:gd name="adj3" fmla="val 28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33" name="Bent-Up Arrow 32">
            <a:extLst>
              <a:ext uri="{FF2B5EF4-FFF2-40B4-BE49-F238E27FC236}">
                <a16:creationId xmlns:a16="http://schemas.microsoft.com/office/drawing/2014/main" id="{04B97BEB-D86D-A04F-ADC8-29A4A4121B81}"/>
              </a:ext>
            </a:extLst>
          </p:cNvPr>
          <p:cNvSpPr/>
          <p:nvPr/>
        </p:nvSpPr>
        <p:spPr bwMode="gray">
          <a:xfrm>
            <a:off x="8589205" y="3921467"/>
            <a:ext cx="3681088" cy="3612808"/>
          </a:xfrm>
          <a:prstGeom prst="bentUpArrow">
            <a:avLst>
              <a:gd name="adj1" fmla="val 8928"/>
              <a:gd name="adj2" fmla="val 13113"/>
              <a:gd name="adj3" fmla="val 172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34" name="Flowchart: Process 37">
            <a:extLst>
              <a:ext uri="{FF2B5EF4-FFF2-40B4-BE49-F238E27FC236}">
                <a16:creationId xmlns:a16="http://schemas.microsoft.com/office/drawing/2014/main" id="{5E274096-564C-6446-A5FB-97B604165845}"/>
              </a:ext>
            </a:extLst>
          </p:cNvPr>
          <p:cNvSpPr/>
          <p:nvPr/>
        </p:nvSpPr>
        <p:spPr bwMode="gray">
          <a:xfrm>
            <a:off x="10207726" y="3091620"/>
            <a:ext cx="3304191" cy="7804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runATHEnv</a:t>
            </a:r>
            <a:endParaRPr lang="en-US" sz="218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28C2EC3-15F5-4048-8C4C-5274BE42D30A}"/>
              </a:ext>
            </a:extLst>
          </p:cNvPr>
          <p:cNvSpPr/>
          <p:nvPr/>
        </p:nvSpPr>
        <p:spPr bwMode="gray">
          <a:xfrm>
            <a:off x="8558843" y="3258938"/>
            <a:ext cx="1648955" cy="4073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42" name="Flowchart: Process 37">
            <a:extLst>
              <a:ext uri="{FF2B5EF4-FFF2-40B4-BE49-F238E27FC236}">
                <a16:creationId xmlns:a16="http://schemas.microsoft.com/office/drawing/2014/main" id="{7C3F7C72-D88C-A949-A164-620BB5896348}"/>
              </a:ext>
            </a:extLst>
          </p:cNvPr>
          <p:cNvSpPr/>
          <p:nvPr/>
        </p:nvSpPr>
        <p:spPr bwMode="gray">
          <a:xfrm>
            <a:off x="14692603" y="3091620"/>
            <a:ext cx="3304191" cy="7804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runATH</a:t>
            </a:r>
            <a:endParaRPr lang="en-US" sz="218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B98509F2-23F3-7B41-8931-EAA048DA5D62}"/>
              </a:ext>
            </a:extLst>
          </p:cNvPr>
          <p:cNvSpPr/>
          <p:nvPr/>
        </p:nvSpPr>
        <p:spPr bwMode="gray">
          <a:xfrm>
            <a:off x="13511844" y="3279994"/>
            <a:ext cx="1180758" cy="3862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ECA6C47-D0B2-9042-B66C-0BD1A202191A}"/>
              </a:ext>
            </a:extLst>
          </p:cNvPr>
          <p:cNvSpPr/>
          <p:nvPr/>
        </p:nvSpPr>
        <p:spPr bwMode="gray">
          <a:xfrm>
            <a:off x="7482287" y="242001"/>
            <a:ext cx="2852408" cy="1775061"/>
          </a:xfrm>
          <a:prstGeom prst="wedgeRectCallout">
            <a:avLst>
              <a:gd name="adj1" fmla="val -50226"/>
              <a:gd name="adj2" fmla="val 1083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87" dirty="0"/>
              <a:t>Purpose:</a:t>
            </a:r>
          </a:p>
          <a:p>
            <a:r>
              <a:rPr lang="en-US" sz="2287" dirty="0" err="1"/>
              <a:t>Entrypoint</a:t>
            </a:r>
            <a:r>
              <a:rPr lang="en-US" sz="2287" dirty="0"/>
              <a:t> for all ATH jobs - Enable any job specific settings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00627F9A-B823-DC4C-A028-33D05A3270E7}"/>
              </a:ext>
            </a:extLst>
          </p:cNvPr>
          <p:cNvSpPr/>
          <p:nvPr/>
        </p:nvSpPr>
        <p:spPr bwMode="gray">
          <a:xfrm>
            <a:off x="11682699" y="265416"/>
            <a:ext cx="2852408" cy="2153495"/>
          </a:xfrm>
          <a:prstGeom prst="wedgeRectCallout">
            <a:avLst>
              <a:gd name="adj1" fmla="val -47936"/>
              <a:gd name="adj2" fmla="val 810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87" dirty="0"/>
              <a:t>Purpose:</a:t>
            </a:r>
          </a:p>
          <a:p>
            <a:r>
              <a:rPr lang="en-US" sz="2287" dirty="0"/>
              <a:t>Enable settings for all (1) </a:t>
            </a:r>
            <a:r>
              <a:rPr lang="en-US" sz="2287" dirty="0" err="1"/>
              <a:t>envs</a:t>
            </a:r>
            <a:r>
              <a:rPr lang="en-US" sz="2287" dirty="0"/>
              <a:t>, (2) </a:t>
            </a:r>
            <a:r>
              <a:rPr lang="en-US" sz="2287" dirty="0" err="1"/>
              <a:t>testSuites</a:t>
            </a:r>
            <a:r>
              <a:rPr lang="en-US" sz="2287" dirty="0"/>
              <a:t> for all jobs unless </a:t>
            </a:r>
            <a:r>
              <a:rPr lang="en-US" sz="2287" dirty="0" err="1"/>
              <a:t>param</a:t>
            </a:r>
            <a:r>
              <a:rPr lang="en-US" sz="2287" dirty="0"/>
              <a:t> is passed from invoker</a:t>
            </a:r>
          </a:p>
        </p:txBody>
      </p:sp>
      <p:sp>
        <p:nvSpPr>
          <p:cNvPr id="45" name="Rectangular Callout 44">
            <a:extLst>
              <a:ext uri="{FF2B5EF4-FFF2-40B4-BE49-F238E27FC236}">
                <a16:creationId xmlns:a16="http://schemas.microsoft.com/office/drawing/2014/main" id="{55F522A5-1775-8645-AF82-CC9BD1DBEFBA}"/>
              </a:ext>
            </a:extLst>
          </p:cNvPr>
          <p:cNvSpPr/>
          <p:nvPr/>
        </p:nvSpPr>
        <p:spPr bwMode="gray">
          <a:xfrm>
            <a:off x="15352266" y="242001"/>
            <a:ext cx="2852408" cy="1775061"/>
          </a:xfrm>
          <a:prstGeom prst="wedgeRectCallout">
            <a:avLst>
              <a:gd name="adj1" fmla="val -50226"/>
              <a:gd name="adj2" fmla="val 1083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87" dirty="0"/>
              <a:t>Purpose:</a:t>
            </a:r>
          </a:p>
          <a:p>
            <a:r>
              <a:rPr lang="en-US" sz="2287" dirty="0"/>
              <a:t>Run ATH Tests</a:t>
            </a:r>
          </a:p>
          <a:p>
            <a:r>
              <a:rPr lang="en-US" sz="2287" dirty="0"/>
              <a:t>No job / </a:t>
            </a:r>
            <a:r>
              <a:rPr lang="en-US" sz="2287" dirty="0" err="1"/>
              <a:t>env</a:t>
            </a:r>
            <a:r>
              <a:rPr lang="en-US" sz="2287" dirty="0"/>
              <a:t> specific settings</a:t>
            </a:r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0F5295E2-F68F-4640-94AD-0879E9383150}"/>
              </a:ext>
            </a:extLst>
          </p:cNvPr>
          <p:cNvSpPr/>
          <p:nvPr/>
        </p:nvSpPr>
        <p:spPr bwMode="gray">
          <a:xfrm>
            <a:off x="9383319" y="7937500"/>
            <a:ext cx="5760637" cy="2590800"/>
          </a:xfrm>
          <a:prstGeom prst="wedgeRectCallout">
            <a:avLst>
              <a:gd name="adj1" fmla="val -80579"/>
              <a:gd name="adj2" fmla="val -583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87" dirty="0"/>
              <a:t>Purpose:</a:t>
            </a:r>
          </a:p>
          <a:p>
            <a:r>
              <a:rPr lang="en-US" sz="2287" dirty="0"/>
              <a:t>Enable settings for ATH dev test related job folders</a:t>
            </a:r>
          </a:p>
          <a:p>
            <a:r>
              <a:rPr lang="en-US" sz="2287" dirty="0"/>
              <a:t>Used for testing pipeline changes and significant </a:t>
            </a:r>
            <a:r>
              <a:rPr lang="en-US" sz="2287" dirty="0" err="1"/>
              <a:t>paramset</a:t>
            </a:r>
            <a:r>
              <a:rPr lang="en-US" sz="2287" dirty="0"/>
              <a:t> changes across versions</a:t>
            </a:r>
          </a:p>
        </p:txBody>
      </p:sp>
    </p:spTree>
    <p:extLst>
      <p:ext uri="{BB962C8B-B14F-4D97-AF65-F5344CB8AC3E}">
        <p14:creationId xmlns:p14="http://schemas.microsoft.com/office/powerpoint/2010/main" val="375790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1 </a:t>
            </a:r>
            <a:r>
              <a:rPr lang="mr-IN" altLang="zh-CN" sz="6000" b="1" dirty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 YAML </a:t>
            </a:r>
            <a:r>
              <a:rPr lang="en-US" altLang="zh-CN" sz="6000" b="1" dirty="0" err="1">
                <a:solidFill>
                  <a:srgbClr val="000000"/>
                </a:solidFill>
                <a:cs typeface="Times New Roman" pitchFamily="18" charset="0"/>
              </a:rPr>
              <a:t>config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 structure </a:t>
            </a:r>
            <a:r>
              <a:rPr lang="mr-IN" altLang="zh-CN" sz="6000" b="1" dirty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 order of preference</a:t>
            </a:r>
            <a:endParaRPr lang="en-US" sz="6000" dirty="0"/>
          </a:p>
        </p:txBody>
      </p:sp>
      <p:sp>
        <p:nvSpPr>
          <p:cNvPr id="27" name="Rectangle 26"/>
          <p:cNvSpPr/>
          <p:nvPr/>
        </p:nvSpPr>
        <p:spPr>
          <a:xfrm>
            <a:off x="6304756" y="1827439"/>
            <a:ext cx="5867400" cy="35954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2 </a:t>
            </a:r>
            <a:r>
              <a:rPr lang="mr-IN" b="1" dirty="0">
                <a:solidFill>
                  <a:sysClr val="windowText" lastClr="000000"/>
                </a:solidFill>
              </a:rPr>
              <a:t>–</a:t>
            </a:r>
            <a:r>
              <a:rPr lang="en-US" b="1" dirty="0">
                <a:solidFill>
                  <a:sysClr val="windowText" lastClr="000000"/>
                </a:solidFill>
              </a:rPr>
              <a:t> Use “</a:t>
            </a:r>
            <a:r>
              <a:rPr lang="en-US" b="1" dirty="0" err="1">
                <a:solidFill>
                  <a:sysClr val="windowText" lastClr="000000"/>
                </a:solidFill>
              </a:rPr>
              <a:t>testGroup</a:t>
            </a:r>
            <a:r>
              <a:rPr lang="en-US" b="1" dirty="0">
                <a:solidFill>
                  <a:sysClr val="windowText" lastClr="000000"/>
                </a:solidFill>
              </a:rPr>
              <a:t>” configuration parameters if present: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pPr lvl="1" fontAlgn="base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pipeline: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66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testGroups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- name: "Windows-Chrome"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browserstackBrowser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"Chrome"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: 67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testCases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- name: “First Test”</a:t>
            </a:r>
          </a:p>
          <a:p>
            <a:pPr lvl="1" fontAlgn="base"/>
            <a:endParaRPr lang="en-US" sz="1600" dirty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 err="1">
                <a:solidFill>
                  <a:sysClr val="windowText" lastClr="000000"/>
                </a:solidFill>
              </a:rPr>
              <a:t>browserstackChromeVersion</a:t>
            </a:r>
            <a:r>
              <a:rPr lang="en-US" sz="1600" b="1" dirty="0">
                <a:solidFill>
                  <a:sysClr val="windowText" lastClr="000000"/>
                </a:solidFill>
              </a:rPr>
              <a:t> will result in 67 when running the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testCase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53157" y="1827437"/>
            <a:ext cx="6096000" cy="35954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3 </a:t>
            </a:r>
            <a:r>
              <a:rPr lang="mr-IN" b="1" dirty="0">
                <a:solidFill>
                  <a:sysClr val="windowText" lastClr="000000"/>
                </a:solidFill>
              </a:rPr>
              <a:t>–</a:t>
            </a:r>
            <a:r>
              <a:rPr lang="en-US" b="1" dirty="0">
                <a:solidFill>
                  <a:sysClr val="windowText" lastClr="000000"/>
                </a:solidFill>
              </a:rPr>
              <a:t> Use overall pipeline global </a:t>
            </a:r>
            <a:r>
              <a:rPr lang="en-US" b="1" dirty="0" err="1">
                <a:solidFill>
                  <a:sysClr val="windowText" lastClr="000000"/>
                </a:solidFill>
              </a:rPr>
              <a:t>config</a:t>
            </a:r>
            <a:r>
              <a:rPr lang="en-US" b="1" dirty="0">
                <a:solidFill>
                  <a:sysClr val="windowText" lastClr="000000"/>
                </a:solidFill>
              </a:rPr>
              <a:t> if present: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pPr lvl="1" fontAlgn="base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pipeline: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: 66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testGroups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- name: "Windows-Chrome"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browserstackBrowser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"Chrome"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testCases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- name: “First Test”</a:t>
            </a:r>
          </a:p>
          <a:p>
            <a:pPr lvl="1" fontAlgn="base"/>
            <a:endParaRPr lang="en-US" sz="1600" dirty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 err="1">
                <a:solidFill>
                  <a:sysClr val="windowText" lastClr="000000"/>
                </a:solidFill>
              </a:rPr>
              <a:t>browserstackChromeVersion</a:t>
            </a:r>
            <a:r>
              <a:rPr lang="en-US" sz="1600" b="1" dirty="0">
                <a:solidFill>
                  <a:sysClr val="windowText" lastClr="000000"/>
                </a:solidFill>
              </a:rPr>
              <a:t> will result in 66 when running the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testCase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18" idx="3"/>
            <a:endCxn id="27" idx="1"/>
          </p:cNvCxnSpPr>
          <p:nvPr/>
        </p:nvCxnSpPr>
        <p:spPr>
          <a:xfrm>
            <a:off x="5999956" y="3625169"/>
            <a:ext cx="304800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7141" y="1827439"/>
            <a:ext cx="5832815" cy="359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1 </a:t>
            </a:r>
            <a:r>
              <a:rPr lang="mr-IN" b="1" dirty="0">
                <a:solidFill>
                  <a:sysClr val="windowText" lastClr="000000"/>
                </a:solidFill>
              </a:rPr>
              <a:t>–</a:t>
            </a:r>
            <a:r>
              <a:rPr lang="en-US" b="1" dirty="0">
                <a:solidFill>
                  <a:sysClr val="windowText" lastClr="000000"/>
                </a:solidFill>
              </a:rPr>
              <a:t> Use “</a:t>
            </a:r>
            <a:r>
              <a:rPr lang="en-US" b="1" dirty="0" err="1">
                <a:solidFill>
                  <a:sysClr val="windowText" lastClr="000000"/>
                </a:solidFill>
              </a:rPr>
              <a:t>testCase</a:t>
            </a:r>
            <a:r>
              <a:rPr lang="en-US" b="1" dirty="0">
                <a:solidFill>
                  <a:sysClr val="windowText" lastClr="000000"/>
                </a:solidFill>
              </a:rPr>
              <a:t>” configuration parameters if present: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pPr lvl="1" fontAlgn="base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pipeline: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66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testGroups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- name: "Windows-Chrome"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browserstackBrowser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"Chrome"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67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testCases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- name: “First Test”</a:t>
            </a:r>
          </a:p>
          <a:p>
            <a:pPr lvl="1" fontAlgn="base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: 68</a:t>
            </a:r>
          </a:p>
          <a:p>
            <a:pPr lvl="1" fontAlgn="base"/>
            <a:endParaRPr lang="en-US" sz="1600" dirty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 err="1">
                <a:solidFill>
                  <a:sysClr val="windowText" lastClr="000000"/>
                </a:solidFill>
              </a:rPr>
              <a:t>browserstackChromeVersion</a:t>
            </a:r>
            <a:r>
              <a:rPr lang="en-US" sz="1600" b="1" dirty="0">
                <a:solidFill>
                  <a:sysClr val="windowText" lastClr="000000"/>
                </a:solidFill>
              </a:rPr>
              <a:t> will result in 68 when running the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testCase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7" idx="3"/>
            <a:endCxn id="29" idx="1"/>
          </p:cNvCxnSpPr>
          <p:nvPr/>
        </p:nvCxnSpPr>
        <p:spPr>
          <a:xfrm flipV="1">
            <a:off x="12172156" y="3625168"/>
            <a:ext cx="381001" cy="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06" y="50"/>
            <a:ext cx="15225928" cy="1069330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403" y="384533"/>
            <a:ext cx="3828291" cy="595074"/>
          </a:xfrm>
        </p:spPr>
        <p:txBody>
          <a:bodyPr/>
          <a:lstStyle/>
          <a:p>
            <a:r>
              <a:rPr lang="en-US" sz="2911" dirty="0">
                <a:solidFill>
                  <a:schemeClr val="accent1"/>
                </a:solidFill>
              </a:rPr>
              <a:t>FUTURE REPORT</a:t>
            </a:r>
          </a:p>
        </p:txBody>
      </p:sp>
    </p:spTree>
    <p:extLst>
      <p:ext uri="{BB962C8B-B14F-4D97-AF65-F5344CB8AC3E}">
        <p14:creationId xmlns:p14="http://schemas.microsoft.com/office/powerpoint/2010/main" val="391167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>
          <a:xfrm>
            <a:off x="17845484" y="10016544"/>
            <a:ext cx="905562" cy="56932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188" y="399269"/>
            <a:ext cx="9664149" cy="1401306"/>
          </a:xfrm>
        </p:spPr>
        <p:txBody>
          <a:bodyPr>
            <a:normAutofit fontScale="90000"/>
          </a:bodyPr>
          <a:lstStyle/>
          <a:p>
            <a:r>
              <a:rPr lang="en-US" sz="2911" dirty="0">
                <a:solidFill>
                  <a:schemeClr val="accent1"/>
                </a:solidFill>
              </a:rPr>
              <a:t>MULTI PLATFORM REPORT </a:t>
            </a:r>
            <a:br>
              <a:rPr lang="en-US" sz="2911" dirty="0">
                <a:solidFill>
                  <a:schemeClr val="accent1"/>
                </a:solidFill>
              </a:rPr>
            </a:br>
            <a:r>
              <a:rPr lang="en-US" sz="2911" dirty="0">
                <a:solidFill>
                  <a:schemeClr val="accent1"/>
                </a:solidFill>
              </a:rPr>
              <a:t>USE TO COMPARE TEST RESULTS ACROSS DIFFERENT CLIENT BROWSER PLATFORMS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9" y="1820057"/>
            <a:ext cx="15159506" cy="3475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6" y="5381879"/>
            <a:ext cx="10006204" cy="3123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833" y="7067866"/>
            <a:ext cx="8871479" cy="34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5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>
          <a:xfrm>
            <a:off x="17904432" y="10016544"/>
            <a:ext cx="905562" cy="56932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66" y="1376317"/>
            <a:ext cx="6415980" cy="79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9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72555</TotalTime>
  <Words>309</Words>
  <Application>Microsoft Macintosh PowerPoint</Application>
  <PresentationFormat>Custom</PresentationFormat>
  <Paragraphs>168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Mangal</vt:lpstr>
      <vt:lpstr>Mark Offc For MC</vt:lpstr>
      <vt:lpstr>Mark Offc For MC Extra Light</vt:lpstr>
      <vt:lpstr>Mark Offc For MC Medium</vt:lpstr>
      <vt:lpstr>Times New Roman</vt:lpstr>
      <vt:lpstr>Office Theme</vt:lpstr>
      <vt:lpstr>runATH Pipeline Configurations</vt:lpstr>
      <vt:lpstr>Cross Browser Reporting </vt:lpstr>
      <vt:lpstr>PowerPoint Presentation</vt:lpstr>
      <vt:lpstr>FUTURE AUTOMATION SCOPE </vt:lpstr>
      <vt:lpstr>ATH Job Configuration</vt:lpstr>
      <vt:lpstr>1 – YAML config structure – order of preference</vt:lpstr>
      <vt:lpstr>FUTURE REPORT</vt:lpstr>
      <vt:lpstr>MULTI PLATFORM REPORT  USE TO COMPARE TEST RESULTS ACROSS DIFFERENT CLIENT BROWSER PLATFORMS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</dc:creator>
  <cp:lastModifiedBy>Microsoft Office User</cp:lastModifiedBy>
  <cp:revision>775</cp:revision>
  <dcterms:created xsi:type="dcterms:W3CDTF">2006-08-16T00:00:00Z</dcterms:created>
  <dcterms:modified xsi:type="dcterms:W3CDTF">2019-10-14T20:40:44Z</dcterms:modified>
</cp:coreProperties>
</file>