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2" r:id="rId1"/>
    <p:sldMasterId id="2147483654" r:id="rId2"/>
    <p:sldMasterId id="2147483669" r:id="rId3"/>
  </p:sldMasterIdLst>
  <p:notesMasterIdLst>
    <p:notesMasterId r:id="rId17"/>
  </p:notesMasterIdLst>
  <p:handoutMasterIdLst>
    <p:handoutMasterId r:id="rId18"/>
  </p:handoutMasterIdLst>
  <p:sldIdLst>
    <p:sldId id="256" r:id="rId4"/>
    <p:sldId id="307" r:id="rId5"/>
    <p:sldId id="325" r:id="rId6"/>
    <p:sldId id="308" r:id="rId7"/>
    <p:sldId id="319" r:id="rId8"/>
    <p:sldId id="317" r:id="rId9"/>
    <p:sldId id="318" r:id="rId10"/>
    <p:sldId id="320" r:id="rId11"/>
    <p:sldId id="321" r:id="rId12"/>
    <p:sldId id="322" r:id="rId13"/>
    <p:sldId id="323" r:id="rId14"/>
    <p:sldId id="324" r:id="rId15"/>
    <p:sldId id="316" r:id="rId16"/>
  </p:sldIdLst>
  <p:sldSz cx="12192000" cy="6858000"/>
  <p:notesSz cx="9926638" cy="6797675"/>
  <p:embeddedFontLst>
    <p:embeddedFont>
      <p:font typeface="나눔고딕" panose="020B0600000101010101" charset="-127"/>
      <p:regular r:id="rId19"/>
      <p:bold r:id="rId20"/>
    </p:embeddedFont>
    <p:embeddedFont>
      <p:font typeface="Bell MT" panose="02020503060305020303" pitchFamily="18" charset="0"/>
      <p:regular r:id="rId21"/>
      <p:bold r:id="rId22"/>
      <p:italic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alibri Light" panose="020F0302020204030204" pitchFamily="34" charset="0"/>
      <p:regular r:id="rId28"/>
      <p:italic r:id="rId29"/>
    </p:embeddedFont>
    <p:embeddedFont>
      <p:font typeface="맑은 고딕" panose="020B0503020000020004" pitchFamily="50" charset="-127"/>
      <p:regular r:id="rId30"/>
      <p:bold r:id="rId31"/>
    </p:embeddedFont>
    <p:embeddedFont>
      <p:font typeface="새굴림" panose="02030600000101010101" pitchFamily="18" charset="-127"/>
      <p:regular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구정희" initials="구" lastIdx="1" clrIdx="0">
    <p:extLst>
      <p:ext uri="{19B8F6BF-5375-455C-9EA6-DF929625EA0E}">
        <p15:presenceInfo xmlns:p15="http://schemas.microsoft.com/office/powerpoint/2012/main" userId="구정희" providerId="None"/>
      </p:ext>
    </p:extLst>
  </p:cmAuthor>
  <p:cmAuthor id="2" name="JY" initials="J" lastIdx="18" clrIdx="1">
    <p:extLst>
      <p:ext uri="{19B8F6BF-5375-455C-9EA6-DF929625EA0E}">
        <p15:presenceInfo xmlns:p15="http://schemas.microsoft.com/office/powerpoint/2012/main" userId="J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B4C7E7"/>
    <a:srgbClr val="5D9EDB"/>
    <a:srgbClr val="FFC61C"/>
    <a:srgbClr val="C5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42" autoAdjust="0"/>
    <p:restoredTop sz="87089" autoAdjust="0"/>
  </p:normalViewPr>
  <p:slideViewPr>
    <p:cSldViewPr snapToGrid="0">
      <p:cViewPr varScale="1">
        <p:scale>
          <a:sx n="95" d="100"/>
          <a:sy n="95" d="100"/>
        </p:scale>
        <p:origin x="75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21" Type="http://schemas.openxmlformats.org/officeDocument/2006/relationships/font" Target="fonts/font3.fntdata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1-26T17:38:46.647" idx="1">
    <p:pos x="5358" y="-246"/>
    <p:text>Matlab을 이용한 변수연산및 그래프 출력에서는</p:text>
    <p:extLst mod="1"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11B9F-3024-4B8C-97F8-B9FE56B42295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26D42B-8A54-4613-8AF2-9F4050D84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770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D9463-E549-40AF-B0C9-4D30790D309A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50900"/>
            <a:ext cx="4075112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5" y="3271381"/>
            <a:ext cx="794131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9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A2598-D7D4-4693-9487-30EC8BF15F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822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A2598-D7D4-4693-9487-30EC8BF15F1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6849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R-studio </a:t>
            </a:r>
            <a:r>
              <a:rPr lang="ko-KR" altLang="en-US" dirty="0"/>
              <a:t>를 통해 </a:t>
            </a:r>
            <a:r>
              <a:rPr lang="en-US" altLang="ko-KR" dirty="0"/>
              <a:t>r </a:t>
            </a:r>
            <a:r>
              <a:rPr lang="ko-KR" altLang="en-US" dirty="0"/>
              <a:t>실습을 하게 되는데</a:t>
            </a:r>
            <a:r>
              <a:rPr lang="en-US" altLang="ko-KR" dirty="0"/>
              <a:t>, </a:t>
            </a:r>
            <a:r>
              <a:rPr lang="ko-KR" altLang="en-US" dirty="0"/>
              <a:t>크게 </a:t>
            </a:r>
            <a:r>
              <a:rPr lang="ko-KR" altLang="en-US" dirty="0" err="1"/>
              <a:t>네개의</a:t>
            </a:r>
            <a:r>
              <a:rPr lang="ko-KR" altLang="en-US" dirty="0"/>
              <a:t> 창으로 구분된다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왼쪽상단에 위치한 소스창에서는 코드의 소스를 입력하고 </a:t>
            </a:r>
            <a:r>
              <a:rPr lang="ko-KR" altLang="en-US" dirty="0" err="1"/>
              <a:t>실행시킬수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다른 프로그램과 구별되는 원하는 줄마다 </a:t>
            </a:r>
            <a:r>
              <a:rPr lang="ko-KR" altLang="en-US" dirty="0" err="1"/>
              <a:t>실행시킬수</a:t>
            </a:r>
            <a:r>
              <a:rPr lang="ko-KR" altLang="en-US" dirty="0"/>
              <a:t> 있다는 것이다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A2598-D7D4-4693-9487-30EC8BF15F1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938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R-studio </a:t>
            </a:r>
            <a:r>
              <a:rPr lang="ko-KR" altLang="en-US" dirty="0"/>
              <a:t>를 통해 </a:t>
            </a:r>
            <a:r>
              <a:rPr lang="en-US" altLang="ko-KR" dirty="0"/>
              <a:t>r </a:t>
            </a:r>
            <a:r>
              <a:rPr lang="ko-KR" altLang="en-US" dirty="0"/>
              <a:t>실습을 하게 되는데</a:t>
            </a:r>
            <a:r>
              <a:rPr lang="en-US" altLang="ko-KR" dirty="0"/>
              <a:t>, </a:t>
            </a:r>
            <a:r>
              <a:rPr lang="ko-KR" altLang="en-US" dirty="0"/>
              <a:t>크게 </a:t>
            </a:r>
            <a:r>
              <a:rPr lang="ko-KR" altLang="en-US" dirty="0" err="1"/>
              <a:t>네개의</a:t>
            </a:r>
            <a:r>
              <a:rPr lang="ko-KR" altLang="en-US" dirty="0"/>
              <a:t> 창으로 구분된다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왼쪽상단에 위치한 소스창에서는 코드의 소스를 입력하고 </a:t>
            </a:r>
            <a:r>
              <a:rPr lang="ko-KR" altLang="en-US" dirty="0" err="1"/>
              <a:t>실행시킬수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다른 프로그램과 구별되는 원하는 줄마다 </a:t>
            </a:r>
            <a:r>
              <a:rPr lang="ko-KR" altLang="en-US" dirty="0" err="1"/>
              <a:t>실행시킬수</a:t>
            </a:r>
            <a:r>
              <a:rPr lang="ko-KR" altLang="en-US" dirty="0"/>
              <a:t> 있다는 것이다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A2598-D7D4-4693-9487-30EC8BF15F1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9055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A2598-D7D4-4693-9487-30EC8BF15F1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395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A2598-D7D4-4693-9487-30EC8BF15F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693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R-studio </a:t>
            </a:r>
            <a:r>
              <a:rPr lang="ko-KR" altLang="en-US" dirty="0"/>
              <a:t>를 통해 </a:t>
            </a:r>
            <a:r>
              <a:rPr lang="en-US" altLang="ko-KR" dirty="0"/>
              <a:t>r </a:t>
            </a:r>
            <a:r>
              <a:rPr lang="ko-KR" altLang="en-US" dirty="0"/>
              <a:t>실습을 하게 되는데</a:t>
            </a:r>
            <a:r>
              <a:rPr lang="en-US" altLang="ko-KR" dirty="0"/>
              <a:t>, </a:t>
            </a:r>
            <a:r>
              <a:rPr lang="ko-KR" altLang="en-US" dirty="0"/>
              <a:t>크게 </a:t>
            </a:r>
            <a:r>
              <a:rPr lang="ko-KR" altLang="en-US" dirty="0" err="1"/>
              <a:t>네개의</a:t>
            </a:r>
            <a:r>
              <a:rPr lang="ko-KR" altLang="en-US" dirty="0"/>
              <a:t> 창으로 구분된다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왼쪽상단에 위치한 소스창에서는 코드의 소스를 입력하고 </a:t>
            </a:r>
            <a:r>
              <a:rPr lang="ko-KR" altLang="en-US" dirty="0" err="1"/>
              <a:t>실행시킬수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다른 프로그램과 구별되는 원하는 줄마다 </a:t>
            </a:r>
            <a:r>
              <a:rPr lang="ko-KR" altLang="en-US" dirty="0" err="1"/>
              <a:t>실행시킬수</a:t>
            </a:r>
            <a:r>
              <a:rPr lang="ko-KR" altLang="en-US" dirty="0"/>
              <a:t> 있다는 것이다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A2598-D7D4-4693-9487-30EC8BF15F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283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A2598-D7D4-4693-9487-30EC8BF15F1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16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R-studio </a:t>
            </a:r>
            <a:r>
              <a:rPr lang="ko-KR" altLang="en-US" dirty="0"/>
              <a:t>를 통해 </a:t>
            </a:r>
            <a:r>
              <a:rPr lang="en-US" altLang="ko-KR" dirty="0"/>
              <a:t>r </a:t>
            </a:r>
            <a:r>
              <a:rPr lang="ko-KR" altLang="en-US" dirty="0"/>
              <a:t>실습을 하게 되는데</a:t>
            </a:r>
            <a:r>
              <a:rPr lang="en-US" altLang="ko-KR" dirty="0"/>
              <a:t>, </a:t>
            </a:r>
            <a:r>
              <a:rPr lang="ko-KR" altLang="en-US" dirty="0"/>
              <a:t>크게 </a:t>
            </a:r>
            <a:r>
              <a:rPr lang="ko-KR" altLang="en-US" dirty="0" err="1"/>
              <a:t>네개의</a:t>
            </a:r>
            <a:r>
              <a:rPr lang="ko-KR" altLang="en-US" dirty="0"/>
              <a:t> 창으로 구분된다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왼쪽상단에 위치한 소스창에서는 코드의 소스를 입력하고 </a:t>
            </a:r>
            <a:r>
              <a:rPr lang="ko-KR" altLang="en-US" dirty="0" err="1"/>
              <a:t>실행시킬수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다른 프로그램과 구별되는 원하는 줄마다 </a:t>
            </a:r>
            <a:r>
              <a:rPr lang="ko-KR" altLang="en-US" dirty="0" err="1"/>
              <a:t>실행시킬수</a:t>
            </a:r>
            <a:r>
              <a:rPr lang="ko-KR" altLang="en-US" dirty="0"/>
              <a:t> 있다는 것이다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A2598-D7D4-4693-9487-30EC8BF15F1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715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R-studio </a:t>
            </a:r>
            <a:r>
              <a:rPr lang="ko-KR" altLang="en-US" dirty="0"/>
              <a:t>를 통해 </a:t>
            </a:r>
            <a:r>
              <a:rPr lang="en-US" altLang="ko-KR" dirty="0"/>
              <a:t>r </a:t>
            </a:r>
            <a:r>
              <a:rPr lang="ko-KR" altLang="en-US" dirty="0"/>
              <a:t>실습을 하게 되는데</a:t>
            </a:r>
            <a:r>
              <a:rPr lang="en-US" altLang="ko-KR" dirty="0"/>
              <a:t>, </a:t>
            </a:r>
            <a:r>
              <a:rPr lang="ko-KR" altLang="en-US" dirty="0"/>
              <a:t>크게 </a:t>
            </a:r>
            <a:r>
              <a:rPr lang="ko-KR" altLang="en-US" dirty="0" err="1"/>
              <a:t>네개의</a:t>
            </a:r>
            <a:r>
              <a:rPr lang="ko-KR" altLang="en-US" dirty="0"/>
              <a:t> 창으로 구분된다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왼쪽상단에 위치한 소스창에서는 코드의 소스를 입력하고 </a:t>
            </a:r>
            <a:r>
              <a:rPr lang="ko-KR" altLang="en-US" dirty="0" err="1"/>
              <a:t>실행시킬수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다른 프로그램과 구별되는 원하는 줄마다 </a:t>
            </a:r>
            <a:r>
              <a:rPr lang="ko-KR" altLang="en-US" dirty="0" err="1"/>
              <a:t>실행시킬수</a:t>
            </a:r>
            <a:r>
              <a:rPr lang="ko-KR" altLang="en-US" dirty="0"/>
              <a:t> 있다는 것이다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A2598-D7D4-4693-9487-30EC8BF15F1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483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R-studio </a:t>
            </a:r>
            <a:r>
              <a:rPr lang="ko-KR" altLang="en-US" dirty="0"/>
              <a:t>를 통해 </a:t>
            </a:r>
            <a:r>
              <a:rPr lang="en-US" altLang="ko-KR" dirty="0"/>
              <a:t>r </a:t>
            </a:r>
            <a:r>
              <a:rPr lang="ko-KR" altLang="en-US" dirty="0"/>
              <a:t>실습을 하게 되는데</a:t>
            </a:r>
            <a:r>
              <a:rPr lang="en-US" altLang="ko-KR" dirty="0"/>
              <a:t>, </a:t>
            </a:r>
            <a:r>
              <a:rPr lang="ko-KR" altLang="en-US" dirty="0"/>
              <a:t>크게 </a:t>
            </a:r>
            <a:r>
              <a:rPr lang="ko-KR" altLang="en-US" dirty="0" err="1"/>
              <a:t>네개의</a:t>
            </a:r>
            <a:r>
              <a:rPr lang="ko-KR" altLang="en-US" dirty="0"/>
              <a:t> 창으로 구분된다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왼쪽상단에 위치한 소스창에서는 코드의 소스를 입력하고 </a:t>
            </a:r>
            <a:r>
              <a:rPr lang="ko-KR" altLang="en-US" dirty="0" err="1"/>
              <a:t>실행시킬수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다른 프로그램과 구별되는 원하는 줄마다 </a:t>
            </a:r>
            <a:r>
              <a:rPr lang="ko-KR" altLang="en-US" dirty="0" err="1"/>
              <a:t>실행시킬수</a:t>
            </a:r>
            <a:r>
              <a:rPr lang="ko-KR" altLang="en-US" dirty="0"/>
              <a:t> 있다는 것이다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A2598-D7D4-4693-9487-30EC8BF15F1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149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A2598-D7D4-4693-9487-30EC8BF15F1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189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R-studio </a:t>
            </a:r>
            <a:r>
              <a:rPr lang="ko-KR" altLang="en-US" dirty="0"/>
              <a:t>를 통해 </a:t>
            </a:r>
            <a:r>
              <a:rPr lang="en-US" altLang="ko-KR" dirty="0"/>
              <a:t>r </a:t>
            </a:r>
            <a:r>
              <a:rPr lang="ko-KR" altLang="en-US" dirty="0"/>
              <a:t>실습을 하게 되는데</a:t>
            </a:r>
            <a:r>
              <a:rPr lang="en-US" altLang="ko-KR" dirty="0"/>
              <a:t>, </a:t>
            </a:r>
            <a:r>
              <a:rPr lang="ko-KR" altLang="en-US" dirty="0"/>
              <a:t>크게 </a:t>
            </a:r>
            <a:r>
              <a:rPr lang="ko-KR" altLang="en-US" dirty="0" err="1"/>
              <a:t>네개의</a:t>
            </a:r>
            <a:r>
              <a:rPr lang="ko-KR" altLang="en-US" dirty="0"/>
              <a:t> 창으로 구분된다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왼쪽상단에 위치한 소스창에서는 코드의 소스를 입력하고 </a:t>
            </a:r>
            <a:r>
              <a:rPr lang="ko-KR" altLang="en-US" dirty="0" err="1"/>
              <a:t>실행시킬수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다른 프로그램과 구별되는 원하는 줄마다 </a:t>
            </a:r>
            <a:r>
              <a:rPr lang="ko-KR" altLang="en-US" dirty="0" err="1"/>
              <a:t>실행시킬수</a:t>
            </a:r>
            <a:r>
              <a:rPr lang="ko-KR" altLang="en-US" dirty="0"/>
              <a:t> 있다는 것이다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A2598-D7D4-4693-9487-30EC8BF15F1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595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ctrTitle" hasCustomPrompt="1"/>
          </p:nvPr>
        </p:nvSpPr>
        <p:spPr>
          <a:xfrm>
            <a:off x="189655" y="2381250"/>
            <a:ext cx="7572375" cy="81135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 b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4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89655" y="3473750"/>
            <a:ext cx="4277570" cy="5172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YYYY. MM. DD.</a:t>
            </a:r>
          </a:p>
        </p:txBody>
      </p:sp>
      <p:sp>
        <p:nvSpPr>
          <p:cNvPr id="5" name="텍스트 개체 틀 2"/>
          <p:cNvSpPr>
            <a:spLocks noGrp="1"/>
          </p:cNvSpPr>
          <p:nvPr>
            <p:ph type="body" idx="10" hasCustomPrompt="1"/>
          </p:nvPr>
        </p:nvSpPr>
        <p:spPr>
          <a:xfrm>
            <a:off x="189655" y="4091288"/>
            <a:ext cx="4277570" cy="10236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>
                <a:solidFill>
                  <a:schemeClr val="accent5">
                    <a:lumMod val="5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이름</a:t>
            </a:r>
          </a:p>
        </p:txBody>
      </p:sp>
    </p:spTree>
    <p:extLst>
      <p:ext uri="{BB962C8B-B14F-4D97-AF65-F5344CB8AC3E}">
        <p14:creationId xmlns:p14="http://schemas.microsoft.com/office/powerpoint/2010/main" val="54880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43C0-C88B-4000-ABC1-AFE7DBD7E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021843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43C0-C88B-4000-ABC1-AFE7DBD7E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975377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43C0-C88B-4000-ABC1-AFE7DBD7E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037200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43C0-C88B-4000-ABC1-AFE7DBD7E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958641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43C0-C88B-4000-ABC1-AFE7DBD7E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05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43C0-C88B-4000-ABC1-AFE7DBD7E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782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43C0-C88B-4000-ABC1-AFE7DBD7E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713235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43C0-C88B-4000-ABC1-AFE7DBD7E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149593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43C0-C88B-4000-ABC1-AFE7DBD7E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309106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43C0-C88B-4000-ABC1-AFE7DBD7E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44978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43C0-C88B-4000-ABC1-AFE7DBD7E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859623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43C0-C88B-4000-ABC1-AFE7DBD7E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562951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43C0-C88B-4000-ABC1-AFE7DBD7E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062345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sky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05925" y="0"/>
            <a:ext cx="28860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55" y="6076658"/>
            <a:ext cx="2613332" cy="590539"/>
          </a:xfrm>
          <a:prstGeom prst="rect">
            <a:avLst/>
          </a:prstGeom>
        </p:spPr>
      </p:pic>
      <p:sp>
        <p:nvSpPr>
          <p:cNvPr id="11" name="Rectangle 5"/>
          <p:cNvSpPr>
            <a:spLocks noChangeArrowheads="1"/>
          </p:cNvSpPr>
          <p:nvPr userDrawn="1"/>
        </p:nvSpPr>
        <p:spPr bwMode="auto">
          <a:xfrm>
            <a:off x="-1" y="3284984"/>
            <a:ext cx="12192001" cy="96391"/>
          </a:xfrm>
          <a:prstGeom prst="rect">
            <a:avLst/>
          </a:prstGeom>
          <a:gradFill rotWithShape="0">
            <a:gsLst>
              <a:gs pos="0">
                <a:schemeClr val="bg1">
                  <a:lumMod val="50000"/>
                </a:schemeClr>
              </a:gs>
              <a:gs pos="78000">
                <a:srgbClr val="99CCFF">
                  <a:gamma/>
                  <a:tint val="0"/>
                  <a:invGamma/>
                </a:srgbClr>
              </a:gs>
            </a:gsLst>
            <a:lin ang="0" scaled="1"/>
          </a:gradFill>
          <a:ln w="31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5"/>
          <a:srcRect l="30894" t="34139" r="15860" b="11365"/>
          <a:stretch/>
        </p:blipFill>
        <p:spPr>
          <a:xfrm>
            <a:off x="11362086" y="101450"/>
            <a:ext cx="715614" cy="73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424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hf sldNum="0"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438163" y="6470284"/>
            <a:ext cx="7130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543C0-C88B-4000-ABC1-AFE7DBD7E87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971599" y="6623725"/>
            <a:ext cx="10784971" cy="91400"/>
          </a:xfrm>
          <a:prstGeom prst="rect">
            <a:avLst/>
          </a:prstGeom>
          <a:gradFill rotWithShape="0">
            <a:gsLst>
              <a:gs pos="66000">
                <a:srgbClr val="85ACE1"/>
              </a:gs>
              <a:gs pos="100000">
                <a:schemeClr val="bg1"/>
              </a:gs>
              <a:gs pos="0">
                <a:srgbClr val="0A59C2">
                  <a:gamma/>
                  <a:tint val="0"/>
                  <a:invGamma/>
                </a:srgbClr>
              </a:gs>
            </a:gsLst>
            <a:lin ang="0" scaled="1"/>
          </a:gradFill>
          <a:ln w="31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4" y="6309320"/>
            <a:ext cx="1873003" cy="423246"/>
          </a:xfrm>
          <a:prstGeom prst="rect">
            <a:avLst/>
          </a:prstGeom>
        </p:spPr>
      </p:pic>
      <p:sp>
        <p:nvSpPr>
          <p:cNvPr id="9" name="Rectangle 5"/>
          <p:cNvSpPr>
            <a:spLocks noChangeArrowheads="1"/>
          </p:cNvSpPr>
          <p:nvPr userDrawn="1"/>
        </p:nvSpPr>
        <p:spPr bwMode="auto">
          <a:xfrm>
            <a:off x="0" y="740243"/>
            <a:ext cx="12192000" cy="45719"/>
          </a:xfrm>
          <a:prstGeom prst="rect">
            <a:avLst/>
          </a:prstGeom>
          <a:gradFill rotWithShape="0">
            <a:gsLst>
              <a:gs pos="0">
                <a:schemeClr val="bg1">
                  <a:lumMod val="65000"/>
                </a:schemeClr>
              </a:gs>
              <a:gs pos="100000">
                <a:srgbClr val="99CCFF">
                  <a:gamma/>
                  <a:tint val="0"/>
                  <a:invGamma/>
                </a:srgbClr>
              </a:gs>
            </a:gsLst>
            <a:lin ang="0" scaled="1"/>
          </a:gradFill>
          <a:ln w="31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4"/>
          <a:srcRect l="30894" t="34139" r="15860" b="11365"/>
          <a:stretch/>
        </p:blipFill>
        <p:spPr>
          <a:xfrm>
            <a:off x="11362086" y="101450"/>
            <a:ext cx="715614" cy="73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41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sldNum="0"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17E202BD-F1A6-4F8D-A2DE-5F83FF7FFA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71599" y="6623725"/>
            <a:ext cx="10784971" cy="91400"/>
          </a:xfrm>
          <a:prstGeom prst="rect">
            <a:avLst/>
          </a:prstGeom>
          <a:gradFill rotWithShape="0">
            <a:gsLst>
              <a:gs pos="66000">
                <a:srgbClr val="85ACE1"/>
              </a:gs>
              <a:gs pos="100000">
                <a:schemeClr val="bg1"/>
              </a:gs>
              <a:gs pos="0">
                <a:srgbClr val="0A59C2">
                  <a:gamma/>
                  <a:tint val="0"/>
                  <a:invGamma/>
                </a:srgbClr>
              </a:gs>
            </a:gsLst>
            <a:lin ang="0" scaled="1"/>
          </a:gradFill>
          <a:ln w="31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97718E8-E27E-4081-A377-B50A19040B77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4" y="6309320"/>
            <a:ext cx="1873003" cy="423246"/>
          </a:xfrm>
          <a:prstGeom prst="rect">
            <a:avLst/>
          </a:prstGeom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CEECD2AF-2D7F-47AE-9AB4-4C318FD8666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40243"/>
            <a:ext cx="12192000" cy="45719"/>
          </a:xfrm>
          <a:prstGeom prst="rect">
            <a:avLst/>
          </a:prstGeom>
          <a:gradFill rotWithShape="0">
            <a:gsLst>
              <a:gs pos="0">
                <a:schemeClr val="bg1">
                  <a:lumMod val="65000"/>
                </a:schemeClr>
              </a:gs>
              <a:gs pos="100000">
                <a:srgbClr val="99CCFF">
                  <a:gamma/>
                  <a:tint val="0"/>
                  <a:invGamma/>
                </a:srgbClr>
              </a:gs>
            </a:gsLst>
            <a:lin ang="0" scaled="1"/>
          </a:gradFill>
          <a:ln w="31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CEB8D52-5A19-4E49-BBA8-58FF100EAD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l="30894" t="34139" r="15860" b="11365"/>
          <a:stretch/>
        </p:blipFill>
        <p:spPr>
          <a:xfrm>
            <a:off x="11362086" y="101450"/>
            <a:ext cx="715614" cy="73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317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hf sldNum="0"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269801" y="1734796"/>
            <a:ext cx="11130289" cy="2256090"/>
          </a:xfrm>
        </p:spPr>
        <p:txBody>
          <a:bodyPr>
            <a:noAutofit/>
          </a:bodyPr>
          <a:lstStyle/>
          <a:p>
            <a:r>
              <a:rPr lang="en-US" altLang="ko-KR" sz="4800" b="1" dirty="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R-studio </a:t>
            </a:r>
            <a:r>
              <a:rPr lang="ko-KR" altLang="en-US" sz="4800" b="1" dirty="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데이터 분석</a:t>
            </a:r>
            <a:endParaRPr lang="ko-KR" altLang="en-US" sz="4800" b="1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idx="10"/>
          </p:nvPr>
        </p:nvSpPr>
        <p:spPr>
          <a:xfrm>
            <a:off x="833747" y="3591792"/>
            <a:ext cx="9275928" cy="2304806"/>
          </a:xfrm>
        </p:spPr>
        <p:txBody>
          <a:bodyPr/>
          <a:lstStyle/>
          <a:p>
            <a:endParaRPr lang="en-US" altLang="ko-KR" dirty="0">
              <a:solidFill>
                <a:schemeClr val="tx1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endParaRPr lang="en-US" altLang="ko-KR" dirty="0">
              <a:solidFill>
                <a:schemeClr val="tx1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r>
              <a:rPr lang="ko-KR" altLang="en-US" dirty="0" err="1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이지예</a:t>
            </a:r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2020. 1. 14</a:t>
            </a:r>
            <a:endParaRPr lang="ko-KR" altLang="en-US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6732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D2A9FEB-D35F-46F1-9E14-41DE46A3A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17" y="854587"/>
            <a:ext cx="11407366" cy="5767278"/>
          </a:xfrm>
          <a:prstGeom prst="rect">
            <a:avLst/>
          </a:prstGeom>
        </p:spPr>
      </p:pic>
      <p:sp>
        <p:nvSpPr>
          <p:cNvPr id="2" name="제목 3">
            <a:extLst>
              <a:ext uri="{FF2B5EF4-FFF2-40B4-BE49-F238E27FC236}">
                <a16:creationId xmlns:a16="http://schemas.microsoft.com/office/drawing/2014/main" id="{5A574A81-6607-4447-8DFC-9777483EFA25}"/>
              </a:ext>
            </a:extLst>
          </p:cNvPr>
          <p:cNvSpPr txBox="1">
            <a:spLocks/>
          </p:cNvSpPr>
          <p:nvPr/>
        </p:nvSpPr>
        <p:spPr>
          <a:xfrm>
            <a:off x="-2574" y="12997"/>
            <a:ext cx="12194574" cy="70593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200" b="1" dirty="0">
                <a:latin typeface="Bell MT" panose="02020503060305020303" pitchFamily="18" charset="0"/>
                <a:ea typeface="새굴림" panose="02030600000101010101" pitchFamily="18" charset="-127"/>
              </a:rPr>
              <a:t>텍스트파일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F533BF-9E37-4A15-BC47-10E8E3CF4EF8}"/>
              </a:ext>
            </a:extLst>
          </p:cNvPr>
          <p:cNvSpPr txBox="1">
            <a:spLocks/>
          </p:cNvSpPr>
          <p:nvPr/>
        </p:nvSpPr>
        <p:spPr>
          <a:xfrm>
            <a:off x="65901" y="854587"/>
            <a:ext cx="11910311" cy="556566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Font typeface="Wingdings" pitchFamily="2" charset="2"/>
              <a:buChar char="u"/>
              <a:defRPr sz="2400" b="0" baseline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Pct val="75000"/>
              <a:buFont typeface="Wingdings" pitchFamily="2" charset="2"/>
              <a:buChar char="l"/>
              <a:defRPr sz="2000" b="0" baseline="0">
                <a:solidFill>
                  <a:schemeClr val="bg2"/>
                </a:solidFill>
                <a:latin typeface="맑은 고딕" panose="020B0503020000020004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80000"/>
              <a:buFont typeface="Wingdings" pitchFamily="2" charset="2"/>
              <a:buChar char="§"/>
              <a:defRPr sz="1800" b="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Arial" panose="020B0604020202020204" pitchFamily="34" charset="0"/>
              <a:buChar char="•"/>
              <a:defRPr sz="160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1400" baseline="0"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endParaRPr lang="en-US" altLang="ko-KR" sz="2500" b="1" dirty="0">
              <a:solidFill>
                <a:schemeClr val="tx1"/>
              </a:solidFill>
              <a:effectLst/>
              <a:latin typeface="Bell MT" panose="02020503060305020303" pitchFamily="18" charset="0"/>
              <a:ea typeface="새굴림" panose="02030600000101010101" pitchFamily="18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08453FB-D42A-430C-B7AC-EA28C372B650}"/>
              </a:ext>
            </a:extLst>
          </p:cNvPr>
          <p:cNvSpPr txBox="1">
            <a:spLocks/>
          </p:cNvSpPr>
          <p:nvPr/>
        </p:nvSpPr>
        <p:spPr>
          <a:xfrm>
            <a:off x="356135" y="854587"/>
            <a:ext cx="11620077" cy="542108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Font typeface="Wingdings" pitchFamily="2" charset="2"/>
              <a:buChar char="u"/>
              <a:defRPr sz="2400" b="0" baseline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Pct val="75000"/>
              <a:buFont typeface="Wingdings" pitchFamily="2" charset="2"/>
              <a:buChar char="l"/>
              <a:defRPr sz="2000" b="0" baseline="0">
                <a:solidFill>
                  <a:schemeClr val="bg2"/>
                </a:solidFill>
                <a:latin typeface="맑은 고딕" panose="020B0503020000020004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80000"/>
              <a:buFont typeface="Wingdings" pitchFamily="2" charset="2"/>
              <a:buChar char="§"/>
              <a:defRPr sz="1800" b="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Arial" panose="020B0604020202020204" pitchFamily="34" charset="0"/>
              <a:buChar char="•"/>
              <a:defRPr sz="160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1400" baseline="0"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</p:txBody>
      </p:sp>
      <p:sp>
        <p:nvSpPr>
          <p:cNvPr id="9" name="순서도: 처리 8">
            <a:extLst>
              <a:ext uri="{FF2B5EF4-FFF2-40B4-BE49-F238E27FC236}">
                <a16:creationId xmlns:a16="http://schemas.microsoft.com/office/drawing/2014/main" id="{A03F9022-0A6E-4493-AE35-9B4322970168}"/>
              </a:ext>
            </a:extLst>
          </p:cNvPr>
          <p:cNvSpPr/>
          <p:nvPr/>
        </p:nvSpPr>
        <p:spPr>
          <a:xfrm>
            <a:off x="392316" y="1647771"/>
            <a:ext cx="1969047" cy="916913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DA59F15-3460-4ECE-96FC-B85F1E945B47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361363" y="2106228"/>
            <a:ext cx="2005164" cy="496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2661C133-523A-4D8E-9796-6E3DFD9EDB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6" t="13753" r="82422" b="70348"/>
          <a:stretch/>
        </p:blipFill>
        <p:spPr>
          <a:xfrm>
            <a:off x="3047417" y="2577999"/>
            <a:ext cx="6313167" cy="1590872"/>
          </a:xfrm>
          <a:prstGeom prst="rect">
            <a:avLst/>
          </a:prstGeom>
        </p:spPr>
      </p:pic>
      <p:sp>
        <p:nvSpPr>
          <p:cNvPr id="13" name="순서도: 처리 12">
            <a:extLst>
              <a:ext uri="{FF2B5EF4-FFF2-40B4-BE49-F238E27FC236}">
                <a16:creationId xmlns:a16="http://schemas.microsoft.com/office/drawing/2014/main" id="{7CE82B89-4D2C-445E-AA96-03E0900CB2BF}"/>
              </a:ext>
            </a:extLst>
          </p:cNvPr>
          <p:cNvSpPr/>
          <p:nvPr/>
        </p:nvSpPr>
        <p:spPr>
          <a:xfrm>
            <a:off x="3054944" y="2564684"/>
            <a:ext cx="6313167" cy="1604188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처리 15">
            <a:extLst>
              <a:ext uri="{FF2B5EF4-FFF2-40B4-BE49-F238E27FC236}">
                <a16:creationId xmlns:a16="http://schemas.microsoft.com/office/drawing/2014/main" id="{AB26B453-75BD-4223-BE24-C5EDCF234F61}"/>
              </a:ext>
            </a:extLst>
          </p:cNvPr>
          <p:cNvSpPr/>
          <p:nvPr/>
        </p:nvSpPr>
        <p:spPr>
          <a:xfrm>
            <a:off x="494474" y="6003413"/>
            <a:ext cx="5896278" cy="435682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44C0E98-0F47-4F2C-B8AE-4079E73EE1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210" r="47099" b="2396"/>
          <a:stretch/>
        </p:blipFill>
        <p:spPr>
          <a:xfrm>
            <a:off x="2617014" y="4567811"/>
            <a:ext cx="9030499" cy="756620"/>
          </a:xfrm>
          <a:prstGeom prst="rect">
            <a:avLst/>
          </a:prstGeom>
        </p:spPr>
      </p:pic>
      <p:sp>
        <p:nvSpPr>
          <p:cNvPr id="18" name="순서도: 처리 17">
            <a:extLst>
              <a:ext uri="{FF2B5EF4-FFF2-40B4-BE49-F238E27FC236}">
                <a16:creationId xmlns:a16="http://schemas.microsoft.com/office/drawing/2014/main" id="{FF003026-2522-4074-8DF9-BDD3F165547A}"/>
              </a:ext>
            </a:extLst>
          </p:cNvPr>
          <p:cNvSpPr/>
          <p:nvPr/>
        </p:nvSpPr>
        <p:spPr>
          <a:xfrm>
            <a:off x="2617014" y="4522337"/>
            <a:ext cx="9030499" cy="802094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227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>
            <a:extLst>
              <a:ext uri="{FF2B5EF4-FFF2-40B4-BE49-F238E27FC236}">
                <a16:creationId xmlns:a16="http://schemas.microsoft.com/office/drawing/2014/main" id="{5A574A81-6607-4447-8DFC-9777483EFA25}"/>
              </a:ext>
            </a:extLst>
          </p:cNvPr>
          <p:cNvSpPr txBox="1">
            <a:spLocks/>
          </p:cNvSpPr>
          <p:nvPr/>
        </p:nvSpPr>
        <p:spPr>
          <a:xfrm>
            <a:off x="-2574" y="12997"/>
            <a:ext cx="12194574" cy="70593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200" b="1" dirty="0">
                <a:latin typeface="Bell MT" panose="02020503060305020303" pitchFamily="18" charset="0"/>
                <a:ea typeface="새굴림" panose="02030600000101010101" pitchFamily="18" charset="-127"/>
              </a:rPr>
              <a:t>텍스트파일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F533BF-9E37-4A15-BC47-10E8E3CF4EF8}"/>
              </a:ext>
            </a:extLst>
          </p:cNvPr>
          <p:cNvSpPr txBox="1">
            <a:spLocks/>
          </p:cNvSpPr>
          <p:nvPr/>
        </p:nvSpPr>
        <p:spPr>
          <a:xfrm>
            <a:off x="65901" y="854587"/>
            <a:ext cx="11910311" cy="556566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Font typeface="Wingdings" pitchFamily="2" charset="2"/>
              <a:buChar char="u"/>
              <a:defRPr sz="2400" b="0" baseline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Pct val="75000"/>
              <a:buFont typeface="Wingdings" pitchFamily="2" charset="2"/>
              <a:buChar char="l"/>
              <a:defRPr sz="2000" b="0" baseline="0">
                <a:solidFill>
                  <a:schemeClr val="bg2"/>
                </a:solidFill>
                <a:latin typeface="맑은 고딕" panose="020B0503020000020004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80000"/>
              <a:buFont typeface="Wingdings" pitchFamily="2" charset="2"/>
              <a:buChar char="§"/>
              <a:defRPr sz="1800" b="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Arial" panose="020B0604020202020204" pitchFamily="34" charset="0"/>
              <a:buChar char="•"/>
              <a:defRPr sz="160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1400" baseline="0"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endParaRPr lang="en-US" altLang="ko-KR" sz="2500" b="1" dirty="0">
              <a:solidFill>
                <a:schemeClr val="tx1"/>
              </a:solidFill>
              <a:effectLst/>
              <a:latin typeface="Bell MT" panose="02020503060305020303" pitchFamily="18" charset="0"/>
              <a:ea typeface="새굴림" panose="02030600000101010101" pitchFamily="18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08453FB-D42A-430C-B7AC-EA28C372B650}"/>
              </a:ext>
            </a:extLst>
          </p:cNvPr>
          <p:cNvSpPr txBox="1">
            <a:spLocks/>
          </p:cNvSpPr>
          <p:nvPr/>
        </p:nvSpPr>
        <p:spPr>
          <a:xfrm>
            <a:off x="356135" y="854587"/>
            <a:ext cx="11620077" cy="542108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Font typeface="Wingdings" pitchFamily="2" charset="2"/>
              <a:buChar char="u"/>
              <a:defRPr sz="2400" b="0" baseline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Pct val="75000"/>
              <a:buFont typeface="Wingdings" pitchFamily="2" charset="2"/>
              <a:buChar char="l"/>
              <a:defRPr sz="2000" b="0" baseline="0">
                <a:solidFill>
                  <a:schemeClr val="bg2"/>
                </a:solidFill>
                <a:latin typeface="맑은 고딕" panose="020B0503020000020004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80000"/>
              <a:buFont typeface="Wingdings" pitchFamily="2" charset="2"/>
              <a:buChar char="§"/>
              <a:defRPr sz="1800" b="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Arial" panose="020B0604020202020204" pitchFamily="34" charset="0"/>
              <a:buChar char="•"/>
              <a:defRPr sz="160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1400" baseline="0"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0F09214-C4DA-4602-9363-C0DEB3FC2B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919" r="83316" b="74385"/>
          <a:stretch/>
        </p:blipFill>
        <p:spPr>
          <a:xfrm>
            <a:off x="277872" y="1021102"/>
            <a:ext cx="2908724" cy="122589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1C67700-EF66-4B27-BAAE-59169BB66F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404" r="47416" b="3515"/>
          <a:stretch/>
        </p:blipFill>
        <p:spPr>
          <a:xfrm>
            <a:off x="3400150" y="1209460"/>
            <a:ext cx="8725949" cy="60673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111AFD5-98E4-4DEA-9273-34A521F769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056" r="82827" b="74798"/>
          <a:stretch/>
        </p:blipFill>
        <p:spPr>
          <a:xfrm>
            <a:off x="277872" y="3094086"/>
            <a:ext cx="3141743" cy="122589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323A2E2-C7FA-46FE-9BFD-F4232F06286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9964" r="47328" b="3954"/>
          <a:stretch/>
        </p:blipFill>
        <p:spPr>
          <a:xfrm>
            <a:off x="3651051" y="3125635"/>
            <a:ext cx="8422889" cy="60673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868E48B-96EB-43E1-A989-2E3656E970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" t="14423" r="82904" b="80312"/>
          <a:stretch/>
        </p:blipFill>
        <p:spPr>
          <a:xfrm>
            <a:off x="206248" y="5230167"/>
            <a:ext cx="3274492" cy="60673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6BFE4FB-70F7-4F85-A2D2-D99C25BC7B0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9697" r="47680" b="3955"/>
          <a:stretch/>
        </p:blipFill>
        <p:spPr>
          <a:xfrm>
            <a:off x="3630625" y="5230166"/>
            <a:ext cx="8317717" cy="60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70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>
            <a:extLst>
              <a:ext uri="{FF2B5EF4-FFF2-40B4-BE49-F238E27FC236}">
                <a16:creationId xmlns:a16="http://schemas.microsoft.com/office/drawing/2014/main" id="{5A574A81-6607-4447-8DFC-9777483EFA25}"/>
              </a:ext>
            </a:extLst>
          </p:cNvPr>
          <p:cNvSpPr txBox="1">
            <a:spLocks/>
          </p:cNvSpPr>
          <p:nvPr/>
        </p:nvSpPr>
        <p:spPr>
          <a:xfrm>
            <a:off x="-2574" y="12997"/>
            <a:ext cx="12194574" cy="70593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200" b="1" dirty="0">
                <a:latin typeface="Bell MT" panose="02020503060305020303" pitchFamily="18" charset="0"/>
                <a:ea typeface="새굴림" panose="02030600000101010101" pitchFamily="18" charset="-127"/>
              </a:rPr>
              <a:t>텍스트파일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F533BF-9E37-4A15-BC47-10E8E3CF4EF8}"/>
              </a:ext>
            </a:extLst>
          </p:cNvPr>
          <p:cNvSpPr txBox="1">
            <a:spLocks/>
          </p:cNvSpPr>
          <p:nvPr/>
        </p:nvSpPr>
        <p:spPr>
          <a:xfrm>
            <a:off x="65901" y="854587"/>
            <a:ext cx="11910311" cy="556566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Font typeface="Wingdings" pitchFamily="2" charset="2"/>
              <a:buChar char="u"/>
              <a:defRPr sz="2400" b="0" baseline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Pct val="75000"/>
              <a:buFont typeface="Wingdings" pitchFamily="2" charset="2"/>
              <a:buChar char="l"/>
              <a:defRPr sz="2000" b="0" baseline="0">
                <a:solidFill>
                  <a:schemeClr val="bg2"/>
                </a:solidFill>
                <a:latin typeface="맑은 고딕" panose="020B0503020000020004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80000"/>
              <a:buFont typeface="Wingdings" pitchFamily="2" charset="2"/>
              <a:buChar char="§"/>
              <a:defRPr sz="1800" b="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Arial" panose="020B0604020202020204" pitchFamily="34" charset="0"/>
              <a:buChar char="•"/>
              <a:defRPr sz="160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1400" baseline="0"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endParaRPr lang="en-US" altLang="ko-KR" sz="2500" b="1" dirty="0">
              <a:solidFill>
                <a:schemeClr val="tx1"/>
              </a:solidFill>
              <a:effectLst/>
              <a:latin typeface="Bell MT" panose="02020503060305020303" pitchFamily="18" charset="0"/>
              <a:ea typeface="새굴림" panose="02030600000101010101" pitchFamily="18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08453FB-D42A-430C-B7AC-EA28C372B650}"/>
              </a:ext>
            </a:extLst>
          </p:cNvPr>
          <p:cNvSpPr txBox="1">
            <a:spLocks/>
          </p:cNvSpPr>
          <p:nvPr/>
        </p:nvSpPr>
        <p:spPr>
          <a:xfrm>
            <a:off x="356135" y="854587"/>
            <a:ext cx="11620077" cy="542108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Font typeface="Wingdings" pitchFamily="2" charset="2"/>
              <a:buChar char="u"/>
              <a:defRPr sz="2400" b="0" baseline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Pct val="75000"/>
              <a:buFont typeface="Wingdings" pitchFamily="2" charset="2"/>
              <a:buChar char="l"/>
              <a:defRPr sz="2000" b="0" baseline="0">
                <a:solidFill>
                  <a:schemeClr val="bg2"/>
                </a:solidFill>
                <a:latin typeface="맑은 고딕" panose="020B0503020000020004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80000"/>
              <a:buFont typeface="Wingdings" pitchFamily="2" charset="2"/>
              <a:buChar char="§"/>
              <a:defRPr sz="1800" b="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Arial" panose="020B0604020202020204" pitchFamily="34" charset="0"/>
              <a:buChar char="•"/>
              <a:defRPr sz="160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1400" baseline="0"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C9A5493-C83D-480D-953A-B438D87703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561" r="89043" b="71429"/>
          <a:stretch/>
        </p:blipFill>
        <p:spPr>
          <a:xfrm>
            <a:off x="356135" y="1171873"/>
            <a:ext cx="2933980" cy="17735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BF8CFB3-A315-43D5-9318-FEB2B11B47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56" t="91509" r="89345" b="4680"/>
          <a:stretch/>
        </p:blipFill>
        <p:spPr>
          <a:xfrm>
            <a:off x="3440001" y="1745951"/>
            <a:ext cx="1959321" cy="60672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82E80B1-B6F1-45B8-84A0-704692ACD1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2" t="13626" r="82915" b="71721"/>
          <a:stretch/>
        </p:blipFill>
        <p:spPr>
          <a:xfrm>
            <a:off x="5750216" y="1367938"/>
            <a:ext cx="2684480" cy="143555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013F9093-3F7D-42C8-B149-97E986CFE4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63" t="91509" r="88376" b="4029"/>
          <a:stretch/>
        </p:blipFill>
        <p:spPr>
          <a:xfrm>
            <a:off x="8724929" y="1932714"/>
            <a:ext cx="2072075" cy="60672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34E24A1-1A25-4A7B-90DF-224A08DA844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2462" r="82827" b="71818"/>
          <a:stretch/>
        </p:blipFill>
        <p:spPr>
          <a:xfrm>
            <a:off x="356135" y="3514907"/>
            <a:ext cx="3599239" cy="198083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1F21748-7695-4A36-A007-0F8F4F8A9CF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7539" r="46976" b="4405"/>
          <a:stretch/>
        </p:blipFill>
        <p:spPr>
          <a:xfrm>
            <a:off x="3955374" y="3884607"/>
            <a:ext cx="8020838" cy="8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956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>
            <a:extLst>
              <a:ext uri="{FF2B5EF4-FFF2-40B4-BE49-F238E27FC236}">
                <a16:creationId xmlns:a16="http://schemas.microsoft.com/office/drawing/2014/main" id="{5A574A81-6607-4447-8DFC-9777483EFA25}"/>
              </a:ext>
            </a:extLst>
          </p:cNvPr>
          <p:cNvSpPr txBox="1">
            <a:spLocks/>
          </p:cNvSpPr>
          <p:nvPr/>
        </p:nvSpPr>
        <p:spPr>
          <a:xfrm>
            <a:off x="-2574" y="12997"/>
            <a:ext cx="12194574" cy="70593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200" b="1" dirty="0">
                <a:solidFill>
                  <a:srgbClr val="FF0000"/>
                </a:solidFill>
                <a:latin typeface="Bell MT" panose="02020503060305020303" pitchFamily="18" charset="0"/>
                <a:ea typeface="새굴림" panose="02030600000101010101" pitchFamily="18" charset="-127"/>
              </a:rPr>
              <a:t>다음주 </a:t>
            </a:r>
            <a:endParaRPr lang="ko-KR" altLang="en-US" sz="4200" b="1" dirty="0">
              <a:latin typeface="Bell MT" panose="02020503060305020303" pitchFamily="18" charset="0"/>
              <a:ea typeface="새굴림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F533BF-9E37-4A15-BC47-10E8E3CF4EF8}"/>
              </a:ext>
            </a:extLst>
          </p:cNvPr>
          <p:cNvSpPr txBox="1">
            <a:spLocks/>
          </p:cNvSpPr>
          <p:nvPr/>
        </p:nvSpPr>
        <p:spPr>
          <a:xfrm>
            <a:off x="65901" y="854587"/>
            <a:ext cx="11910311" cy="556566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Font typeface="Wingdings" pitchFamily="2" charset="2"/>
              <a:buChar char="u"/>
              <a:defRPr sz="2400" b="0" baseline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Pct val="75000"/>
              <a:buFont typeface="Wingdings" pitchFamily="2" charset="2"/>
              <a:buChar char="l"/>
              <a:defRPr sz="2000" b="0" baseline="0">
                <a:solidFill>
                  <a:schemeClr val="bg2"/>
                </a:solidFill>
                <a:latin typeface="맑은 고딕" panose="020B0503020000020004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80000"/>
              <a:buFont typeface="Wingdings" pitchFamily="2" charset="2"/>
              <a:buChar char="§"/>
              <a:defRPr sz="1800" b="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Arial" panose="020B0604020202020204" pitchFamily="34" charset="0"/>
              <a:buChar char="•"/>
              <a:defRPr sz="160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1400" baseline="0"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endParaRPr lang="en-US" altLang="ko-KR" sz="2500" b="1" dirty="0">
              <a:solidFill>
                <a:schemeClr val="tx1"/>
              </a:solidFill>
              <a:effectLst/>
              <a:latin typeface="Bell MT" panose="02020503060305020303" pitchFamily="18" charset="0"/>
              <a:ea typeface="새굴림" panose="02030600000101010101" pitchFamily="18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08453FB-D42A-430C-B7AC-EA28C372B650}"/>
              </a:ext>
            </a:extLst>
          </p:cNvPr>
          <p:cNvSpPr txBox="1">
            <a:spLocks/>
          </p:cNvSpPr>
          <p:nvPr/>
        </p:nvSpPr>
        <p:spPr>
          <a:xfrm>
            <a:off x="496668" y="854587"/>
            <a:ext cx="11479544" cy="442208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Font typeface="Wingdings" pitchFamily="2" charset="2"/>
              <a:buChar char="u"/>
              <a:defRPr sz="2400" b="0" baseline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Pct val="75000"/>
              <a:buFont typeface="Wingdings" pitchFamily="2" charset="2"/>
              <a:buChar char="l"/>
              <a:defRPr sz="2000" b="0" baseline="0">
                <a:solidFill>
                  <a:schemeClr val="bg2"/>
                </a:solidFill>
                <a:latin typeface="맑은 고딕" panose="020B0503020000020004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80000"/>
              <a:buFont typeface="Wingdings" pitchFamily="2" charset="2"/>
              <a:buChar char="§"/>
              <a:defRPr sz="1800" b="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Arial" panose="020B0604020202020204" pitchFamily="34" charset="0"/>
              <a:buChar char="•"/>
              <a:defRPr sz="160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1400" baseline="0"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500" b="1" dirty="0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R </a:t>
            </a:r>
            <a:r>
              <a:rPr lang="ko-KR" altLang="en-US" sz="2500" b="1" dirty="0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실습하기</a:t>
            </a:r>
            <a:endParaRPr lang="en-US" altLang="ko-KR" sz="2500" b="1" dirty="0">
              <a:solidFill>
                <a:schemeClr val="tx1"/>
              </a:solidFill>
              <a:effectLst/>
              <a:latin typeface="Bell MT" panose="02020503060305020303" pitchFamily="18" charset="0"/>
              <a:ea typeface="새굴림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500" b="1" dirty="0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	</a:t>
            </a:r>
            <a:r>
              <a:rPr lang="ko-KR" altLang="en-US" sz="2500" b="1" dirty="0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데이터 </a:t>
            </a:r>
            <a:r>
              <a:rPr lang="ko-KR" altLang="en-US" sz="2500" b="1" dirty="0" err="1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전처리</a:t>
            </a:r>
            <a:r>
              <a:rPr lang="ko-KR" altLang="en-US" sz="2500" b="1" dirty="0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 및 </a:t>
            </a:r>
            <a:r>
              <a:rPr lang="ko-KR" altLang="en-US" sz="2500" b="1" dirty="0" err="1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전처리된</a:t>
            </a:r>
            <a:r>
              <a:rPr lang="ko-KR" altLang="en-US" sz="2500" b="1" dirty="0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 데이터의 그래프 그리기  </a:t>
            </a:r>
            <a:endParaRPr lang="en-US" altLang="ko-KR" sz="2500" b="1" dirty="0">
              <a:solidFill>
                <a:schemeClr val="tx1"/>
              </a:solidFill>
              <a:effectLst/>
              <a:latin typeface="Bell MT" panose="02020503060305020303" pitchFamily="18" charset="0"/>
              <a:ea typeface="새굴림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246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>
            <a:extLst>
              <a:ext uri="{FF2B5EF4-FFF2-40B4-BE49-F238E27FC236}">
                <a16:creationId xmlns:a16="http://schemas.microsoft.com/office/drawing/2014/main" id="{5A574A81-6607-4447-8DFC-9777483EFA25}"/>
              </a:ext>
            </a:extLst>
          </p:cNvPr>
          <p:cNvSpPr txBox="1">
            <a:spLocks/>
          </p:cNvSpPr>
          <p:nvPr/>
        </p:nvSpPr>
        <p:spPr>
          <a:xfrm>
            <a:off x="-2574" y="12997"/>
            <a:ext cx="12194574" cy="70593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200" b="1" dirty="0">
                <a:solidFill>
                  <a:srgbClr val="FF0000"/>
                </a:solidFill>
                <a:latin typeface="Bell MT" panose="02020503060305020303" pitchFamily="18" charset="0"/>
                <a:ea typeface="새굴림" panose="02030600000101010101" pitchFamily="18" charset="-127"/>
              </a:rPr>
              <a:t>목</a:t>
            </a:r>
            <a:r>
              <a:rPr lang="ko-KR" altLang="en-US" sz="4200" b="1" dirty="0">
                <a:latin typeface="Bell MT" panose="02020503060305020303" pitchFamily="18" charset="0"/>
                <a:ea typeface="새굴림" panose="02030600000101010101" pitchFamily="18" charset="-127"/>
              </a:rPr>
              <a:t>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F533BF-9E37-4A15-BC47-10E8E3CF4EF8}"/>
              </a:ext>
            </a:extLst>
          </p:cNvPr>
          <p:cNvSpPr txBox="1">
            <a:spLocks/>
          </p:cNvSpPr>
          <p:nvPr/>
        </p:nvSpPr>
        <p:spPr>
          <a:xfrm>
            <a:off x="1316334" y="1698171"/>
            <a:ext cx="10659878" cy="472208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Font typeface="Wingdings" pitchFamily="2" charset="2"/>
              <a:buChar char="u"/>
              <a:defRPr sz="2400" b="0" baseline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Pct val="75000"/>
              <a:buFont typeface="Wingdings" pitchFamily="2" charset="2"/>
              <a:buChar char="l"/>
              <a:defRPr sz="2000" b="0" baseline="0">
                <a:solidFill>
                  <a:schemeClr val="bg2"/>
                </a:solidFill>
                <a:latin typeface="맑은 고딕" panose="020B0503020000020004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80000"/>
              <a:buFont typeface="Wingdings" pitchFamily="2" charset="2"/>
              <a:buChar char="§"/>
              <a:defRPr sz="1800" b="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Arial" panose="020B0604020202020204" pitchFamily="34" charset="0"/>
              <a:buChar char="•"/>
              <a:defRPr sz="160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1400" baseline="0"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endParaRPr lang="en-US" altLang="ko-KR" sz="2500" b="1" dirty="0">
              <a:solidFill>
                <a:schemeClr val="tx1"/>
              </a:solidFill>
              <a:effectLst/>
              <a:latin typeface="Bell MT" panose="02020503060305020303" pitchFamily="18" charset="0"/>
              <a:ea typeface="새굴림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5D1738B-603A-42D1-8062-9D67D1287A58}"/>
              </a:ext>
            </a:extLst>
          </p:cNvPr>
          <p:cNvSpPr txBox="1">
            <a:spLocks/>
          </p:cNvSpPr>
          <p:nvPr/>
        </p:nvSpPr>
        <p:spPr>
          <a:xfrm>
            <a:off x="496668" y="854587"/>
            <a:ext cx="11479544" cy="442208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Font typeface="Wingdings" pitchFamily="2" charset="2"/>
              <a:buChar char="u"/>
              <a:defRPr sz="2400" b="0" baseline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Pct val="75000"/>
              <a:buFont typeface="Wingdings" pitchFamily="2" charset="2"/>
              <a:buChar char="l"/>
              <a:defRPr sz="2000" b="0" baseline="0">
                <a:solidFill>
                  <a:schemeClr val="bg2"/>
                </a:solidFill>
                <a:latin typeface="맑은 고딕" panose="020B0503020000020004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80000"/>
              <a:buFont typeface="Wingdings" pitchFamily="2" charset="2"/>
              <a:buChar char="§"/>
              <a:defRPr sz="1800" b="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Arial" panose="020B0604020202020204" pitchFamily="34" charset="0"/>
              <a:buChar char="•"/>
              <a:defRPr sz="160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1400" baseline="0"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500" b="1" dirty="0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지난주 질문 답변</a:t>
            </a:r>
            <a:endParaRPr lang="en-US" altLang="ko-KR" sz="2500" b="1" dirty="0">
              <a:solidFill>
                <a:schemeClr val="tx1"/>
              </a:solidFill>
              <a:effectLst/>
              <a:latin typeface="Bell MT" panose="02020503060305020303" pitchFamily="18" charset="0"/>
              <a:ea typeface="새굴림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500" b="1" dirty="0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R </a:t>
            </a:r>
            <a:r>
              <a:rPr lang="ko-KR" altLang="en-US" sz="2500" b="1" dirty="0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실습하기</a:t>
            </a:r>
            <a:endParaRPr lang="en-US" altLang="ko-KR" sz="2500" b="1" dirty="0">
              <a:solidFill>
                <a:schemeClr val="tx1"/>
              </a:solidFill>
              <a:effectLst/>
              <a:latin typeface="Bell MT" panose="02020503060305020303" pitchFamily="18" charset="0"/>
              <a:ea typeface="새굴림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500" b="1" dirty="0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	</a:t>
            </a:r>
            <a:r>
              <a:rPr lang="ko-KR" altLang="en-US" sz="2500" b="1" dirty="0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엑셀 파일 저장하고 불러오기</a:t>
            </a:r>
            <a:endParaRPr lang="en-US" altLang="ko-KR" sz="2500" b="1" dirty="0">
              <a:solidFill>
                <a:schemeClr val="tx1"/>
              </a:solidFill>
              <a:effectLst/>
              <a:latin typeface="Bell MT" panose="02020503060305020303" pitchFamily="18" charset="0"/>
              <a:ea typeface="새굴림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500" b="1" dirty="0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	</a:t>
            </a:r>
            <a:r>
              <a:rPr lang="ko-KR" altLang="en-US" sz="2500" b="1" dirty="0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텍스트 파일 저장하고 불러오기</a:t>
            </a:r>
            <a:endParaRPr lang="en-US" altLang="ko-KR" sz="2500" b="1" dirty="0">
              <a:solidFill>
                <a:schemeClr val="tx1"/>
              </a:solidFill>
              <a:effectLst/>
              <a:latin typeface="Bell MT" panose="02020503060305020303" pitchFamily="18" charset="0"/>
              <a:ea typeface="새굴림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2819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>
            <a:extLst>
              <a:ext uri="{FF2B5EF4-FFF2-40B4-BE49-F238E27FC236}">
                <a16:creationId xmlns:a16="http://schemas.microsoft.com/office/drawing/2014/main" id="{5A574A81-6607-4447-8DFC-9777483EFA25}"/>
              </a:ext>
            </a:extLst>
          </p:cNvPr>
          <p:cNvSpPr txBox="1">
            <a:spLocks/>
          </p:cNvSpPr>
          <p:nvPr/>
        </p:nvSpPr>
        <p:spPr>
          <a:xfrm>
            <a:off x="-2574" y="12997"/>
            <a:ext cx="12194574" cy="70593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200" b="1" dirty="0" err="1">
                <a:solidFill>
                  <a:srgbClr val="FF0000"/>
                </a:solidFill>
                <a:latin typeface="Bell MT" panose="02020503060305020303" pitchFamily="18" charset="0"/>
                <a:ea typeface="새굴림" panose="02030600000101010101" pitchFamily="18" charset="-127"/>
              </a:rPr>
              <a:t>저번주</a:t>
            </a:r>
            <a:r>
              <a:rPr lang="ko-KR" altLang="en-US" sz="4200" b="1" dirty="0">
                <a:solidFill>
                  <a:srgbClr val="FF0000"/>
                </a:solidFill>
                <a:latin typeface="Bell MT" panose="02020503060305020303" pitchFamily="18" charset="0"/>
                <a:ea typeface="새굴림" panose="02030600000101010101" pitchFamily="18" charset="-127"/>
              </a:rPr>
              <a:t> 질문</a:t>
            </a:r>
            <a:endParaRPr lang="ko-KR" altLang="en-US" sz="4200" b="1" dirty="0">
              <a:latin typeface="Bell MT" panose="02020503060305020303" pitchFamily="18" charset="0"/>
              <a:ea typeface="새굴림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F533BF-9E37-4A15-BC47-10E8E3CF4EF8}"/>
              </a:ext>
            </a:extLst>
          </p:cNvPr>
          <p:cNvSpPr txBox="1">
            <a:spLocks/>
          </p:cNvSpPr>
          <p:nvPr/>
        </p:nvSpPr>
        <p:spPr>
          <a:xfrm>
            <a:off x="1316334" y="1698171"/>
            <a:ext cx="10659878" cy="472208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Font typeface="Wingdings" pitchFamily="2" charset="2"/>
              <a:buChar char="u"/>
              <a:defRPr sz="2400" b="0" baseline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Pct val="75000"/>
              <a:buFont typeface="Wingdings" pitchFamily="2" charset="2"/>
              <a:buChar char="l"/>
              <a:defRPr sz="2000" b="0" baseline="0">
                <a:solidFill>
                  <a:schemeClr val="bg2"/>
                </a:solidFill>
                <a:latin typeface="맑은 고딕" panose="020B0503020000020004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80000"/>
              <a:buFont typeface="Wingdings" pitchFamily="2" charset="2"/>
              <a:buChar char="§"/>
              <a:defRPr sz="1800" b="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Arial" panose="020B0604020202020204" pitchFamily="34" charset="0"/>
              <a:buChar char="•"/>
              <a:defRPr sz="160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1400" baseline="0"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endParaRPr lang="en-US" altLang="ko-KR" sz="2500" b="1" dirty="0">
              <a:solidFill>
                <a:schemeClr val="tx1"/>
              </a:solidFill>
              <a:effectLst/>
              <a:latin typeface="Bell MT" panose="02020503060305020303" pitchFamily="18" charset="0"/>
              <a:ea typeface="새굴림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5D1738B-603A-42D1-8062-9D67D1287A58}"/>
              </a:ext>
            </a:extLst>
          </p:cNvPr>
          <p:cNvSpPr txBox="1">
            <a:spLocks/>
          </p:cNvSpPr>
          <p:nvPr/>
        </p:nvSpPr>
        <p:spPr>
          <a:xfrm>
            <a:off x="496668" y="854587"/>
            <a:ext cx="11479544" cy="442208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Font typeface="Wingdings" pitchFamily="2" charset="2"/>
              <a:buChar char="u"/>
              <a:defRPr sz="2400" b="0" baseline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Pct val="75000"/>
              <a:buFont typeface="Wingdings" pitchFamily="2" charset="2"/>
              <a:buChar char="l"/>
              <a:defRPr sz="2000" b="0" baseline="0">
                <a:solidFill>
                  <a:schemeClr val="bg2"/>
                </a:solidFill>
                <a:latin typeface="맑은 고딕" panose="020B0503020000020004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80000"/>
              <a:buFont typeface="Wingdings" pitchFamily="2" charset="2"/>
              <a:buChar char="§"/>
              <a:defRPr sz="1800" b="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Arial" panose="020B0604020202020204" pitchFamily="34" charset="0"/>
              <a:buChar char="•"/>
              <a:defRPr sz="160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1400" baseline="0"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500" b="1" dirty="0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왜 </a:t>
            </a:r>
            <a:r>
              <a:rPr lang="en-US" altLang="ko-KR" sz="2500" b="1" dirty="0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‘=‘</a:t>
            </a:r>
            <a:r>
              <a:rPr lang="ko-KR" altLang="en-US" sz="2500" b="1" dirty="0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는</a:t>
            </a:r>
            <a:r>
              <a:rPr lang="en-US" altLang="ko-KR" sz="2500" b="1" dirty="0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 </a:t>
            </a:r>
            <a:r>
              <a:rPr lang="ko-KR" altLang="en-US" sz="2500" b="1" dirty="0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대입할 때 사용하지 않는가</a:t>
            </a:r>
            <a:r>
              <a:rPr lang="en-US" altLang="ko-KR" sz="2500" b="1" dirty="0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?</a:t>
            </a:r>
          </a:p>
          <a:p>
            <a:pPr marL="857250" lvl="1" indent="-457200">
              <a:lnSpc>
                <a:spcPct val="150000"/>
              </a:lnSpc>
              <a:buAutoNum type="arabicPeriod"/>
            </a:pPr>
            <a:r>
              <a:rPr lang="ko-KR" altLang="en-US" sz="2100" b="1" dirty="0">
                <a:solidFill>
                  <a:schemeClr val="tx1"/>
                </a:solidFill>
                <a:latin typeface="Bell MT" panose="02020503060305020303" pitchFamily="18" charset="0"/>
                <a:ea typeface="새굴림" panose="02030600000101010101" pitchFamily="18" charset="-127"/>
              </a:rPr>
              <a:t>값을 대입할 때 </a:t>
            </a:r>
            <a:r>
              <a:rPr lang="en-US" altLang="ko-KR" sz="2100" b="1" dirty="0">
                <a:solidFill>
                  <a:schemeClr val="tx1"/>
                </a:solidFill>
                <a:latin typeface="Bell MT" panose="02020503060305020303" pitchFamily="18" charset="0"/>
                <a:ea typeface="새굴림" panose="02030600000101010101" pitchFamily="18" charset="-127"/>
              </a:rPr>
              <a:t>&lt;-</a:t>
            </a:r>
            <a:r>
              <a:rPr lang="ko-KR" altLang="en-US" sz="2100" b="1" dirty="0">
                <a:solidFill>
                  <a:schemeClr val="tx1"/>
                </a:solidFill>
                <a:latin typeface="Bell MT" panose="02020503060305020303" pitchFamily="18" charset="0"/>
                <a:ea typeface="새굴림" panose="02030600000101010101" pitchFamily="18" charset="-127"/>
              </a:rPr>
              <a:t>와</a:t>
            </a:r>
            <a:r>
              <a:rPr lang="en-US" altLang="ko-KR" sz="2100" b="1" dirty="0">
                <a:solidFill>
                  <a:schemeClr val="tx1"/>
                </a:solidFill>
                <a:latin typeface="Bell MT" panose="02020503060305020303" pitchFamily="18" charset="0"/>
                <a:ea typeface="새굴림" panose="02030600000101010101" pitchFamily="18" charset="-127"/>
              </a:rPr>
              <a:t> = </a:t>
            </a:r>
            <a:r>
              <a:rPr lang="ko-KR" altLang="en-US" sz="2100" b="1" dirty="0">
                <a:solidFill>
                  <a:schemeClr val="tx1"/>
                </a:solidFill>
                <a:latin typeface="Bell MT" panose="02020503060305020303" pitchFamily="18" charset="0"/>
                <a:ea typeface="새굴림" panose="02030600000101010101" pitchFamily="18" charset="-127"/>
              </a:rPr>
              <a:t>둘 다 똑같이 사용가능</a:t>
            </a:r>
            <a:r>
              <a:rPr lang="en-US" altLang="ko-KR" sz="2100" b="1" dirty="0">
                <a:solidFill>
                  <a:schemeClr val="tx1"/>
                </a:solidFill>
                <a:latin typeface="Bell MT" panose="02020503060305020303" pitchFamily="18" charset="0"/>
                <a:ea typeface="새굴림" panose="02030600000101010101" pitchFamily="18" charset="-127"/>
              </a:rPr>
              <a:t>. </a:t>
            </a:r>
            <a:r>
              <a:rPr lang="ko-KR" altLang="en-US" sz="2100" b="1" dirty="0">
                <a:solidFill>
                  <a:schemeClr val="tx1"/>
                </a:solidFill>
                <a:latin typeface="Bell MT" panose="02020503060305020303" pitchFamily="18" charset="0"/>
                <a:ea typeface="새굴림" panose="02030600000101010101" pitchFamily="18" charset="-127"/>
              </a:rPr>
              <a:t>하지만 </a:t>
            </a:r>
            <a:r>
              <a:rPr lang="en-US" altLang="ko-KR" sz="2100" b="1" dirty="0">
                <a:solidFill>
                  <a:schemeClr val="tx1"/>
                </a:solidFill>
                <a:latin typeface="Bell MT" panose="02020503060305020303" pitchFamily="18" charset="0"/>
                <a:ea typeface="새굴림" panose="02030600000101010101" pitchFamily="18" charset="-127"/>
              </a:rPr>
              <a:t>R</a:t>
            </a:r>
            <a:r>
              <a:rPr lang="ko-KR" altLang="en-US" sz="2100" b="1" dirty="0">
                <a:solidFill>
                  <a:schemeClr val="tx1"/>
                </a:solidFill>
                <a:latin typeface="Bell MT" panose="02020503060305020303" pitchFamily="18" charset="0"/>
                <a:ea typeface="새굴림" panose="02030600000101010101" pitchFamily="18" charset="-127"/>
              </a:rPr>
              <a:t>을 </a:t>
            </a:r>
            <a:r>
              <a:rPr lang="ko-KR" altLang="en-US" sz="2100" b="1" dirty="0" err="1">
                <a:solidFill>
                  <a:schemeClr val="tx1"/>
                </a:solidFill>
                <a:latin typeface="Bell MT" panose="02020503060305020303" pitchFamily="18" charset="0"/>
                <a:ea typeface="새굴림" panose="02030600000101010101" pitchFamily="18" charset="-127"/>
              </a:rPr>
              <a:t>배우다보면</a:t>
            </a:r>
            <a:r>
              <a:rPr lang="ko-KR" altLang="en-US" sz="2100" b="1" dirty="0">
                <a:solidFill>
                  <a:schemeClr val="tx1"/>
                </a:solidFill>
                <a:latin typeface="Bell MT" panose="02020503060305020303" pitchFamily="18" charset="0"/>
                <a:ea typeface="새굴림" panose="02030600000101010101" pitchFamily="18" charset="-127"/>
              </a:rPr>
              <a:t> </a:t>
            </a:r>
            <a:r>
              <a:rPr lang="en-US" altLang="ko-KR" sz="2100" b="1" dirty="0">
                <a:solidFill>
                  <a:schemeClr val="tx1"/>
                </a:solidFill>
                <a:latin typeface="Bell MT" panose="02020503060305020303" pitchFamily="18" charset="0"/>
                <a:ea typeface="새굴림" panose="02030600000101010101" pitchFamily="18" charset="-127"/>
              </a:rPr>
              <a:t>&lt;-</a:t>
            </a:r>
            <a:r>
              <a:rPr lang="ko-KR" altLang="en-US" sz="2100" b="1" dirty="0">
                <a:solidFill>
                  <a:schemeClr val="tx1"/>
                </a:solidFill>
                <a:latin typeface="Bell MT" panose="02020503060305020303" pitchFamily="18" charset="0"/>
                <a:ea typeface="새굴림" panose="02030600000101010101" pitchFamily="18" charset="-127"/>
              </a:rPr>
              <a:t>를 사용해야 하는 경우 발생</a:t>
            </a:r>
            <a:r>
              <a:rPr lang="en-US" altLang="ko-KR" sz="2100" b="1" dirty="0">
                <a:solidFill>
                  <a:schemeClr val="tx1"/>
                </a:solidFill>
                <a:latin typeface="Bell MT" panose="02020503060305020303" pitchFamily="18" charset="0"/>
                <a:ea typeface="새굴림" panose="02030600000101010101" pitchFamily="18" charset="-127"/>
              </a:rPr>
              <a:t>. </a:t>
            </a:r>
            <a:r>
              <a:rPr lang="ko-KR" altLang="en-US" sz="2100" b="1" dirty="0">
                <a:solidFill>
                  <a:schemeClr val="tx1"/>
                </a:solidFill>
                <a:latin typeface="Bell MT" panose="02020503060305020303" pitchFamily="18" charset="0"/>
                <a:ea typeface="새굴림" panose="02030600000101010101" pitchFamily="18" charset="-127"/>
              </a:rPr>
              <a:t>아직 진도를 나가지 않았으므로 차차 알아보도록 하자</a:t>
            </a:r>
            <a:endParaRPr lang="en-US" altLang="ko-KR" sz="2500" b="1" dirty="0">
              <a:solidFill>
                <a:schemeClr val="tx1"/>
              </a:solidFill>
              <a:effectLst/>
              <a:latin typeface="Bell MT" panose="02020503060305020303" pitchFamily="18" charset="0"/>
              <a:ea typeface="새굴림" panose="02030600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500" b="1" dirty="0" err="1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변수값을</a:t>
            </a:r>
            <a:r>
              <a:rPr lang="ko-KR" altLang="en-US" sz="2500" b="1" dirty="0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 생성할 경우 </a:t>
            </a:r>
            <a:r>
              <a:rPr lang="en-US" altLang="ko-KR" sz="2500" b="1" dirty="0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&lt;-</a:t>
            </a:r>
            <a:r>
              <a:rPr lang="ko-KR" altLang="en-US" sz="2500" b="1" dirty="0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뒤에 마이너스 값은 어떻게 적는가</a:t>
            </a:r>
            <a:r>
              <a:rPr lang="en-US" altLang="ko-KR" sz="2500" b="1" dirty="0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?</a:t>
            </a:r>
          </a:p>
          <a:p>
            <a:pPr marL="857250" lvl="1" indent="-457200">
              <a:lnSpc>
                <a:spcPct val="150000"/>
              </a:lnSpc>
              <a:buAutoNum type="arabicPeriod"/>
            </a:pPr>
            <a:r>
              <a:rPr lang="ko-KR" altLang="en-US" sz="2100" b="1" dirty="0">
                <a:solidFill>
                  <a:schemeClr val="tx1"/>
                </a:solidFill>
                <a:latin typeface="Bell MT" panose="02020503060305020303" pitchFamily="18" charset="0"/>
                <a:ea typeface="새굴림" panose="02030600000101010101" pitchFamily="18" charset="-127"/>
              </a:rPr>
              <a:t>값을 적는 경우에는 </a:t>
            </a:r>
            <a:r>
              <a:rPr lang="en-US" altLang="ko-KR" sz="2100" b="1" dirty="0">
                <a:solidFill>
                  <a:schemeClr val="tx1"/>
                </a:solidFill>
                <a:latin typeface="Bell MT" panose="02020503060305020303" pitchFamily="18" charset="0"/>
                <a:ea typeface="새굴림" panose="02030600000101010101" pitchFamily="18" charset="-127"/>
              </a:rPr>
              <a:t>=</a:t>
            </a:r>
            <a:r>
              <a:rPr lang="ko-KR" altLang="en-US" sz="2100" b="1" dirty="0">
                <a:solidFill>
                  <a:schemeClr val="tx1"/>
                </a:solidFill>
                <a:latin typeface="Bell MT" panose="02020503060305020303" pitchFamily="18" charset="0"/>
                <a:ea typeface="새굴림" panose="02030600000101010101" pitchFamily="18" charset="-127"/>
              </a:rPr>
              <a:t>와 </a:t>
            </a:r>
            <a:r>
              <a:rPr lang="en-US" altLang="ko-KR" sz="2100" b="1" dirty="0">
                <a:solidFill>
                  <a:schemeClr val="tx1"/>
                </a:solidFill>
                <a:latin typeface="Bell MT" panose="02020503060305020303" pitchFamily="18" charset="0"/>
                <a:ea typeface="새굴림" panose="02030600000101010101" pitchFamily="18" charset="-127"/>
              </a:rPr>
              <a:t>&lt;-</a:t>
            </a:r>
            <a:r>
              <a:rPr lang="ko-KR" altLang="en-US" sz="2100" b="1" dirty="0">
                <a:solidFill>
                  <a:schemeClr val="tx1"/>
                </a:solidFill>
                <a:latin typeface="Bell MT" panose="02020503060305020303" pitchFamily="18" charset="0"/>
                <a:ea typeface="새굴림" panose="02030600000101010101" pitchFamily="18" charset="-127"/>
              </a:rPr>
              <a:t>가 동일한 기능을 하므로 </a:t>
            </a:r>
            <a:r>
              <a:rPr lang="ko-KR" altLang="en-US" sz="2100" b="1" dirty="0" err="1">
                <a:solidFill>
                  <a:schemeClr val="tx1"/>
                </a:solidFill>
                <a:latin typeface="Bell MT" panose="02020503060305020303" pitchFamily="18" charset="0"/>
                <a:ea typeface="새굴림" panose="02030600000101010101" pitchFamily="18" charset="-127"/>
              </a:rPr>
              <a:t>스칼라값이</a:t>
            </a:r>
            <a:r>
              <a:rPr lang="ko-KR" altLang="en-US" sz="2100" b="1" dirty="0">
                <a:solidFill>
                  <a:schemeClr val="tx1"/>
                </a:solidFill>
                <a:latin typeface="Bell MT" panose="02020503060305020303" pitchFamily="18" charset="0"/>
                <a:ea typeface="새굴림" panose="02030600000101010101" pitchFamily="18" charset="-127"/>
              </a:rPr>
              <a:t> </a:t>
            </a:r>
            <a:r>
              <a:rPr lang="ko-KR" altLang="en-US" sz="2100" b="1" dirty="0" err="1">
                <a:solidFill>
                  <a:schemeClr val="tx1"/>
                </a:solidFill>
                <a:latin typeface="Bell MT" panose="02020503060305020303" pitchFamily="18" charset="0"/>
                <a:ea typeface="새굴림" panose="02030600000101010101" pitchFamily="18" charset="-127"/>
              </a:rPr>
              <a:t>음수인경우</a:t>
            </a:r>
            <a:r>
              <a:rPr lang="ko-KR" altLang="en-US" sz="2100" b="1" dirty="0">
                <a:solidFill>
                  <a:schemeClr val="tx1"/>
                </a:solidFill>
                <a:latin typeface="Bell MT" panose="02020503060305020303" pitchFamily="18" charset="0"/>
                <a:ea typeface="새굴림" panose="02030600000101010101" pitchFamily="18" charset="-127"/>
              </a:rPr>
              <a:t> </a:t>
            </a:r>
            <a:r>
              <a:rPr lang="en-US" altLang="ko-KR" sz="2100" b="1" dirty="0">
                <a:solidFill>
                  <a:schemeClr val="tx1"/>
                </a:solidFill>
                <a:latin typeface="Bell MT" panose="02020503060305020303" pitchFamily="18" charset="0"/>
                <a:ea typeface="새굴림" panose="02030600000101010101" pitchFamily="18" charset="-127"/>
              </a:rPr>
              <a:t>=</a:t>
            </a:r>
            <a:r>
              <a:rPr lang="ko-KR" altLang="en-US" sz="2100" b="1" dirty="0">
                <a:solidFill>
                  <a:schemeClr val="tx1"/>
                </a:solidFill>
                <a:latin typeface="Bell MT" panose="02020503060305020303" pitchFamily="18" charset="0"/>
                <a:ea typeface="새굴림" panose="02030600000101010101" pitchFamily="18" charset="-127"/>
              </a:rPr>
              <a:t>를 사용하여 마이너스 값을 넣어주면 된다</a:t>
            </a:r>
            <a:r>
              <a:rPr lang="en-US" altLang="ko-KR" sz="2100" b="1" dirty="0">
                <a:solidFill>
                  <a:schemeClr val="tx1"/>
                </a:solidFill>
                <a:latin typeface="Bell MT" panose="02020503060305020303" pitchFamily="18" charset="0"/>
                <a:ea typeface="새굴림" panose="02030600000101010101" pitchFamily="18" charset="-127"/>
              </a:rPr>
              <a:t>.</a:t>
            </a:r>
          </a:p>
          <a:p>
            <a:pPr marL="857250" lvl="1" indent="-457200">
              <a:lnSpc>
                <a:spcPct val="150000"/>
              </a:lnSpc>
              <a:buAutoNum type="arabicPeriod"/>
            </a:pPr>
            <a:r>
              <a:rPr lang="ko-KR" altLang="en-US" sz="2100" b="1" dirty="0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혹은 그냥 </a:t>
            </a:r>
            <a:r>
              <a:rPr lang="en-US" altLang="ko-KR" sz="2100" b="1" dirty="0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&lt;--n</a:t>
            </a:r>
            <a:r>
              <a:rPr lang="ko-KR" altLang="en-US" sz="2100" b="1" dirty="0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을 써주면 음수로 나온다</a:t>
            </a:r>
            <a:r>
              <a:rPr lang="en-US" altLang="ko-KR" sz="2100" b="1" dirty="0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FE5C87-B183-4538-985A-C1DB8EF87D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243" r="93045" b="1685"/>
          <a:stretch/>
        </p:blipFill>
        <p:spPr>
          <a:xfrm>
            <a:off x="6582101" y="4160830"/>
            <a:ext cx="2220253" cy="174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289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>
            <a:extLst>
              <a:ext uri="{FF2B5EF4-FFF2-40B4-BE49-F238E27FC236}">
                <a16:creationId xmlns:a16="http://schemas.microsoft.com/office/drawing/2014/main" id="{5A574A81-6607-4447-8DFC-9777483EFA25}"/>
              </a:ext>
            </a:extLst>
          </p:cNvPr>
          <p:cNvSpPr txBox="1">
            <a:spLocks/>
          </p:cNvSpPr>
          <p:nvPr/>
        </p:nvSpPr>
        <p:spPr>
          <a:xfrm>
            <a:off x="-2574" y="12997"/>
            <a:ext cx="12194574" cy="70593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200" b="1" dirty="0">
                <a:latin typeface="Bell MT" panose="02020503060305020303" pitchFamily="18" charset="0"/>
                <a:ea typeface="새굴림" panose="02030600000101010101" pitchFamily="18" charset="-127"/>
              </a:rPr>
              <a:t>데이터파일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F533BF-9E37-4A15-BC47-10E8E3CF4EF8}"/>
              </a:ext>
            </a:extLst>
          </p:cNvPr>
          <p:cNvSpPr txBox="1">
            <a:spLocks/>
          </p:cNvSpPr>
          <p:nvPr/>
        </p:nvSpPr>
        <p:spPr>
          <a:xfrm>
            <a:off x="65901" y="854587"/>
            <a:ext cx="11910311" cy="556566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Font typeface="Wingdings" pitchFamily="2" charset="2"/>
              <a:buChar char="u"/>
              <a:defRPr sz="2400" b="0" baseline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Pct val="75000"/>
              <a:buFont typeface="Wingdings" pitchFamily="2" charset="2"/>
              <a:buChar char="l"/>
              <a:defRPr sz="2000" b="0" baseline="0">
                <a:solidFill>
                  <a:schemeClr val="bg2"/>
                </a:solidFill>
                <a:latin typeface="맑은 고딕" panose="020B0503020000020004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80000"/>
              <a:buFont typeface="Wingdings" pitchFamily="2" charset="2"/>
              <a:buChar char="§"/>
              <a:defRPr sz="1800" b="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Arial" panose="020B0604020202020204" pitchFamily="34" charset="0"/>
              <a:buChar char="•"/>
              <a:defRPr sz="160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1400" baseline="0"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endParaRPr lang="en-US" altLang="ko-KR" sz="2500" b="1" dirty="0">
              <a:solidFill>
                <a:schemeClr val="tx1"/>
              </a:solidFill>
              <a:effectLst/>
              <a:latin typeface="Bell MT" panose="02020503060305020303" pitchFamily="18" charset="0"/>
              <a:ea typeface="새굴림" panose="02030600000101010101" pitchFamily="18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08453FB-D42A-430C-B7AC-EA28C372B650}"/>
              </a:ext>
            </a:extLst>
          </p:cNvPr>
          <p:cNvSpPr txBox="1">
            <a:spLocks/>
          </p:cNvSpPr>
          <p:nvPr/>
        </p:nvSpPr>
        <p:spPr>
          <a:xfrm>
            <a:off x="356135" y="854587"/>
            <a:ext cx="11620077" cy="542108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Font typeface="Wingdings" pitchFamily="2" charset="2"/>
              <a:buChar char="u"/>
              <a:defRPr sz="2400" b="0" baseline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Pct val="75000"/>
              <a:buFont typeface="Wingdings" pitchFamily="2" charset="2"/>
              <a:buChar char="l"/>
              <a:defRPr sz="2000" b="0" baseline="0">
                <a:solidFill>
                  <a:schemeClr val="bg2"/>
                </a:solidFill>
                <a:latin typeface="맑은 고딕" panose="020B0503020000020004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80000"/>
              <a:buFont typeface="Wingdings" pitchFamily="2" charset="2"/>
              <a:buChar char="§"/>
              <a:defRPr sz="1800" b="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Arial" panose="020B0604020202020204" pitchFamily="34" charset="0"/>
              <a:buChar char="•"/>
              <a:defRPr sz="160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1400" baseline="0"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3D03121-3D29-45CD-8E45-31D4EF55F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135" y="854587"/>
            <a:ext cx="11407366" cy="5847665"/>
          </a:xfrm>
          <a:prstGeom prst="rect">
            <a:avLst/>
          </a:prstGeom>
        </p:spPr>
      </p:pic>
      <p:sp>
        <p:nvSpPr>
          <p:cNvPr id="9" name="순서도: 처리 8">
            <a:extLst>
              <a:ext uri="{FF2B5EF4-FFF2-40B4-BE49-F238E27FC236}">
                <a16:creationId xmlns:a16="http://schemas.microsoft.com/office/drawing/2014/main" id="{A03F9022-0A6E-4493-AE35-9B4322970168}"/>
              </a:ext>
            </a:extLst>
          </p:cNvPr>
          <p:cNvSpPr/>
          <p:nvPr/>
        </p:nvSpPr>
        <p:spPr>
          <a:xfrm>
            <a:off x="658079" y="1597688"/>
            <a:ext cx="2326282" cy="371789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설명선: 굽은 선 10">
            <a:extLst>
              <a:ext uri="{FF2B5EF4-FFF2-40B4-BE49-F238E27FC236}">
                <a16:creationId xmlns:a16="http://schemas.microsoft.com/office/drawing/2014/main" id="{AAEC8A23-D0DC-439D-AABC-E2177433A71C}"/>
              </a:ext>
            </a:extLst>
          </p:cNvPr>
          <p:cNvSpPr/>
          <p:nvPr/>
        </p:nvSpPr>
        <p:spPr>
          <a:xfrm>
            <a:off x="4316155" y="1223387"/>
            <a:ext cx="1537398" cy="746090"/>
          </a:xfrm>
          <a:prstGeom prst="borderCallout2">
            <a:avLst>
              <a:gd name="adj1" fmla="val 18750"/>
              <a:gd name="adj2" fmla="val 164"/>
              <a:gd name="adj3" fmla="val 18750"/>
              <a:gd name="adj4" fmla="val -16667"/>
              <a:gd name="adj5" fmla="val 54588"/>
              <a:gd name="adj6" fmla="val -8653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패키지 다운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및 로드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643E85A-C52E-40C9-918F-9AF42CC21C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12" t="12708" r="77264" b="80934"/>
          <a:stretch/>
        </p:blipFill>
        <p:spPr>
          <a:xfrm>
            <a:off x="3054945" y="2564684"/>
            <a:ext cx="6313167" cy="1008980"/>
          </a:xfrm>
          <a:prstGeom prst="rect">
            <a:avLst/>
          </a:prstGeom>
        </p:spPr>
      </p:pic>
      <p:sp>
        <p:nvSpPr>
          <p:cNvPr id="13" name="순서도: 처리 12">
            <a:extLst>
              <a:ext uri="{FF2B5EF4-FFF2-40B4-BE49-F238E27FC236}">
                <a16:creationId xmlns:a16="http://schemas.microsoft.com/office/drawing/2014/main" id="{7CE82B89-4D2C-445E-AA96-03E0900CB2BF}"/>
              </a:ext>
            </a:extLst>
          </p:cNvPr>
          <p:cNvSpPr/>
          <p:nvPr/>
        </p:nvSpPr>
        <p:spPr>
          <a:xfrm>
            <a:off x="3054944" y="2564684"/>
            <a:ext cx="6313167" cy="1008980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DA59F15-3460-4ECE-96FC-B85F1E945B47}"/>
              </a:ext>
            </a:extLst>
          </p:cNvPr>
          <p:cNvCxnSpPr>
            <a:stCxn id="9" idx="3"/>
          </p:cNvCxnSpPr>
          <p:nvPr/>
        </p:nvCxnSpPr>
        <p:spPr>
          <a:xfrm>
            <a:off x="2984361" y="1783583"/>
            <a:ext cx="1647929" cy="7686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21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>
            <a:extLst>
              <a:ext uri="{FF2B5EF4-FFF2-40B4-BE49-F238E27FC236}">
                <a16:creationId xmlns:a16="http://schemas.microsoft.com/office/drawing/2014/main" id="{5A574A81-6607-4447-8DFC-9777483EFA25}"/>
              </a:ext>
            </a:extLst>
          </p:cNvPr>
          <p:cNvSpPr txBox="1">
            <a:spLocks/>
          </p:cNvSpPr>
          <p:nvPr/>
        </p:nvSpPr>
        <p:spPr>
          <a:xfrm>
            <a:off x="-2574" y="12997"/>
            <a:ext cx="12194574" cy="70593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200" b="1" dirty="0" err="1">
                <a:solidFill>
                  <a:srgbClr val="FF0000"/>
                </a:solidFill>
                <a:latin typeface="Bell MT" panose="02020503060305020303" pitchFamily="18" charset="0"/>
                <a:ea typeface="새굴림" panose="02030600000101010101" pitchFamily="18" charset="-127"/>
              </a:rPr>
              <a:t>로드하려는</a:t>
            </a:r>
            <a:r>
              <a:rPr lang="ko-KR" altLang="en-US" sz="4200" b="1" dirty="0">
                <a:solidFill>
                  <a:srgbClr val="FF0000"/>
                </a:solidFill>
                <a:latin typeface="Bell MT" panose="02020503060305020303" pitchFamily="18" charset="0"/>
                <a:ea typeface="새굴림" panose="02030600000101010101" pitchFamily="18" charset="-127"/>
              </a:rPr>
              <a:t> 엑셀</a:t>
            </a:r>
            <a:endParaRPr lang="ko-KR" altLang="en-US" sz="4200" b="1" dirty="0">
              <a:latin typeface="Bell MT" panose="02020503060305020303" pitchFamily="18" charset="0"/>
              <a:ea typeface="새굴림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F533BF-9E37-4A15-BC47-10E8E3CF4EF8}"/>
              </a:ext>
            </a:extLst>
          </p:cNvPr>
          <p:cNvSpPr txBox="1">
            <a:spLocks/>
          </p:cNvSpPr>
          <p:nvPr/>
        </p:nvSpPr>
        <p:spPr>
          <a:xfrm>
            <a:off x="1316334" y="1698171"/>
            <a:ext cx="10659878" cy="472208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Font typeface="Wingdings" pitchFamily="2" charset="2"/>
              <a:buChar char="u"/>
              <a:defRPr sz="2400" b="0" baseline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Pct val="75000"/>
              <a:buFont typeface="Wingdings" pitchFamily="2" charset="2"/>
              <a:buChar char="l"/>
              <a:defRPr sz="2000" b="0" baseline="0">
                <a:solidFill>
                  <a:schemeClr val="bg2"/>
                </a:solidFill>
                <a:latin typeface="맑은 고딕" panose="020B0503020000020004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80000"/>
              <a:buFont typeface="Wingdings" pitchFamily="2" charset="2"/>
              <a:buChar char="§"/>
              <a:defRPr sz="1800" b="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Arial" panose="020B0604020202020204" pitchFamily="34" charset="0"/>
              <a:buChar char="•"/>
              <a:defRPr sz="160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1400" baseline="0"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endParaRPr lang="en-US" altLang="ko-KR" sz="2500" b="1" dirty="0">
              <a:solidFill>
                <a:schemeClr val="tx1"/>
              </a:solidFill>
              <a:effectLst/>
              <a:latin typeface="Bell MT" panose="02020503060305020303" pitchFamily="18" charset="0"/>
              <a:ea typeface="새굴림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4CB705-FEA5-4BDC-BA13-EBD4E3244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92" y="1070264"/>
            <a:ext cx="11371615" cy="561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634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925097A-BCEF-4F6E-A3F3-AABF0E84B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17" y="854587"/>
            <a:ext cx="11407366" cy="5897906"/>
          </a:xfrm>
          <a:prstGeom prst="rect">
            <a:avLst/>
          </a:prstGeom>
        </p:spPr>
      </p:pic>
      <p:sp>
        <p:nvSpPr>
          <p:cNvPr id="2" name="제목 3">
            <a:extLst>
              <a:ext uri="{FF2B5EF4-FFF2-40B4-BE49-F238E27FC236}">
                <a16:creationId xmlns:a16="http://schemas.microsoft.com/office/drawing/2014/main" id="{5A574A81-6607-4447-8DFC-9777483EFA25}"/>
              </a:ext>
            </a:extLst>
          </p:cNvPr>
          <p:cNvSpPr txBox="1">
            <a:spLocks/>
          </p:cNvSpPr>
          <p:nvPr/>
        </p:nvSpPr>
        <p:spPr>
          <a:xfrm>
            <a:off x="-2574" y="12997"/>
            <a:ext cx="12194574" cy="70593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200" b="1" dirty="0">
                <a:latin typeface="Bell MT" panose="02020503060305020303" pitchFamily="18" charset="0"/>
                <a:ea typeface="새굴림" panose="02030600000101010101" pitchFamily="18" charset="-127"/>
              </a:rPr>
              <a:t>데이터파일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F533BF-9E37-4A15-BC47-10E8E3CF4EF8}"/>
              </a:ext>
            </a:extLst>
          </p:cNvPr>
          <p:cNvSpPr txBox="1">
            <a:spLocks/>
          </p:cNvSpPr>
          <p:nvPr/>
        </p:nvSpPr>
        <p:spPr>
          <a:xfrm>
            <a:off x="65901" y="854587"/>
            <a:ext cx="11910311" cy="556566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Font typeface="Wingdings" pitchFamily="2" charset="2"/>
              <a:buChar char="u"/>
              <a:defRPr sz="2400" b="0" baseline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Pct val="75000"/>
              <a:buFont typeface="Wingdings" pitchFamily="2" charset="2"/>
              <a:buChar char="l"/>
              <a:defRPr sz="2000" b="0" baseline="0">
                <a:solidFill>
                  <a:schemeClr val="bg2"/>
                </a:solidFill>
                <a:latin typeface="맑은 고딕" panose="020B0503020000020004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80000"/>
              <a:buFont typeface="Wingdings" pitchFamily="2" charset="2"/>
              <a:buChar char="§"/>
              <a:defRPr sz="1800" b="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Arial" panose="020B0604020202020204" pitchFamily="34" charset="0"/>
              <a:buChar char="•"/>
              <a:defRPr sz="160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1400" baseline="0"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endParaRPr lang="en-US" altLang="ko-KR" sz="2500" b="1" dirty="0">
              <a:solidFill>
                <a:schemeClr val="tx1"/>
              </a:solidFill>
              <a:effectLst/>
              <a:latin typeface="Bell MT" panose="02020503060305020303" pitchFamily="18" charset="0"/>
              <a:ea typeface="새굴림" panose="02030600000101010101" pitchFamily="18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08453FB-D42A-430C-B7AC-EA28C372B650}"/>
              </a:ext>
            </a:extLst>
          </p:cNvPr>
          <p:cNvSpPr txBox="1">
            <a:spLocks/>
          </p:cNvSpPr>
          <p:nvPr/>
        </p:nvSpPr>
        <p:spPr>
          <a:xfrm>
            <a:off x="356135" y="854587"/>
            <a:ext cx="11620077" cy="542108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Font typeface="Wingdings" pitchFamily="2" charset="2"/>
              <a:buChar char="u"/>
              <a:defRPr sz="2400" b="0" baseline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Pct val="75000"/>
              <a:buFont typeface="Wingdings" pitchFamily="2" charset="2"/>
              <a:buChar char="l"/>
              <a:defRPr sz="2000" b="0" baseline="0">
                <a:solidFill>
                  <a:schemeClr val="bg2"/>
                </a:solidFill>
                <a:latin typeface="맑은 고딕" panose="020B0503020000020004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80000"/>
              <a:buFont typeface="Wingdings" pitchFamily="2" charset="2"/>
              <a:buChar char="§"/>
              <a:defRPr sz="1800" b="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Arial" panose="020B0604020202020204" pitchFamily="34" charset="0"/>
              <a:buChar char="•"/>
              <a:defRPr sz="160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1400" baseline="0"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</p:txBody>
      </p:sp>
      <p:sp>
        <p:nvSpPr>
          <p:cNvPr id="11" name="설명선: 굽은 선 10">
            <a:extLst>
              <a:ext uri="{FF2B5EF4-FFF2-40B4-BE49-F238E27FC236}">
                <a16:creationId xmlns:a16="http://schemas.microsoft.com/office/drawing/2014/main" id="{AAEC8A23-D0DC-439D-AABC-E2177433A71C}"/>
              </a:ext>
            </a:extLst>
          </p:cNvPr>
          <p:cNvSpPr/>
          <p:nvPr/>
        </p:nvSpPr>
        <p:spPr>
          <a:xfrm>
            <a:off x="7511529" y="2937701"/>
            <a:ext cx="1652567" cy="746090"/>
          </a:xfrm>
          <a:prstGeom prst="borderCallout2">
            <a:avLst>
              <a:gd name="adj1" fmla="val 18750"/>
              <a:gd name="adj2" fmla="val 164"/>
              <a:gd name="adj3" fmla="val 18750"/>
              <a:gd name="adj4" fmla="val -16667"/>
              <a:gd name="adj5" fmla="val 185228"/>
              <a:gd name="adj6" fmla="val -10295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에러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CDD07AA-A3E5-4CE3-BB49-C331728BAF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258" r="57447" b="25045"/>
          <a:stretch/>
        </p:blipFill>
        <p:spPr>
          <a:xfrm>
            <a:off x="4154701" y="4388135"/>
            <a:ext cx="6554682" cy="502416"/>
          </a:xfrm>
          <a:prstGeom prst="rect">
            <a:avLst/>
          </a:prstGeom>
        </p:spPr>
      </p:pic>
      <p:sp>
        <p:nvSpPr>
          <p:cNvPr id="17" name="순서도: 처리 16">
            <a:extLst>
              <a:ext uri="{FF2B5EF4-FFF2-40B4-BE49-F238E27FC236}">
                <a16:creationId xmlns:a16="http://schemas.microsoft.com/office/drawing/2014/main" id="{AC2C2B03-9F61-4503-8EE1-6456CFEA26E6}"/>
              </a:ext>
            </a:extLst>
          </p:cNvPr>
          <p:cNvSpPr/>
          <p:nvPr/>
        </p:nvSpPr>
        <p:spPr>
          <a:xfrm>
            <a:off x="488932" y="5026206"/>
            <a:ext cx="5768229" cy="321547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순서도: 처리 17">
            <a:extLst>
              <a:ext uri="{FF2B5EF4-FFF2-40B4-BE49-F238E27FC236}">
                <a16:creationId xmlns:a16="http://schemas.microsoft.com/office/drawing/2014/main" id="{C92C0972-963C-451F-BAB3-88EC8A58751E}"/>
              </a:ext>
            </a:extLst>
          </p:cNvPr>
          <p:cNvSpPr/>
          <p:nvPr/>
        </p:nvSpPr>
        <p:spPr>
          <a:xfrm>
            <a:off x="4165190" y="4322823"/>
            <a:ext cx="6544193" cy="558801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09B34D3-2EC1-45D0-BCC0-D02085501EC7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3373047" y="4622242"/>
            <a:ext cx="781654" cy="4039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228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>
            <a:extLst>
              <a:ext uri="{FF2B5EF4-FFF2-40B4-BE49-F238E27FC236}">
                <a16:creationId xmlns:a16="http://schemas.microsoft.com/office/drawing/2014/main" id="{69AB95F3-F107-4D00-BCA6-AC4ED78A0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17" y="854586"/>
            <a:ext cx="11407366" cy="6003413"/>
          </a:xfrm>
          <a:prstGeom prst="rect">
            <a:avLst/>
          </a:prstGeom>
        </p:spPr>
      </p:pic>
      <p:sp>
        <p:nvSpPr>
          <p:cNvPr id="2" name="제목 3">
            <a:extLst>
              <a:ext uri="{FF2B5EF4-FFF2-40B4-BE49-F238E27FC236}">
                <a16:creationId xmlns:a16="http://schemas.microsoft.com/office/drawing/2014/main" id="{5A574A81-6607-4447-8DFC-9777483EFA25}"/>
              </a:ext>
            </a:extLst>
          </p:cNvPr>
          <p:cNvSpPr txBox="1">
            <a:spLocks/>
          </p:cNvSpPr>
          <p:nvPr/>
        </p:nvSpPr>
        <p:spPr>
          <a:xfrm>
            <a:off x="-2574" y="12997"/>
            <a:ext cx="12194574" cy="70593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200" b="1" dirty="0">
                <a:latin typeface="Bell MT" panose="02020503060305020303" pitchFamily="18" charset="0"/>
                <a:ea typeface="새굴림" panose="02030600000101010101" pitchFamily="18" charset="-127"/>
              </a:rPr>
              <a:t>데이터파일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F533BF-9E37-4A15-BC47-10E8E3CF4EF8}"/>
              </a:ext>
            </a:extLst>
          </p:cNvPr>
          <p:cNvSpPr txBox="1">
            <a:spLocks/>
          </p:cNvSpPr>
          <p:nvPr/>
        </p:nvSpPr>
        <p:spPr>
          <a:xfrm>
            <a:off x="65901" y="854587"/>
            <a:ext cx="11910311" cy="556566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Font typeface="Wingdings" pitchFamily="2" charset="2"/>
              <a:buChar char="u"/>
              <a:defRPr sz="2400" b="0" baseline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Pct val="75000"/>
              <a:buFont typeface="Wingdings" pitchFamily="2" charset="2"/>
              <a:buChar char="l"/>
              <a:defRPr sz="2000" b="0" baseline="0">
                <a:solidFill>
                  <a:schemeClr val="bg2"/>
                </a:solidFill>
                <a:latin typeface="맑은 고딕" panose="020B0503020000020004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80000"/>
              <a:buFont typeface="Wingdings" pitchFamily="2" charset="2"/>
              <a:buChar char="§"/>
              <a:defRPr sz="1800" b="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Arial" panose="020B0604020202020204" pitchFamily="34" charset="0"/>
              <a:buChar char="•"/>
              <a:defRPr sz="160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1400" baseline="0"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endParaRPr lang="en-US" altLang="ko-KR" sz="2500" b="1" dirty="0">
              <a:solidFill>
                <a:schemeClr val="tx1"/>
              </a:solidFill>
              <a:effectLst/>
              <a:latin typeface="Bell MT" panose="02020503060305020303" pitchFamily="18" charset="0"/>
              <a:ea typeface="새굴림" panose="02030600000101010101" pitchFamily="18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08453FB-D42A-430C-B7AC-EA28C372B650}"/>
              </a:ext>
            </a:extLst>
          </p:cNvPr>
          <p:cNvSpPr txBox="1">
            <a:spLocks/>
          </p:cNvSpPr>
          <p:nvPr/>
        </p:nvSpPr>
        <p:spPr>
          <a:xfrm>
            <a:off x="356135" y="854587"/>
            <a:ext cx="11620077" cy="542108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Font typeface="Wingdings" pitchFamily="2" charset="2"/>
              <a:buChar char="u"/>
              <a:defRPr sz="2400" b="0" baseline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Pct val="75000"/>
              <a:buFont typeface="Wingdings" pitchFamily="2" charset="2"/>
              <a:buChar char="l"/>
              <a:defRPr sz="2000" b="0" baseline="0">
                <a:solidFill>
                  <a:schemeClr val="bg2"/>
                </a:solidFill>
                <a:latin typeface="맑은 고딕" panose="020B0503020000020004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80000"/>
              <a:buFont typeface="Wingdings" pitchFamily="2" charset="2"/>
              <a:buChar char="§"/>
              <a:defRPr sz="1800" b="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Arial" panose="020B0604020202020204" pitchFamily="34" charset="0"/>
              <a:buChar char="•"/>
              <a:defRPr sz="160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1400" baseline="0"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B720E0E3-E793-4F81-9432-62E93EA1D6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0584" r="47228" b="14956"/>
          <a:stretch/>
        </p:blipFill>
        <p:spPr>
          <a:xfrm>
            <a:off x="2753465" y="3537020"/>
            <a:ext cx="9046218" cy="773787"/>
          </a:xfrm>
          <a:prstGeom prst="rect">
            <a:avLst/>
          </a:prstGeom>
        </p:spPr>
      </p:pic>
      <p:sp>
        <p:nvSpPr>
          <p:cNvPr id="22" name="순서도: 처리 21">
            <a:extLst>
              <a:ext uri="{FF2B5EF4-FFF2-40B4-BE49-F238E27FC236}">
                <a16:creationId xmlns:a16="http://schemas.microsoft.com/office/drawing/2014/main" id="{27255535-82A1-496A-81F0-80AAF10B3798}"/>
              </a:ext>
            </a:extLst>
          </p:cNvPr>
          <p:cNvSpPr/>
          <p:nvPr/>
        </p:nvSpPr>
        <p:spPr>
          <a:xfrm>
            <a:off x="434735" y="6242448"/>
            <a:ext cx="6019818" cy="267331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처리 22">
            <a:extLst>
              <a:ext uri="{FF2B5EF4-FFF2-40B4-BE49-F238E27FC236}">
                <a16:creationId xmlns:a16="http://schemas.microsoft.com/office/drawing/2014/main" id="{38257CEF-94DE-4232-9518-AEA9F17AC377}"/>
              </a:ext>
            </a:extLst>
          </p:cNvPr>
          <p:cNvSpPr/>
          <p:nvPr/>
        </p:nvSpPr>
        <p:spPr>
          <a:xfrm>
            <a:off x="2753464" y="3429000"/>
            <a:ext cx="9046218" cy="881808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E4D4B7E-2893-4DEB-B4EA-41DEBB266419}"/>
              </a:ext>
            </a:extLst>
          </p:cNvPr>
          <p:cNvCxnSpPr>
            <a:cxnSpLocks/>
            <a:stCxn id="22" idx="0"/>
            <a:endCxn id="23" idx="2"/>
          </p:cNvCxnSpPr>
          <p:nvPr/>
        </p:nvCxnSpPr>
        <p:spPr>
          <a:xfrm flipV="1">
            <a:off x="3444644" y="4310808"/>
            <a:ext cx="3831929" cy="1931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762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C2702D2-4FFC-4FDE-85D7-C3BE02910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17" y="854586"/>
            <a:ext cx="11407366" cy="5867761"/>
          </a:xfrm>
          <a:prstGeom prst="rect">
            <a:avLst/>
          </a:prstGeom>
        </p:spPr>
      </p:pic>
      <p:sp>
        <p:nvSpPr>
          <p:cNvPr id="2" name="제목 3">
            <a:extLst>
              <a:ext uri="{FF2B5EF4-FFF2-40B4-BE49-F238E27FC236}">
                <a16:creationId xmlns:a16="http://schemas.microsoft.com/office/drawing/2014/main" id="{5A574A81-6607-4447-8DFC-9777483EFA25}"/>
              </a:ext>
            </a:extLst>
          </p:cNvPr>
          <p:cNvSpPr txBox="1">
            <a:spLocks/>
          </p:cNvSpPr>
          <p:nvPr/>
        </p:nvSpPr>
        <p:spPr>
          <a:xfrm>
            <a:off x="-2574" y="12997"/>
            <a:ext cx="12194574" cy="70593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200" b="1" dirty="0">
                <a:latin typeface="Bell MT" panose="02020503060305020303" pitchFamily="18" charset="0"/>
                <a:ea typeface="새굴림" panose="02030600000101010101" pitchFamily="18" charset="-127"/>
              </a:rPr>
              <a:t>데이터파일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F533BF-9E37-4A15-BC47-10E8E3CF4EF8}"/>
              </a:ext>
            </a:extLst>
          </p:cNvPr>
          <p:cNvSpPr txBox="1">
            <a:spLocks/>
          </p:cNvSpPr>
          <p:nvPr/>
        </p:nvSpPr>
        <p:spPr>
          <a:xfrm>
            <a:off x="281689" y="782296"/>
            <a:ext cx="11910311" cy="556566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Font typeface="Wingdings" pitchFamily="2" charset="2"/>
              <a:buChar char="u"/>
              <a:defRPr sz="2400" b="0" baseline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Pct val="75000"/>
              <a:buFont typeface="Wingdings" pitchFamily="2" charset="2"/>
              <a:buChar char="l"/>
              <a:defRPr sz="2000" b="0" baseline="0">
                <a:solidFill>
                  <a:schemeClr val="bg2"/>
                </a:solidFill>
                <a:latin typeface="맑은 고딕" panose="020B0503020000020004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80000"/>
              <a:buFont typeface="Wingdings" pitchFamily="2" charset="2"/>
              <a:buChar char="§"/>
              <a:defRPr sz="1800" b="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Arial" panose="020B0604020202020204" pitchFamily="34" charset="0"/>
              <a:buChar char="•"/>
              <a:defRPr sz="160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1400" baseline="0"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endParaRPr lang="en-US" altLang="ko-KR" sz="2500" b="1" dirty="0">
              <a:solidFill>
                <a:schemeClr val="tx1"/>
              </a:solidFill>
              <a:effectLst/>
              <a:latin typeface="Bell MT" panose="02020503060305020303" pitchFamily="18" charset="0"/>
              <a:ea typeface="새굴림" panose="02030600000101010101" pitchFamily="18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08453FB-D42A-430C-B7AC-EA28C372B650}"/>
              </a:ext>
            </a:extLst>
          </p:cNvPr>
          <p:cNvSpPr txBox="1">
            <a:spLocks/>
          </p:cNvSpPr>
          <p:nvPr/>
        </p:nvSpPr>
        <p:spPr>
          <a:xfrm>
            <a:off x="356135" y="854587"/>
            <a:ext cx="11620077" cy="542108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Font typeface="Wingdings" pitchFamily="2" charset="2"/>
              <a:buChar char="u"/>
              <a:defRPr sz="2400" b="0" baseline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Pct val="75000"/>
              <a:buFont typeface="Wingdings" pitchFamily="2" charset="2"/>
              <a:buChar char="l"/>
              <a:defRPr sz="2000" b="0" baseline="0">
                <a:solidFill>
                  <a:schemeClr val="bg2"/>
                </a:solidFill>
                <a:latin typeface="맑은 고딕" panose="020B0503020000020004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80000"/>
              <a:buFont typeface="Wingdings" pitchFamily="2" charset="2"/>
              <a:buChar char="§"/>
              <a:defRPr sz="1800" b="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Arial" panose="020B0604020202020204" pitchFamily="34" charset="0"/>
              <a:buChar char="•"/>
              <a:defRPr sz="160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1400" baseline="0"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</p:txBody>
      </p:sp>
      <p:sp>
        <p:nvSpPr>
          <p:cNvPr id="17" name="순서도: 처리 16">
            <a:extLst>
              <a:ext uri="{FF2B5EF4-FFF2-40B4-BE49-F238E27FC236}">
                <a16:creationId xmlns:a16="http://schemas.microsoft.com/office/drawing/2014/main" id="{AC2C2B03-9F61-4503-8EE1-6456CFEA26E6}"/>
              </a:ext>
            </a:extLst>
          </p:cNvPr>
          <p:cNvSpPr/>
          <p:nvPr/>
        </p:nvSpPr>
        <p:spPr>
          <a:xfrm>
            <a:off x="488932" y="6359593"/>
            <a:ext cx="1359965" cy="196318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09B34D3-2EC1-45D0-BCC0-D02085501EC7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1168915" y="5300699"/>
            <a:ext cx="2132116" cy="10588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순서도: 처리 22">
            <a:extLst>
              <a:ext uri="{FF2B5EF4-FFF2-40B4-BE49-F238E27FC236}">
                <a16:creationId xmlns:a16="http://schemas.microsoft.com/office/drawing/2014/main" id="{38257CEF-94DE-4232-9518-AEA9F17AC377}"/>
              </a:ext>
            </a:extLst>
          </p:cNvPr>
          <p:cNvSpPr/>
          <p:nvPr/>
        </p:nvSpPr>
        <p:spPr>
          <a:xfrm>
            <a:off x="488932" y="1644755"/>
            <a:ext cx="2465283" cy="1098445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DE82EF20-35A1-4551-A77E-ACA93C96E0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7" t="13466" r="77542" b="67814"/>
          <a:stretch/>
        </p:blipFill>
        <p:spPr>
          <a:xfrm>
            <a:off x="4501322" y="1322677"/>
            <a:ext cx="4649242" cy="2479280"/>
          </a:xfrm>
          <a:prstGeom prst="rect">
            <a:avLst/>
          </a:prstGeom>
        </p:spPr>
      </p:pic>
      <p:sp>
        <p:nvSpPr>
          <p:cNvPr id="22" name="순서도: 처리 21">
            <a:extLst>
              <a:ext uri="{FF2B5EF4-FFF2-40B4-BE49-F238E27FC236}">
                <a16:creationId xmlns:a16="http://schemas.microsoft.com/office/drawing/2014/main" id="{27255535-82A1-496A-81F0-80AAF10B3798}"/>
              </a:ext>
            </a:extLst>
          </p:cNvPr>
          <p:cNvSpPr/>
          <p:nvPr/>
        </p:nvSpPr>
        <p:spPr>
          <a:xfrm>
            <a:off x="4487791" y="1290343"/>
            <a:ext cx="4662773" cy="2479280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E4D4B7E-2893-4DEB-B4EA-41DEBB266419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2954215" y="2193978"/>
            <a:ext cx="1520044" cy="368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B2ACF45A-7C5A-403B-A648-ECFE2DBD17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7" t="94139" r="87231" b="2515"/>
          <a:stretch/>
        </p:blipFill>
        <p:spPr>
          <a:xfrm>
            <a:off x="3301032" y="4865592"/>
            <a:ext cx="4014168" cy="702065"/>
          </a:xfrm>
          <a:prstGeom prst="rect">
            <a:avLst/>
          </a:prstGeom>
        </p:spPr>
      </p:pic>
      <p:sp>
        <p:nvSpPr>
          <p:cNvPr id="18" name="순서도: 처리 17">
            <a:extLst>
              <a:ext uri="{FF2B5EF4-FFF2-40B4-BE49-F238E27FC236}">
                <a16:creationId xmlns:a16="http://schemas.microsoft.com/office/drawing/2014/main" id="{C92C0972-963C-451F-BAB3-88EC8A58751E}"/>
              </a:ext>
            </a:extLst>
          </p:cNvPr>
          <p:cNvSpPr/>
          <p:nvPr/>
        </p:nvSpPr>
        <p:spPr>
          <a:xfrm>
            <a:off x="3301032" y="4833258"/>
            <a:ext cx="4014168" cy="734400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157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>
            <a:extLst>
              <a:ext uri="{FF2B5EF4-FFF2-40B4-BE49-F238E27FC236}">
                <a16:creationId xmlns:a16="http://schemas.microsoft.com/office/drawing/2014/main" id="{5A574A81-6607-4447-8DFC-9777483EFA25}"/>
              </a:ext>
            </a:extLst>
          </p:cNvPr>
          <p:cNvSpPr txBox="1">
            <a:spLocks/>
          </p:cNvSpPr>
          <p:nvPr/>
        </p:nvSpPr>
        <p:spPr>
          <a:xfrm>
            <a:off x="-2574" y="12997"/>
            <a:ext cx="12194574" cy="70593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200" b="1" dirty="0" err="1">
                <a:solidFill>
                  <a:srgbClr val="FF0000"/>
                </a:solidFill>
                <a:latin typeface="Bell MT" panose="02020503060305020303" pitchFamily="18" charset="0"/>
                <a:ea typeface="새굴림" panose="02030600000101010101" pitchFamily="18" charset="-127"/>
              </a:rPr>
              <a:t>로드하려는</a:t>
            </a:r>
            <a:r>
              <a:rPr lang="ko-KR" altLang="en-US" sz="4200" b="1" dirty="0">
                <a:solidFill>
                  <a:srgbClr val="FF0000"/>
                </a:solidFill>
                <a:latin typeface="Bell MT" panose="02020503060305020303" pitchFamily="18" charset="0"/>
                <a:ea typeface="새굴림" panose="02030600000101010101" pitchFamily="18" charset="-127"/>
              </a:rPr>
              <a:t> 텍스트파일</a:t>
            </a:r>
            <a:endParaRPr lang="ko-KR" altLang="en-US" sz="4200" b="1" dirty="0">
              <a:latin typeface="Bell MT" panose="02020503060305020303" pitchFamily="18" charset="0"/>
              <a:ea typeface="새굴림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F533BF-9E37-4A15-BC47-10E8E3CF4EF8}"/>
              </a:ext>
            </a:extLst>
          </p:cNvPr>
          <p:cNvSpPr txBox="1">
            <a:spLocks/>
          </p:cNvSpPr>
          <p:nvPr/>
        </p:nvSpPr>
        <p:spPr>
          <a:xfrm>
            <a:off x="1316334" y="1698171"/>
            <a:ext cx="10659878" cy="472208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Font typeface="Wingdings" pitchFamily="2" charset="2"/>
              <a:buChar char="u"/>
              <a:defRPr sz="2400" b="0" baseline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Pct val="75000"/>
              <a:buFont typeface="Wingdings" pitchFamily="2" charset="2"/>
              <a:buChar char="l"/>
              <a:defRPr sz="2000" b="0" baseline="0">
                <a:solidFill>
                  <a:schemeClr val="bg2"/>
                </a:solidFill>
                <a:latin typeface="맑은 고딕" panose="020B0503020000020004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80000"/>
              <a:buFont typeface="Wingdings" pitchFamily="2" charset="2"/>
              <a:buChar char="§"/>
              <a:defRPr sz="1800" b="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Arial" panose="020B0604020202020204" pitchFamily="34" charset="0"/>
              <a:buChar char="•"/>
              <a:defRPr sz="160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1400" baseline="0"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endParaRPr lang="en-US" altLang="ko-KR" sz="2500" b="1" dirty="0">
              <a:solidFill>
                <a:schemeClr val="tx1"/>
              </a:solidFill>
              <a:effectLst/>
              <a:latin typeface="Bell MT" panose="02020503060305020303" pitchFamily="18" charset="0"/>
              <a:ea typeface="새굴림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A8F08E-2742-41A5-8789-02C97B5AD7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800" b="48025"/>
          <a:stretch/>
        </p:blipFill>
        <p:spPr>
          <a:xfrm>
            <a:off x="6094713" y="1108511"/>
            <a:ext cx="3848398" cy="334291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6792FB1-0F05-41BE-BD8D-92DA75E470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8352"/>
          <a:stretch/>
        </p:blipFill>
        <p:spPr>
          <a:xfrm>
            <a:off x="1218206" y="1108511"/>
            <a:ext cx="4048125" cy="349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425422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16049</TotalTime>
  <Words>346</Words>
  <Application>Microsoft Office PowerPoint</Application>
  <PresentationFormat>와이드스크린</PresentationFormat>
  <Paragraphs>69</Paragraphs>
  <Slides>13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13</vt:i4>
      </vt:variant>
    </vt:vector>
  </HeadingPairs>
  <TitlesOfParts>
    <vt:vector size="24" baseType="lpstr">
      <vt:lpstr>Bell MT</vt:lpstr>
      <vt:lpstr>맑은 고딕</vt:lpstr>
      <vt:lpstr>Wingdings</vt:lpstr>
      <vt:lpstr>Calibri</vt:lpstr>
      <vt:lpstr>새굴림</vt:lpstr>
      <vt:lpstr>Calibri Light</vt:lpstr>
      <vt:lpstr>Arial</vt:lpstr>
      <vt:lpstr>나눔고딕</vt:lpstr>
      <vt:lpstr>디자인 사용자 지정</vt:lpstr>
      <vt:lpstr>1_디자인 사용자 지정</vt:lpstr>
      <vt:lpstr>Office Theme</vt:lpstr>
      <vt:lpstr>R-studio 데이터 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siegsong</dc:creator>
  <cp:lastModifiedBy>JY</cp:lastModifiedBy>
  <cp:revision>425</cp:revision>
  <cp:lastPrinted>2017-09-03T23:55:10Z</cp:lastPrinted>
  <dcterms:created xsi:type="dcterms:W3CDTF">2016-08-03T04:32:45Z</dcterms:created>
  <dcterms:modified xsi:type="dcterms:W3CDTF">2020-01-14T00:49:51Z</dcterms:modified>
</cp:coreProperties>
</file>