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54" r:id="rId2"/>
    <p:sldMasterId id="2147483669" r:id="rId3"/>
  </p:sldMasterIdLst>
  <p:notesMasterIdLst>
    <p:notesMasterId r:id="rId22"/>
  </p:notesMasterIdLst>
  <p:handoutMasterIdLst>
    <p:handoutMasterId r:id="rId23"/>
  </p:handoutMasterIdLst>
  <p:sldIdLst>
    <p:sldId id="25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16" r:id="rId21"/>
  </p:sldIdLst>
  <p:sldSz cx="12192000" cy="6858000"/>
  <p:notesSz cx="9926638" cy="6797675"/>
  <p:embeddedFontLst>
    <p:embeddedFont>
      <p:font typeface="나눔고딕" panose="020B0600000101010101" charset="-127"/>
      <p:regular r:id="rId24"/>
      <p:bold r:id="rId25"/>
    </p:embeddedFont>
    <p:embeddedFont>
      <p:font typeface="Bell MT" panose="02020503060305020303" pitchFamily="18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새굴림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정희" initials="구" lastIdx="1" clrIdx="0">
    <p:extLst>
      <p:ext uri="{19B8F6BF-5375-455C-9EA6-DF929625EA0E}">
        <p15:presenceInfo xmlns:p15="http://schemas.microsoft.com/office/powerpoint/2012/main" userId="구정희" providerId="None"/>
      </p:ext>
    </p:extLst>
  </p:cmAuthor>
  <p:cmAuthor id="2" name="JY" initials="J" lastIdx="18" clrIdx="1">
    <p:extLst>
      <p:ext uri="{19B8F6BF-5375-455C-9EA6-DF929625EA0E}">
        <p15:presenceInfo xmlns:p15="http://schemas.microsoft.com/office/powerpoint/2012/main" userId="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4C7E7"/>
    <a:srgbClr val="5D9EDB"/>
    <a:srgbClr val="FFC61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87089" autoAdjust="0"/>
  </p:normalViewPr>
  <p:slideViewPr>
    <p:cSldViewPr snapToGrid="0">
      <p:cViewPr varScale="1">
        <p:scale>
          <a:sx n="95" d="100"/>
          <a:sy n="95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26T17:38:46.647" idx="1">
    <p:pos x="5358" y="-246"/>
    <p:text>Matlab을 이용한 변수연산및 그래프 출력에서는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1B9F-3024-4B8C-97F8-B9FE56B42295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D42B-8A54-4613-8AF2-9F4050D8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9463-E549-40AF-B0C9-4D30790D309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2598-D7D4-4693-9487-30EC8BF1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8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에서 함수를 이용하여 데이터를 분석하려면 함수가 들어있는 패키지를 설치하고 </a:t>
            </a:r>
            <a:r>
              <a:rPr lang="ko-KR" altLang="en-US" dirty="0" err="1"/>
              <a:t>불러들어야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패키지란 비주얼 스튜디오에서의 </a:t>
            </a:r>
            <a:r>
              <a:rPr lang="en-US" altLang="ko-KR" dirty="0"/>
              <a:t>include</a:t>
            </a:r>
            <a:r>
              <a:rPr lang="ko-KR" altLang="en-US" dirty="0"/>
              <a:t>와 비슷한 기능을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이번에는 그래프를 </a:t>
            </a:r>
            <a:r>
              <a:rPr lang="ko-KR" altLang="en-US" dirty="0" err="1"/>
              <a:t>만들때</a:t>
            </a:r>
            <a:r>
              <a:rPr lang="ko-KR" altLang="en-US" dirty="0"/>
              <a:t> 가장 많이 사용되는 패키지인 </a:t>
            </a:r>
            <a:r>
              <a:rPr lang="en-US" altLang="ko-KR" dirty="0"/>
              <a:t>ggplot2</a:t>
            </a:r>
            <a:r>
              <a:rPr lang="ko-KR" altLang="en-US" dirty="0"/>
              <a:t>를 </a:t>
            </a:r>
            <a:r>
              <a:rPr lang="ko-KR" altLang="en-US" dirty="0" err="1"/>
              <a:t>설치하려한다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  <a:r>
              <a:rPr lang="ko-KR" altLang="en-US" dirty="0"/>
              <a:t>사용을 위해 패키지를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설치가 다되고 프롬프트가 표시되면 패키지를 </a:t>
            </a:r>
            <a:r>
              <a:rPr lang="ko-KR" altLang="en-US" dirty="0" err="1"/>
              <a:t>로드한다</a:t>
            </a:r>
            <a:endParaRPr lang="en-US" altLang="ko-KR" dirty="0"/>
          </a:p>
          <a:p>
            <a:r>
              <a:rPr lang="ko-KR" altLang="en-US" dirty="0"/>
              <a:t>로드 후 패키지 </a:t>
            </a:r>
            <a:r>
              <a:rPr lang="ko-KR" altLang="en-US" dirty="0" err="1"/>
              <a:t>사용을위해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여러 개의 문자로 구성된 변수 </a:t>
            </a:r>
            <a:r>
              <a:rPr lang="en-US" altLang="ko-KR" dirty="0"/>
              <a:t>x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qplot</a:t>
            </a:r>
            <a:r>
              <a:rPr lang="ko-KR" altLang="en-US" dirty="0"/>
              <a:t>함수를 사용하면 문자의 빈도수를 그래프로 </a:t>
            </a:r>
            <a:r>
              <a:rPr lang="ko-KR" altLang="en-US" dirty="0" err="1"/>
              <a:t>볼수있게된다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0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Gplot</a:t>
            </a:r>
            <a:r>
              <a:rPr lang="en-US" altLang="ko-KR" dirty="0"/>
              <a:t> </a:t>
            </a:r>
            <a:r>
              <a:rPr lang="ko-KR" altLang="en-US" dirty="0"/>
              <a:t>함수에서 파라미터 설정을 </a:t>
            </a:r>
            <a:r>
              <a:rPr lang="ko-KR" altLang="en-US" dirty="0" err="1"/>
              <a:t>바꾸었을때의</a:t>
            </a:r>
            <a:r>
              <a:rPr lang="ko-KR" altLang="en-US" dirty="0"/>
              <a:t> 그래프 모양 변화를 살펴보자</a:t>
            </a:r>
            <a:endParaRPr lang="en-US" altLang="ko-KR" dirty="0"/>
          </a:p>
          <a:p>
            <a:r>
              <a:rPr lang="en-US" altLang="ko-KR" dirty="0"/>
              <a:t>Mpg</a:t>
            </a:r>
            <a:r>
              <a:rPr lang="ko-KR" altLang="en-US" dirty="0"/>
              <a:t>라는 데이터를 사용하여 </a:t>
            </a:r>
            <a:r>
              <a:rPr lang="en-US" altLang="ko-KR" dirty="0"/>
              <a:t>x</a:t>
            </a:r>
            <a:r>
              <a:rPr lang="ko-KR" altLang="en-US" dirty="0"/>
              <a:t>축만 </a:t>
            </a:r>
            <a:r>
              <a:rPr lang="en-US" altLang="ko-KR" dirty="0" err="1"/>
              <a:t>drv</a:t>
            </a:r>
            <a:r>
              <a:rPr lang="ko-KR" altLang="en-US" dirty="0"/>
              <a:t>라는 변수로 설정하여 그래프를 </a:t>
            </a:r>
            <a:r>
              <a:rPr lang="ko-KR" altLang="en-US" dirty="0" err="1"/>
              <a:t>만든결과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축에 </a:t>
            </a:r>
            <a:r>
              <a:rPr lang="en-US" altLang="ko-KR" dirty="0" err="1"/>
              <a:t>hwy</a:t>
            </a:r>
            <a:r>
              <a:rPr lang="ko-KR" altLang="en-US" dirty="0"/>
              <a:t>라는 변수를 추가하여 그래프를 그리면 데이터의 개수만큼 점이 찍혀서 표시가 된다</a:t>
            </a:r>
            <a:endParaRPr lang="en-US" altLang="ko-KR" dirty="0"/>
          </a:p>
          <a:p>
            <a:r>
              <a:rPr lang="en-US" altLang="ko-KR" dirty="0" err="1"/>
              <a:t>Geom</a:t>
            </a:r>
            <a:r>
              <a:rPr lang="en-US" altLang="ko-KR" dirty="0"/>
              <a:t> </a:t>
            </a:r>
            <a:r>
              <a:rPr lang="ko-KR" altLang="en-US" dirty="0"/>
              <a:t>파라미터를 사용하여 그래프의 모양을 결정한다</a:t>
            </a:r>
            <a:endParaRPr lang="en-US" altLang="ko-KR" dirty="0"/>
          </a:p>
          <a:p>
            <a:r>
              <a:rPr lang="en-US" altLang="ko-KR" dirty="0"/>
              <a:t>Boxplot</a:t>
            </a:r>
            <a:r>
              <a:rPr lang="ko-KR" altLang="en-US" dirty="0"/>
              <a:t> 의 모양을 설명하자면 아래에 그려진 선은 박스의 </a:t>
            </a:r>
            <a:r>
              <a:rPr lang="ko-KR" altLang="en-US" dirty="0" err="1"/>
              <a:t>밑부분까지해서</a:t>
            </a:r>
            <a:r>
              <a:rPr lang="ko-KR" altLang="en-US" dirty="0"/>
              <a:t> 하위 </a:t>
            </a:r>
            <a:r>
              <a:rPr lang="en-US" altLang="ko-KR" dirty="0"/>
              <a:t>25%, </a:t>
            </a:r>
            <a:r>
              <a:rPr lang="ko-KR" altLang="en-US" dirty="0"/>
              <a:t>선은 중간값</a:t>
            </a:r>
            <a:r>
              <a:rPr lang="en-US" altLang="ko-KR" dirty="0"/>
              <a:t>, </a:t>
            </a:r>
            <a:r>
              <a:rPr lang="ko-KR" altLang="en-US" dirty="0"/>
              <a:t>위의 박스가 닫히는 부분은 </a:t>
            </a:r>
            <a:r>
              <a:rPr lang="en-US" altLang="ko-KR" dirty="0"/>
              <a:t>75%</a:t>
            </a:r>
            <a:r>
              <a:rPr lang="ko-KR" altLang="en-US" dirty="0"/>
              <a:t>지점이다</a:t>
            </a:r>
            <a:r>
              <a:rPr lang="en-US" altLang="ko-KR" dirty="0"/>
              <a:t>. </a:t>
            </a:r>
            <a:r>
              <a:rPr lang="ko-KR" altLang="en-US" dirty="0"/>
              <a:t>선은 데이터의 정규분포에서 각각 상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0.7%</a:t>
            </a:r>
            <a:r>
              <a:rPr lang="ko-KR" altLang="en-US" dirty="0"/>
              <a:t>를 나타내고</a:t>
            </a:r>
            <a:r>
              <a:rPr lang="en-US" altLang="ko-KR" dirty="0"/>
              <a:t>, </a:t>
            </a:r>
            <a:r>
              <a:rPr lang="ko-KR" altLang="en-US" dirty="0"/>
              <a:t>특이점이라고 부른다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Colour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drv</a:t>
            </a:r>
            <a:r>
              <a:rPr lang="ko-KR" altLang="en-US" dirty="0"/>
              <a:t>에 따라 색을 다르게 표현한다는 파라미터이다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에서 데이터 분석을 하기 위해서는 행과 열로 구성된 데이터를 사용하곤 한다</a:t>
            </a:r>
            <a:endParaRPr lang="en-US" altLang="ko-KR" dirty="0"/>
          </a:p>
          <a:p>
            <a:r>
              <a:rPr lang="ko-KR" altLang="en-US" dirty="0"/>
              <a:t>데이터를 분석하기 전에</a:t>
            </a:r>
            <a:r>
              <a:rPr lang="en-US" altLang="ko-KR" dirty="0"/>
              <a:t>, </a:t>
            </a:r>
            <a:r>
              <a:rPr lang="ko-KR" altLang="en-US" dirty="0"/>
              <a:t>행렬 만드는 법을 배워보자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1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프레임을 생성하기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24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프레임을 생성하기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0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프레임을 생성하기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9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왼쪽하단의 창은 콘솔창으로 소스창에서 실행시키거나</a:t>
            </a:r>
            <a:r>
              <a:rPr lang="en-US" altLang="ko-KR" dirty="0"/>
              <a:t>, </a:t>
            </a:r>
            <a:r>
              <a:rPr lang="ko-KR" altLang="en-US" dirty="0"/>
              <a:t>콘솔창에서 직접 입력한 코드의 결과값을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4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오른쪽상단의 창은 환경창으로 몇 개의 탭이 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Environment </a:t>
            </a:r>
            <a:r>
              <a:rPr lang="ko-KR" altLang="en-US" dirty="0"/>
              <a:t>탭에서는 생성된 변수와 변수의 값을 볼 수 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History </a:t>
            </a:r>
            <a:r>
              <a:rPr lang="ko-KR" altLang="en-US" dirty="0"/>
              <a:t>탭에서는 이때까지 실행된 코드가 </a:t>
            </a:r>
            <a:r>
              <a:rPr lang="ko-KR" altLang="en-US" dirty="0" err="1"/>
              <a:t>나열돼있다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2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오른쪽하단의 파일창에서도 몇 개의 탭이 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Files </a:t>
            </a:r>
            <a:r>
              <a:rPr lang="ko-KR" altLang="en-US" dirty="0"/>
              <a:t>탭에서는 폴더에 있는 파일을 보여주는 탭이다</a:t>
            </a:r>
            <a:r>
              <a:rPr lang="en-US" altLang="ko-KR" dirty="0"/>
              <a:t>. </a:t>
            </a:r>
            <a:r>
              <a:rPr lang="ko-KR" altLang="en-US" dirty="0"/>
              <a:t>만약 실행시키려는 스크립트가 이 파일창안에 존재하지 않으면 스크립트가 실행되지 않는다</a:t>
            </a:r>
            <a:endParaRPr lang="en-US" altLang="ko-KR" dirty="0"/>
          </a:p>
          <a:p>
            <a:r>
              <a:rPr lang="en-US" altLang="ko-KR" dirty="0"/>
              <a:t>Plots </a:t>
            </a:r>
            <a:r>
              <a:rPr lang="ko-KR" altLang="en-US" dirty="0"/>
              <a:t>탭에서는 실행한 코드의 결과를 그래프로 보여주고</a:t>
            </a:r>
            <a:endParaRPr lang="en-US" altLang="ko-KR" dirty="0"/>
          </a:p>
          <a:p>
            <a:r>
              <a:rPr lang="en-US" altLang="ko-KR" dirty="0"/>
              <a:t>Packages</a:t>
            </a:r>
            <a:r>
              <a:rPr lang="ko-KR" altLang="en-US" dirty="0"/>
              <a:t> 탭은 현재 설치된 패키지 목록을 보여준다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8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변수를 생성하는 방법은 변수의 형식을 지정해주지 않고도 값을 </a:t>
            </a:r>
            <a:r>
              <a:rPr lang="ko-KR" altLang="en-US" dirty="0" err="1"/>
              <a:t>대입시켜주기만</a:t>
            </a:r>
            <a:r>
              <a:rPr lang="ko-KR" altLang="en-US" dirty="0"/>
              <a:t> 하면 변수가 생성된다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변수들끼리의</a:t>
            </a:r>
            <a:r>
              <a:rPr lang="ko-KR" altLang="en-US" dirty="0"/>
              <a:t> </a:t>
            </a:r>
            <a:r>
              <a:rPr lang="ko-KR" altLang="en-US" dirty="0" err="1"/>
              <a:t>사칙연산또한</a:t>
            </a:r>
            <a:r>
              <a:rPr lang="ko-KR" altLang="en-US" dirty="0"/>
              <a:t> 가능하다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8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변수에 한 개의 값을 </a:t>
            </a:r>
            <a:r>
              <a:rPr lang="ko-KR" altLang="en-US" dirty="0" err="1"/>
              <a:t>넣는방법과</a:t>
            </a:r>
            <a:r>
              <a:rPr lang="ko-KR" altLang="en-US" dirty="0"/>
              <a:t> 더불어</a:t>
            </a:r>
            <a:endParaRPr lang="en-US" altLang="ko-KR" dirty="0"/>
          </a:p>
          <a:p>
            <a:r>
              <a:rPr lang="ko-KR" altLang="en-US" dirty="0"/>
              <a:t>한 변수에 여러 개의 값을 </a:t>
            </a:r>
            <a:r>
              <a:rPr lang="ko-KR" altLang="en-US" dirty="0" err="1"/>
              <a:t>넣을수</a:t>
            </a:r>
            <a:r>
              <a:rPr lang="ko-KR" altLang="en-US" dirty="0"/>
              <a:t> 있는 방법도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)</a:t>
            </a:r>
            <a:r>
              <a:rPr lang="ko-KR" altLang="en-US" dirty="0"/>
              <a:t>함수에 여러 값을 넣은 후 변수에 넣으면 한 개의 변수가 </a:t>
            </a:r>
            <a:r>
              <a:rPr lang="en-US" altLang="ko-KR" dirty="0"/>
              <a:t>1:n</a:t>
            </a:r>
            <a:r>
              <a:rPr lang="ko-KR" altLang="en-US" dirty="0"/>
              <a:t>의 행렬형식으로 값을 가지게 된다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seq( )</a:t>
            </a:r>
            <a:r>
              <a:rPr lang="ko-KR" altLang="en-US" dirty="0"/>
              <a:t>함수도 같은 기능을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결과값을 보면 숫자가 </a:t>
            </a:r>
            <a:r>
              <a:rPr lang="en-US" altLang="ko-KR" dirty="0"/>
              <a:t>1</a:t>
            </a:r>
            <a:r>
              <a:rPr lang="ko-KR" altLang="en-US" dirty="0"/>
              <a:t>씩 증가하게 되는데</a:t>
            </a:r>
            <a:r>
              <a:rPr lang="en-US" altLang="ko-KR" dirty="0"/>
              <a:t>, 1</a:t>
            </a:r>
            <a:r>
              <a:rPr lang="ko-KR" altLang="en-US" dirty="0"/>
              <a:t>이 아닌 간격을 가진 연속된 숫자를 만들고 싶다면 </a:t>
            </a:r>
            <a:r>
              <a:rPr lang="en-US" altLang="ko-KR" dirty="0"/>
              <a:t>by </a:t>
            </a:r>
            <a:r>
              <a:rPr lang="ko-KR" altLang="en-US" dirty="0"/>
              <a:t>파라미터를 사용하면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5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7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189655" y="2381250"/>
            <a:ext cx="7572375" cy="81135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9655" y="3473750"/>
            <a:ext cx="4277570" cy="5172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YYYY. MM. DD.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189655" y="4091288"/>
            <a:ext cx="4277570" cy="1023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5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488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218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753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372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86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32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95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091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497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596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6295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23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5925" y="0"/>
            <a:ext cx="2886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5" y="6076658"/>
            <a:ext cx="2613332" cy="590539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3284984"/>
            <a:ext cx="12192001" cy="9639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78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38163" y="6470284"/>
            <a:ext cx="713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E202BD-F1A6-4F8D-A2DE-5F83FF7FFA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7718E8-E27E-4081-A377-B50A19040B7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CEECD2AF-2D7F-47AE-9AB4-4C318FD866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EB8D52-5A19-4E49-BBA8-58FF100EA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9801" y="1734796"/>
            <a:ext cx="11130289" cy="2256090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</a:t>
            </a:r>
            <a:r>
              <a:rPr lang="en-US" altLang="ko-KR" sz="4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obile </a:t>
            </a:r>
            <a:r>
              <a:rPr lang="en-US" altLang="ko-KR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C</a:t>
            </a:r>
            <a:r>
              <a:rPr lang="en-US" altLang="ko-KR" sz="4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ommunication </a:t>
            </a:r>
            <a:r>
              <a:rPr lang="en-US" altLang="ko-KR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L</a:t>
            </a:r>
            <a:r>
              <a:rPr lang="en-US" altLang="ko-KR" sz="4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ab.</a:t>
            </a:r>
            <a:endParaRPr lang="ko-KR" altLang="en-US" sz="4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33747" y="3591792"/>
            <a:ext cx="9275928" cy="2304806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이지예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2020. 1. 7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7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함수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09BEC7-C203-41CE-B76C-B5DA5DE5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8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패키지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6305489" y="907342"/>
            <a:ext cx="5745831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패키지란</a:t>
            </a:r>
            <a:r>
              <a:rPr lang="en-US" altLang="ko-KR" b="1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사용자들의 희망으로 생겨나는 특수한 목적의 코드들의 집합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tx1"/>
                </a:solidFill>
                <a:effectLst/>
              </a:rPr>
              <a:t>ggplot2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–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R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에서 유명한 시각화 패키지</a:t>
            </a:r>
            <a:endParaRPr lang="en-US" altLang="ko-KR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-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ffectLst/>
              </a:rPr>
              <a:t>ggplot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,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ffectLst/>
              </a:rPr>
              <a:t>qplot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effectLst/>
              </a:rPr>
              <a:t>geom_histogram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등 </a:t>
            </a:r>
            <a:endParaRPr lang="en-US" altLang="ko-KR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effectLst/>
              </a:rPr>
              <a:t> 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수십가지 그래프 관련 함수가 들어있다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331F3-075A-4E21-A668-D0F0E2B9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3" y="1206221"/>
            <a:ext cx="5530043" cy="47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패키지 </a:t>
            </a:r>
            <a:r>
              <a:rPr lang="en-US" altLang="ko-KR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- </a:t>
            </a:r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그래프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0DD49-704C-4B78-8377-88A32467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8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9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파라미터 변화에 따른 그래프 변화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D42A0-F110-4DCF-B8C0-DBF766A9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8" y="854588"/>
            <a:ext cx="7439025" cy="1119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202E60-186D-40BB-AAD0-0849C2735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4" y="2048955"/>
            <a:ext cx="3405374" cy="23533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DECE2C-16F2-4A97-AAD3-A110808C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509" y="2031344"/>
            <a:ext cx="3525373" cy="2401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D1FE24-92B7-48E2-B613-126A79BC0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813" y="1996082"/>
            <a:ext cx="3405374" cy="2292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E6AD5-B200-4107-950F-EA85A4ECF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183" y="4463236"/>
            <a:ext cx="3195709" cy="2186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53DCE0-46A1-49FA-8F4C-9D0B7EB39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335" y="4310573"/>
            <a:ext cx="3644921" cy="24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행렬 생성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899BE6-E672-46C1-9D2B-17D36EE4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97" y="1063485"/>
            <a:ext cx="3211847" cy="9818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3C544F-7D12-4138-8524-720FA505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297" y="3030536"/>
            <a:ext cx="3020431" cy="276397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EE8E65-7AC9-4D4C-9C84-3E4184786EF1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223422" cy="1847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6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까지의 숫자 생성하여 벡터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x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로  설정</a:t>
            </a: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X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를 이용하여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2x3,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3x2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행렬 생성</a:t>
            </a: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8FE381-6259-4416-AEB2-8588B54BE9EC}"/>
              </a:ext>
            </a:extLst>
          </p:cNvPr>
          <p:cNvSpPr txBox="1">
            <a:spLocks/>
          </p:cNvSpPr>
          <p:nvPr/>
        </p:nvSpPr>
        <p:spPr>
          <a:xfrm>
            <a:off x="3638866" y="2911335"/>
            <a:ext cx="2519037" cy="7631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-&gt;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실행결과</a:t>
            </a: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0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데이터프레임 생성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EE8E65-7AC9-4D4C-9C84-3E4184786EF1}"/>
              </a:ext>
            </a:extLst>
          </p:cNvPr>
          <p:cNvSpPr txBox="1">
            <a:spLocks/>
          </p:cNvSpPr>
          <p:nvPr/>
        </p:nvSpPr>
        <p:spPr>
          <a:xfrm>
            <a:off x="65901" y="1416818"/>
            <a:ext cx="11223422" cy="51045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 및 업무에서 가장 많이 사용하는 데이터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행렬 데이터와 유사해 보이지만 데이터 프레임의 각 열에 변수명이 있어야 한다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엑셀의 데이터 구조와 매우 유사</a:t>
            </a: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형태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74E06D-591C-46E6-9DA7-759EA18A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61" y="3588098"/>
            <a:ext cx="2771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데이터프레임 생성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EE8E65-7AC9-4D4C-9C84-3E4184786EF1}"/>
              </a:ext>
            </a:extLst>
          </p:cNvPr>
          <p:cNvSpPr txBox="1">
            <a:spLocks/>
          </p:cNvSpPr>
          <p:nvPr/>
        </p:nvSpPr>
        <p:spPr>
          <a:xfrm>
            <a:off x="96046" y="876719"/>
            <a:ext cx="11223422" cy="51045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D4096-A51E-471E-8FE1-D52783F75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3" r="46053"/>
          <a:stretch/>
        </p:blipFill>
        <p:spPr>
          <a:xfrm>
            <a:off x="96046" y="863722"/>
            <a:ext cx="6153956" cy="5981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970CF1-F68D-45A5-B894-680856BCF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1" y="1151899"/>
            <a:ext cx="1866900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902D3B-096C-4D82-9CAD-66667D62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781" y="1528761"/>
            <a:ext cx="3771900" cy="38004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A808C50-DA27-44B5-AE7C-B30AAB0DEEFB}"/>
              </a:ext>
            </a:extLst>
          </p:cNvPr>
          <p:cNvSpPr/>
          <p:nvPr/>
        </p:nvSpPr>
        <p:spPr>
          <a:xfrm>
            <a:off x="6410848" y="3346101"/>
            <a:ext cx="562708" cy="331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9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데이터프레임 생성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EE8E65-7AC9-4D4C-9C84-3E4184786EF1}"/>
              </a:ext>
            </a:extLst>
          </p:cNvPr>
          <p:cNvSpPr txBox="1">
            <a:spLocks/>
          </p:cNvSpPr>
          <p:nvPr/>
        </p:nvSpPr>
        <p:spPr>
          <a:xfrm>
            <a:off x="7157660" y="4220307"/>
            <a:ext cx="4883028" cy="1630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SEX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와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AREA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의 숫자는 가나다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알파벳 순</a:t>
            </a:r>
            <a:endParaRPr lang="en-US" altLang="ko-KR" sz="20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D4096-A51E-471E-8FE1-D52783F75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3" r="46053"/>
          <a:stretch/>
        </p:blipFill>
        <p:spPr>
          <a:xfrm>
            <a:off x="96046" y="863722"/>
            <a:ext cx="6153956" cy="598128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A808C50-DA27-44B5-AE7C-B30AAB0DEEFB}"/>
              </a:ext>
            </a:extLst>
          </p:cNvPr>
          <p:cNvSpPr/>
          <p:nvPr/>
        </p:nvSpPr>
        <p:spPr>
          <a:xfrm>
            <a:off x="6410848" y="3346101"/>
            <a:ext cx="562708" cy="331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1AE167-DA23-4E18-9C94-F95E61EE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926" y="2774600"/>
            <a:ext cx="4772496" cy="14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다음주 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파일 저장하고 불러오기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분석을 위한 데이터 가공 및 정제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목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1230205" y="1377092"/>
            <a:ext cx="4045187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이해하기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실습환경 소개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변수 생성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함수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패키지 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– ggplot2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19917B-2653-45A7-9677-B56F400A2F19}"/>
              </a:ext>
            </a:extLst>
          </p:cNvPr>
          <p:cNvSpPr txBox="1">
            <a:spLocks/>
          </p:cNvSpPr>
          <p:nvPr/>
        </p:nvSpPr>
        <p:spPr>
          <a:xfrm>
            <a:off x="6517330" y="1378768"/>
            <a:ext cx="4045187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데이터시트 분석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72794-2C5B-4ABC-A372-95645F1E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8" y="955965"/>
            <a:ext cx="10725956" cy="5902035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E908F78-E66D-45B7-823A-53EB54ACF317}"/>
              </a:ext>
            </a:extLst>
          </p:cNvPr>
          <p:cNvSpPr/>
          <p:nvPr/>
        </p:nvSpPr>
        <p:spPr>
          <a:xfrm>
            <a:off x="658078" y="1376624"/>
            <a:ext cx="5782915" cy="316523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DBBFB32-D7C0-411C-BFB8-BD4D70982E7C}"/>
              </a:ext>
            </a:extLst>
          </p:cNvPr>
          <p:cNvSpPr/>
          <p:nvPr/>
        </p:nvSpPr>
        <p:spPr>
          <a:xfrm>
            <a:off x="4074994" y="1856350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소스 창</a:t>
            </a:r>
          </a:p>
        </p:txBody>
      </p:sp>
    </p:spTree>
    <p:extLst>
      <p:ext uri="{BB962C8B-B14F-4D97-AF65-F5344CB8AC3E}">
        <p14:creationId xmlns:p14="http://schemas.microsoft.com/office/powerpoint/2010/main" val="2444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72794-2C5B-4ABC-A372-95645F1E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8" y="955965"/>
            <a:ext cx="10725956" cy="5902035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E908F78-E66D-45B7-823A-53EB54ACF317}"/>
              </a:ext>
            </a:extLst>
          </p:cNvPr>
          <p:cNvSpPr/>
          <p:nvPr/>
        </p:nvSpPr>
        <p:spPr>
          <a:xfrm>
            <a:off x="658078" y="4531807"/>
            <a:ext cx="5782915" cy="227084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DBBFB32-D7C0-411C-BFB8-BD4D70982E7C}"/>
              </a:ext>
            </a:extLst>
          </p:cNvPr>
          <p:cNvSpPr/>
          <p:nvPr/>
        </p:nvSpPr>
        <p:spPr>
          <a:xfrm>
            <a:off x="3863978" y="3655691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59638"/>
              <a:gd name="adj6" fmla="val -40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콘솔 창</a:t>
            </a:r>
          </a:p>
        </p:txBody>
      </p:sp>
    </p:spTree>
    <p:extLst>
      <p:ext uri="{BB962C8B-B14F-4D97-AF65-F5344CB8AC3E}">
        <p14:creationId xmlns:p14="http://schemas.microsoft.com/office/powerpoint/2010/main" val="297022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72794-2C5B-4ABC-A372-95645F1E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8" y="955965"/>
            <a:ext cx="10725956" cy="5902035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E908F78-E66D-45B7-823A-53EB54ACF317}"/>
              </a:ext>
            </a:extLst>
          </p:cNvPr>
          <p:cNvSpPr/>
          <p:nvPr/>
        </p:nvSpPr>
        <p:spPr>
          <a:xfrm>
            <a:off x="6501284" y="1386673"/>
            <a:ext cx="4877114" cy="233121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DBBFB32-D7C0-411C-BFB8-BD4D70982E7C}"/>
              </a:ext>
            </a:extLst>
          </p:cNvPr>
          <p:cNvSpPr/>
          <p:nvPr/>
        </p:nvSpPr>
        <p:spPr>
          <a:xfrm>
            <a:off x="10438813" y="2017124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 창</a:t>
            </a:r>
          </a:p>
        </p:txBody>
      </p:sp>
    </p:spTree>
    <p:extLst>
      <p:ext uri="{BB962C8B-B14F-4D97-AF65-F5344CB8AC3E}">
        <p14:creationId xmlns:p14="http://schemas.microsoft.com/office/powerpoint/2010/main" val="55408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72794-2C5B-4ABC-A372-95645F1E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8" y="955965"/>
            <a:ext cx="10725956" cy="5902035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E908F78-E66D-45B7-823A-53EB54ACF317}"/>
              </a:ext>
            </a:extLst>
          </p:cNvPr>
          <p:cNvSpPr/>
          <p:nvPr/>
        </p:nvSpPr>
        <p:spPr>
          <a:xfrm>
            <a:off x="6451042" y="3717890"/>
            <a:ext cx="4932992" cy="30847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DBBFB32-D7C0-411C-BFB8-BD4D70982E7C}"/>
              </a:ext>
            </a:extLst>
          </p:cNvPr>
          <p:cNvSpPr/>
          <p:nvPr/>
        </p:nvSpPr>
        <p:spPr>
          <a:xfrm>
            <a:off x="10298467" y="2756714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56944"/>
              <a:gd name="adj6" fmla="val -538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창</a:t>
            </a:r>
          </a:p>
        </p:txBody>
      </p:sp>
    </p:spTree>
    <p:extLst>
      <p:ext uri="{BB962C8B-B14F-4D97-AF65-F5344CB8AC3E}">
        <p14:creationId xmlns:p14="http://schemas.microsoft.com/office/powerpoint/2010/main" val="128779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변수 생성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8E64F0-382C-4F1A-B427-21DE0DCA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837616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A8AE679-64E0-4C65-A484-4DF468FDC54A}"/>
              </a:ext>
            </a:extLst>
          </p:cNvPr>
          <p:cNvSpPr/>
          <p:nvPr/>
        </p:nvSpPr>
        <p:spPr>
          <a:xfrm>
            <a:off x="392317" y="1266093"/>
            <a:ext cx="1667595" cy="102493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9992B20-4292-4A33-AA6C-20201802C975}"/>
              </a:ext>
            </a:extLst>
          </p:cNvPr>
          <p:cNvSpPr/>
          <p:nvPr/>
        </p:nvSpPr>
        <p:spPr>
          <a:xfrm>
            <a:off x="402365" y="5385916"/>
            <a:ext cx="1667595" cy="130126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B008606-5E8A-473C-AA5F-67741C8CAEA0}"/>
              </a:ext>
            </a:extLst>
          </p:cNvPr>
          <p:cNvSpPr/>
          <p:nvPr/>
        </p:nvSpPr>
        <p:spPr>
          <a:xfrm>
            <a:off x="6623969" y="1569217"/>
            <a:ext cx="1667595" cy="50074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5B3276-6A9E-4C88-AD90-D40BDA0B9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" t="7049" r="84976" b="75393"/>
          <a:stretch/>
        </p:blipFill>
        <p:spPr>
          <a:xfrm>
            <a:off x="2824017" y="1920908"/>
            <a:ext cx="3280291" cy="2004047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19F2AEA6-9951-4198-9D52-1B9922054DC8}"/>
              </a:ext>
            </a:extLst>
          </p:cNvPr>
          <p:cNvSpPr/>
          <p:nvPr/>
        </p:nvSpPr>
        <p:spPr>
          <a:xfrm>
            <a:off x="2815709" y="1920908"/>
            <a:ext cx="3280291" cy="198790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E017528-30FF-4249-B297-2FEE968A5F7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059912" y="1778559"/>
            <a:ext cx="764105" cy="1144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48C554B-8454-4B9F-A6C5-C93C4291B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t="77709" r="84976" b="86"/>
          <a:stretch/>
        </p:blipFill>
        <p:spPr>
          <a:xfrm>
            <a:off x="2952100" y="4210572"/>
            <a:ext cx="3024123" cy="2350688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63A3FE6-2FE9-4744-B2A7-FBCCAEEDE743}"/>
              </a:ext>
            </a:extLst>
          </p:cNvPr>
          <p:cNvSpPr/>
          <p:nvPr/>
        </p:nvSpPr>
        <p:spPr>
          <a:xfrm>
            <a:off x="2952100" y="4194425"/>
            <a:ext cx="3024123" cy="235068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8F9296-CFF0-492B-BA3C-DA70C2D3FEE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069960" y="5385916"/>
            <a:ext cx="882140" cy="65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여러 값으로 구성된 변수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EB7D7-64D6-48BC-8077-DA7ACC30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5907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DA0FA-76DA-4A34-A713-9B3582FA3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21" r="85837"/>
          <a:stretch/>
        </p:blipFill>
        <p:spPr>
          <a:xfrm>
            <a:off x="2936225" y="2363876"/>
            <a:ext cx="4067721" cy="3343588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DAFF13FB-BE20-4AD1-98B1-134A35404DB5}"/>
              </a:ext>
            </a:extLst>
          </p:cNvPr>
          <p:cNvSpPr/>
          <p:nvPr/>
        </p:nvSpPr>
        <p:spPr>
          <a:xfrm>
            <a:off x="2936225" y="2363875"/>
            <a:ext cx="4067721" cy="334358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B5B0ED-3C09-48B0-872C-D898F06B5FC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668026" y="4035669"/>
            <a:ext cx="1268199" cy="140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문자로 구성된 변수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2FEF3-25B2-4F04-BACB-E8C81E02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5" y="854586"/>
            <a:ext cx="11407366" cy="58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632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15886</TotalTime>
  <Words>547</Words>
  <Application>Microsoft Office PowerPoint</Application>
  <PresentationFormat>와이드스크린</PresentationFormat>
  <Paragraphs>108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Wingdings</vt:lpstr>
      <vt:lpstr>Calibri</vt:lpstr>
      <vt:lpstr>Calibri Light</vt:lpstr>
      <vt:lpstr>새굴림</vt:lpstr>
      <vt:lpstr>Arial</vt:lpstr>
      <vt:lpstr>Bell MT</vt:lpstr>
      <vt:lpstr>나눔고딕</vt:lpstr>
      <vt:lpstr>맑은 고딕</vt:lpstr>
      <vt:lpstr>디자인 사용자 지정</vt:lpstr>
      <vt:lpstr>1_디자인 사용자 지정</vt:lpstr>
      <vt:lpstr>Office Theme</vt:lpstr>
      <vt:lpstr>Mobile Communication Lab.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siegsong</dc:creator>
  <cp:lastModifiedBy>JY</cp:lastModifiedBy>
  <cp:revision>409</cp:revision>
  <cp:lastPrinted>2017-09-03T23:55:10Z</cp:lastPrinted>
  <dcterms:created xsi:type="dcterms:W3CDTF">2016-08-03T04:32:45Z</dcterms:created>
  <dcterms:modified xsi:type="dcterms:W3CDTF">2020-01-06T12:45:25Z</dcterms:modified>
</cp:coreProperties>
</file>