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10.jpg" ContentType="image/jpeg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7D2"/>
    <a:srgbClr val="929292"/>
    <a:srgbClr val="CAF5CC"/>
    <a:srgbClr val="87B439"/>
    <a:srgbClr val="C2E195"/>
    <a:srgbClr val="B5DA71"/>
    <a:srgbClr val="E7877B"/>
    <a:srgbClr val="6B914B"/>
    <a:srgbClr val="353535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1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7AE4-74B3-4A46-8337-E1198E4A73B8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CAC6-EE4F-4844-B753-BDDE6E04A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2328265" y="2151031"/>
            <a:ext cx="2639973" cy="2275839"/>
          </a:xfrm>
          <a:prstGeom prst="triangle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1137919" y="1624111"/>
            <a:ext cx="3251200" cy="2802759"/>
          </a:xfrm>
          <a:prstGeom prst="triangle">
            <a:avLst/>
          </a:prstGeom>
          <a:solidFill>
            <a:schemeClr val="bg1">
              <a:alpha val="4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10800000">
            <a:off x="0" y="1193100"/>
            <a:ext cx="3830319" cy="3302000"/>
          </a:xfrm>
          <a:prstGeom prst="triangle">
            <a:avLst/>
          </a:prstGeom>
          <a:solidFill>
            <a:schemeClr val="bg1">
              <a:alpha val="7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317" y="630936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4397" y="596392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30398" y="603504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63518" y="562864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66159" y="590296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99279" y="5425440"/>
            <a:ext cx="548640" cy="5486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3364585" y="2551606"/>
            <a:ext cx="2214880" cy="1909379"/>
          </a:xfrm>
          <a:prstGeom prst="triangle">
            <a:avLst/>
          </a:prstGeom>
          <a:solidFill>
            <a:schemeClr val="bg1">
              <a:lumMod val="9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10106" y="1719290"/>
            <a:ext cx="1190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销</a:t>
            </a:r>
            <a:endParaRPr lang="zh-CN" altLang="en-US" sz="9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6012" y="2151031"/>
            <a:ext cx="801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售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96923" y="2517491"/>
            <a:ext cx="73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系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07460" y="2844100"/>
            <a:ext cx="54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统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0640" y="4857880"/>
            <a:ext cx="5842000" cy="1939159"/>
          </a:xfrm>
          <a:custGeom>
            <a:avLst/>
            <a:gdLst>
              <a:gd name="connsiteX0" fmla="*/ 0 w 5770880"/>
              <a:gd name="connsiteY0" fmla="*/ 1991360 h 1991360"/>
              <a:gd name="connsiteX1" fmla="*/ 853440 w 5770880"/>
              <a:gd name="connsiteY1" fmla="*/ 1036320 h 1991360"/>
              <a:gd name="connsiteX2" fmla="*/ 1534160 w 5770880"/>
              <a:gd name="connsiteY2" fmla="*/ 1981200 h 1991360"/>
              <a:gd name="connsiteX3" fmla="*/ 2570480 w 5770880"/>
              <a:gd name="connsiteY3" fmla="*/ 1310640 h 1991360"/>
              <a:gd name="connsiteX4" fmla="*/ 3200400 w 5770880"/>
              <a:gd name="connsiteY4" fmla="*/ 802640 h 1991360"/>
              <a:gd name="connsiteX5" fmla="*/ 3373120 w 5770880"/>
              <a:gd name="connsiteY5" fmla="*/ 1706880 h 1991360"/>
              <a:gd name="connsiteX6" fmla="*/ 5689600 w 5770880"/>
              <a:gd name="connsiteY6" fmla="*/ 60960 h 1991360"/>
              <a:gd name="connsiteX7" fmla="*/ 5689600 w 5770880"/>
              <a:gd name="connsiteY7" fmla="*/ 60960 h 1991360"/>
              <a:gd name="connsiteX8" fmla="*/ 5770880 w 5770880"/>
              <a:gd name="connsiteY8" fmla="*/ 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0880" h="1991360">
                <a:moveTo>
                  <a:pt x="0" y="1991360"/>
                </a:moveTo>
                <a:cubicBezTo>
                  <a:pt x="298873" y="1514686"/>
                  <a:pt x="597747" y="1038013"/>
                  <a:pt x="853440" y="1036320"/>
                </a:cubicBezTo>
                <a:cubicBezTo>
                  <a:pt x="1109133" y="1034627"/>
                  <a:pt x="1247987" y="1935480"/>
                  <a:pt x="1534160" y="1981200"/>
                </a:cubicBezTo>
                <a:cubicBezTo>
                  <a:pt x="1820333" y="2026920"/>
                  <a:pt x="2292773" y="1507067"/>
                  <a:pt x="2570480" y="1310640"/>
                </a:cubicBezTo>
                <a:cubicBezTo>
                  <a:pt x="2848187" y="1114213"/>
                  <a:pt x="3066627" y="736600"/>
                  <a:pt x="3200400" y="802640"/>
                </a:cubicBezTo>
                <a:cubicBezTo>
                  <a:pt x="3334173" y="868680"/>
                  <a:pt x="2958253" y="1830493"/>
                  <a:pt x="3373120" y="1706880"/>
                </a:cubicBezTo>
                <a:cubicBezTo>
                  <a:pt x="3787987" y="1583267"/>
                  <a:pt x="5689600" y="60960"/>
                  <a:pt x="5689600" y="60960"/>
                </a:cubicBezTo>
                <a:lnTo>
                  <a:pt x="5689600" y="60960"/>
                </a:lnTo>
                <a:lnTo>
                  <a:pt x="5770880" y="0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35034" y="4166701"/>
            <a:ext cx="53035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  <a:reflection endPos="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不知名小组</a:t>
            </a:r>
            <a:endParaRPr lang="en-US" altLang="zh-CN" sz="6000" dirty="0" smtClean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  <a:reflection endPos="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effectLst>
                  <a:glow rad="63500">
                    <a:schemeClr val="bg1">
                      <a:alpha val="69000"/>
                    </a:schemeClr>
                  </a:glo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       余腾靖   罗劲</a:t>
            </a:r>
            <a:endParaRPr lang="en-US" altLang="zh-CN" sz="3200" dirty="0" smtClean="0">
              <a:solidFill>
                <a:schemeClr val="bg1"/>
              </a:solidFill>
              <a:effectLst>
                <a:glow rad="63500">
                  <a:schemeClr val="bg1">
                    <a:alpha val="69000"/>
                  </a:schemeClr>
                </a:glo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effectLst>
                  <a:glow rad="63500">
                    <a:schemeClr val="bg1">
                      <a:alpha val="69000"/>
                    </a:schemeClr>
                  </a:glo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 汪玉琴 陈之彧 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glow rad="63500">
                    <a:schemeClr val="bg1">
                      <a:alpha val="69000"/>
                    </a:schemeClr>
                  </a:glo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骆淑婷</a:t>
            </a:r>
            <a:endParaRPr lang="en-US" altLang="zh-CN" sz="3200" dirty="0" smtClean="0">
              <a:solidFill>
                <a:schemeClr val="bg1"/>
              </a:solidFill>
              <a:effectLst>
                <a:glow rad="63500">
                  <a:schemeClr val="bg1">
                    <a:alpha val="69000"/>
                  </a:schemeClr>
                </a:glo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前凸带形 1"/>
          <p:cNvSpPr/>
          <p:nvPr/>
        </p:nvSpPr>
        <p:spPr>
          <a:xfrm>
            <a:off x="3840480" y="1178560"/>
            <a:ext cx="3637280" cy="1158240"/>
          </a:xfrm>
          <a:prstGeom prst="ribbon">
            <a:avLst/>
          </a:prstGeom>
          <a:solidFill>
            <a:srgbClr val="D4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浏览商品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129280" y="2235201"/>
            <a:ext cx="5059680" cy="2058894"/>
          </a:xfrm>
          <a:custGeom>
            <a:avLst/>
            <a:gdLst>
              <a:gd name="connsiteX0" fmla="*/ 0 w 5669280"/>
              <a:gd name="connsiteY0" fmla="*/ 2306953 h 2306953"/>
              <a:gd name="connsiteX1" fmla="*/ 2844800 w 5669280"/>
              <a:gd name="connsiteY1" fmla="*/ 633 h 2306953"/>
              <a:gd name="connsiteX2" fmla="*/ 5669280 w 5669280"/>
              <a:gd name="connsiteY2" fmla="*/ 2052953 h 2306953"/>
              <a:gd name="connsiteX3" fmla="*/ 5669280 w 5669280"/>
              <a:gd name="connsiteY3" fmla="*/ 2052953 h 2306953"/>
              <a:gd name="connsiteX4" fmla="*/ 5669280 w 5669280"/>
              <a:gd name="connsiteY4" fmla="*/ 2052953 h 2306953"/>
              <a:gd name="connsiteX5" fmla="*/ 5669280 w 5669280"/>
              <a:gd name="connsiteY5" fmla="*/ 2052953 h 23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9280" h="2306953">
                <a:moveTo>
                  <a:pt x="0" y="2306953"/>
                </a:moveTo>
                <a:cubicBezTo>
                  <a:pt x="949960" y="1174959"/>
                  <a:pt x="1899920" y="42966"/>
                  <a:pt x="2844800" y="633"/>
                </a:cubicBezTo>
                <a:cubicBezTo>
                  <a:pt x="3789680" y="-41700"/>
                  <a:pt x="5669280" y="2052953"/>
                  <a:pt x="5669280" y="2052953"/>
                </a:cubicBezTo>
                <a:lnTo>
                  <a:pt x="5669280" y="2052953"/>
                </a:lnTo>
                <a:lnTo>
                  <a:pt x="5669280" y="2052953"/>
                </a:lnTo>
                <a:lnTo>
                  <a:pt x="5669280" y="2052953"/>
                </a:lnTo>
              </a:path>
            </a:pathLst>
          </a:custGeom>
          <a:noFill/>
          <a:ln w="19050"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89200" y="4439920"/>
            <a:ext cx="1727200" cy="6807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查看详情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325360" y="4294095"/>
            <a:ext cx="1727200" cy="6807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下单</a:t>
            </a:r>
            <a:endParaRPr lang="zh-CN" altLang="en-US" dirty="0"/>
          </a:p>
        </p:txBody>
      </p:sp>
      <p:sp>
        <p:nvSpPr>
          <p:cNvPr id="6" name="下弧形箭头 5"/>
          <p:cNvSpPr/>
          <p:nvPr/>
        </p:nvSpPr>
        <p:spPr>
          <a:xfrm>
            <a:off x="4643120" y="4974815"/>
            <a:ext cx="2570480" cy="501424"/>
          </a:xfrm>
          <a:prstGeom prst="curvedUpArrow">
            <a:avLst>
              <a:gd name="adj1" fmla="val 25000"/>
              <a:gd name="adj2" fmla="val 15924"/>
              <a:gd name="adj3" fmla="val 30898"/>
            </a:avLst>
          </a:prstGeom>
          <a:solidFill>
            <a:srgbClr val="D4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角星 4"/>
          <p:cNvSpPr/>
          <p:nvPr/>
        </p:nvSpPr>
        <p:spPr>
          <a:xfrm>
            <a:off x="914400" y="1803400"/>
            <a:ext cx="518160" cy="5181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角星 5"/>
          <p:cNvSpPr/>
          <p:nvPr/>
        </p:nvSpPr>
        <p:spPr>
          <a:xfrm>
            <a:off x="5161280" y="2743200"/>
            <a:ext cx="518160" cy="5181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角星 6"/>
          <p:cNvSpPr/>
          <p:nvPr/>
        </p:nvSpPr>
        <p:spPr>
          <a:xfrm>
            <a:off x="3850640" y="2225040"/>
            <a:ext cx="375920" cy="3759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7112000" y="2225040"/>
            <a:ext cx="386080" cy="38608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角星 8"/>
          <p:cNvSpPr/>
          <p:nvPr/>
        </p:nvSpPr>
        <p:spPr>
          <a:xfrm>
            <a:off x="8585200" y="2946400"/>
            <a:ext cx="518160" cy="5181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角星 9"/>
          <p:cNvSpPr/>
          <p:nvPr/>
        </p:nvSpPr>
        <p:spPr>
          <a:xfrm>
            <a:off x="9951720" y="2062480"/>
            <a:ext cx="518160" cy="5181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角星 10"/>
          <p:cNvSpPr/>
          <p:nvPr/>
        </p:nvSpPr>
        <p:spPr>
          <a:xfrm>
            <a:off x="1899920" y="2743200"/>
            <a:ext cx="518160" cy="5181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角星 11"/>
          <p:cNvSpPr/>
          <p:nvPr/>
        </p:nvSpPr>
        <p:spPr>
          <a:xfrm>
            <a:off x="3200400" y="568960"/>
            <a:ext cx="355600" cy="35560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角星 12"/>
          <p:cNvSpPr/>
          <p:nvPr/>
        </p:nvSpPr>
        <p:spPr>
          <a:xfrm>
            <a:off x="6299200" y="1005840"/>
            <a:ext cx="406400" cy="40640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角星 13"/>
          <p:cNvSpPr/>
          <p:nvPr/>
        </p:nvSpPr>
        <p:spPr>
          <a:xfrm>
            <a:off x="9352280" y="670560"/>
            <a:ext cx="416560" cy="41656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18080" y="3769360"/>
            <a:ext cx="5747478" cy="1558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9600" b="1" dirty="0" smtClean="0">
                <a:ln/>
                <a:solidFill>
                  <a:schemeClr val="accent4"/>
                </a:solidFill>
                <a:latin typeface="Kunstler Script" panose="030304020206070D0D06" pitchFamily="66" charset="0"/>
              </a:rPr>
              <a:t>Thank    you</a:t>
            </a:r>
            <a:endParaRPr lang="zh-CN" altLang="en-US" sz="9600" b="1" cap="none" spc="0" dirty="0">
              <a:ln/>
              <a:solidFill>
                <a:schemeClr val="accent4"/>
              </a:solidFill>
              <a:effectLst/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8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8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8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8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38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38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8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8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5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35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5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5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6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6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6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6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43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43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43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43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86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86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86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86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6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36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6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36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6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6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6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67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80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80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80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80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"/>
            <a:ext cx="12192000" cy="2095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84880" y="803255"/>
            <a:ext cx="5425439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销 售 系 统</a:t>
            </a:r>
            <a:endParaRPr lang="zh-CN" alt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弧形 9"/>
          <p:cNvSpPr/>
          <p:nvPr/>
        </p:nvSpPr>
        <p:spPr>
          <a:xfrm rot="20068351">
            <a:off x="3241041" y="4825239"/>
            <a:ext cx="1483360" cy="1483360"/>
          </a:xfrm>
          <a:prstGeom prst="arc">
            <a:avLst>
              <a:gd name="adj1" fmla="val 4004043"/>
              <a:gd name="adj2" fmla="val 1508740"/>
            </a:avLst>
          </a:prstGeom>
          <a:ln w="117475" cap="rnd" cmpd="tri">
            <a:gradFill>
              <a:gsLst>
                <a:gs pos="22000">
                  <a:schemeClr val="bg1">
                    <a:lumMod val="65000"/>
                  </a:schemeClr>
                </a:gs>
                <a:gs pos="61000">
                  <a:schemeClr val="bg2">
                    <a:lumMod val="2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用户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2103120" y="2637552"/>
            <a:ext cx="1483360" cy="1483360"/>
          </a:xfrm>
          <a:prstGeom prst="arc">
            <a:avLst>
              <a:gd name="adj1" fmla="val 2918715"/>
              <a:gd name="adj2" fmla="val 0"/>
            </a:avLst>
          </a:prstGeom>
          <a:ln w="117475" cap="rnd" cmpd="tri">
            <a:gradFill>
              <a:gsLst>
                <a:gs pos="0">
                  <a:srgbClr val="92D050"/>
                </a:gs>
                <a:gs pos="61000">
                  <a:srgbClr val="C00000"/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注册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7426959" y="2637552"/>
            <a:ext cx="1483360" cy="1483360"/>
          </a:xfrm>
          <a:prstGeom prst="arc">
            <a:avLst>
              <a:gd name="adj1" fmla="val 582189"/>
              <a:gd name="adj2" fmla="val 0"/>
            </a:avLst>
          </a:prstGeom>
          <a:ln w="117475" cap="rnd" cmpd="tri">
            <a:gradFill>
              <a:gsLst>
                <a:gs pos="0">
                  <a:srgbClr val="92D050"/>
                </a:gs>
                <a:gs pos="61000">
                  <a:srgbClr val="C00000"/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退出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4612640" y="2487176"/>
            <a:ext cx="1483360" cy="1483360"/>
          </a:xfrm>
          <a:prstGeom prst="arc">
            <a:avLst>
              <a:gd name="adj1" fmla="val 1527041"/>
              <a:gd name="adj2" fmla="val 0"/>
            </a:avLst>
          </a:prstGeom>
          <a:ln w="117475" cap="rnd" cmpd="tri">
            <a:gradFill>
              <a:gsLst>
                <a:gs pos="0">
                  <a:srgbClr val="92D050"/>
                </a:gs>
                <a:gs pos="61000">
                  <a:srgbClr val="C00000"/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登录</a:t>
            </a:r>
          </a:p>
        </p:txBody>
      </p:sp>
      <p:sp>
        <p:nvSpPr>
          <p:cNvPr id="17" name="弧形 16"/>
          <p:cNvSpPr/>
          <p:nvPr/>
        </p:nvSpPr>
        <p:spPr>
          <a:xfrm rot="1815556">
            <a:off x="6197600" y="4799766"/>
            <a:ext cx="1483360" cy="1483360"/>
          </a:xfrm>
          <a:prstGeom prst="arc">
            <a:avLst>
              <a:gd name="adj1" fmla="val 8420014"/>
              <a:gd name="adj2" fmla="val 6147666"/>
            </a:avLst>
          </a:prstGeom>
          <a:ln w="117475" cap="rnd" cmpd="tri">
            <a:gradFill>
              <a:gsLst>
                <a:gs pos="22000">
                  <a:schemeClr val="bg1">
                    <a:lumMod val="65000"/>
                  </a:schemeClr>
                </a:gs>
                <a:gs pos="61000">
                  <a:schemeClr val="bg2">
                    <a:lumMod val="2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管理员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2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7020">
            <a:off x="9425389" y="1572892"/>
            <a:ext cx="1304290" cy="1014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1564">
            <a:off x="7596202" y="1513837"/>
            <a:ext cx="1304290" cy="10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3288">
            <a:off x="5453333" y="1386249"/>
            <a:ext cx="1304290" cy="1014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292">
            <a:off x="3401777" y="1572893"/>
            <a:ext cx="1304290" cy="1014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2128">
            <a:off x="1532137" y="1513838"/>
            <a:ext cx="1304290" cy="1014095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2346960" y="9885"/>
            <a:ext cx="8038997" cy="1966621"/>
          </a:xfrm>
          <a:custGeom>
            <a:avLst/>
            <a:gdLst>
              <a:gd name="connsiteX0" fmla="*/ 0 w 8181237"/>
              <a:gd name="connsiteY0" fmla="*/ 1361715 h 1966621"/>
              <a:gd name="connsiteX1" fmla="*/ 1442720 w 8181237"/>
              <a:gd name="connsiteY1" fmla="*/ 10435 h 1966621"/>
              <a:gd name="connsiteX2" fmla="*/ 1666240 w 8181237"/>
              <a:gd name="connsiteY2" fmla="*/ 1483635 h 1966621"/>
              <a:gd name="connsiteX3" fmla="*/ 1910080 w 8181237"/>
              <a:gd name="connsiteY3" fmla="*/ 1636035 h 1966621"/>
              <a:gd name="connsiteX4" fmla="*/ 3423920 w 8181237"/>
              <a:gd name="connsiteY4" fmla="*/ 275 h 1966621"/>
              <a:gd name="connsiteX5" fmla="*/ 3698240 w 8181237"/>
              <a:gd name="connsiteY5" fmla="*/ 1493795 h 1966621"/>
              <a:gd name="connsiteX6" fmla="*/ 5588000 w 8181237"/>
              <a:gd name="connsiteY6" fmla="*/ 30755 h 1966621"/>
              <a:gd name="connsiteX7" fmla="*/ 6024880 w 8181237"/>
              <a:gd name="connsiteY7" fmla="*/ 1676675 h 1966621"/>
              <a:gd name="connsiteX8" fmla="*/ 7660640 w 8181237"/>
              <a:gd name="connsiteY8" fmla="*/ 30755 h 1966621"/>
              <a:gd name="connsiteX9" fmla="*/ 8148320 w 8181237"/>
              <a:gd name="connsiteY9" fmla="*/ 1839235 h 1966621"/>
              <a:gd name="connsiteX10" fmla="*/ 8138160 w 8181237"/>
              <a:gd name="connsiteY10" fmla="*/ 1818915 h 1966621"/>
              <a:gd name="connsiteX11" fmla="*/ 8138160 w 8181237"/>
              <a:gd name="connsiteY11" fmla="*/ 1818915 h 1966621"/>
              <a:gd name="connsiteX12" fmla="*/ 8148320 w 8181237"/>
              <a:gd name="connsiteY12" fmla="*/ 1808755 h 196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81237" h="1966621">
                <a:moveTo>
                  <a:pt x="0" y="1361715"/>
                </a:moveTo>
                <a:cubicBezTo>
                  <a:pt x="582506" y="675915"/>
                  <a:pt x="1165013" y="-9885"/>
                  <a:pt x="1442720" y="10435"/>
                </a:cubicBezTo>
                <a:cubicBezTo>
                  <a:pt x="1720427" y="30755"/>
                  <a:pt x="1588347" y="1212702"/>
                  <a:pt x="1666240" y="1483635"/>
                </a:cubicBezTo>
                <a:cubicBezTo>
                  <a:pt x="1744133" y="1754568"/>
                  <a:pt x="1617133" y="1883262"/>
                  <a:pt x="1910080" y="1636035"/>
                </a:cubicBezTo>
                <a:cubicBezTo>
                  <a:pt x="2203027" y="1388808"/>
                  <a:pt x="3125894" y="23982"/>
                  <a:pt x="3423920" y="275"/>
                </a:cubicBezTo>
                <a:cubicBezTo>
                  <a:pt x="3721946" y="-23432"/>
                  <a:pt x="3337560" y="1488715"/>
                  <a:pt x="3698240" y="1493795"/>
                </a:cubicBezTo>
                <a:cubicBezTo>
                  <a:pt x="4058920" y="1498875"/>
                  <a:pt x="5200227" y="275"/>
                  <a:pt x="5588000" y="30755"/>
                </a:cubicBezTo>
                <a:cubicBezTo>
                  <a:pt x="5975773" y="61235"/>
                  <a:pt x="5679440" y="1676675"/>
                  <a:pt x="6024880" y="1676675"/>
                </a:cubicBezTo>
                <a:cubicBezTo>
                  <a:pt x="6370320" y="1676675"/>
                  <a:pt x="7306733" y="3662"/>
                  <a:pt x="7660640" y="30755"/>
                </a:cubicBezTo>
                <a:cubicBezTo>
                  <a:pt x="8014547" y="57848"/>
                  <a:pt x="8068733" y="1541208"/>
                  <a:pt x="8148320" y="1839235"/>
                </a:cubicBezTo>
                <a:cubicBezTo>
                  <a:pt x="8227907" y="2137262"/>
                  <a:pt x="8138160" y="1818915"/>
                  <a:pt x="8138160" y="1818915"/>
                </a:cubicBezTo>
                <a:lnTo>
                  <a:pt x="8138160" y="1818915"/>
                </a:lnTo>
                <a:lnTo>
                  <a:pt x="8148320" y="180875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8853382" flipV="1">
            <a:off x="1881954" y="1728497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管</a:t>
            </a:r>
          </a:p>
        </p:txBody>
      </p:sp>
      <p:sp>
        <p:nvSpPr>
          <p:cNvPr id="12" name="文本框 11"/>
          <p:cNvSpPr txBox="1"/>
          <p:nvPr/>
        </p:nvSpPr>
        <p:spPr>
          <a:xfrm rot="10471287" flipV="1">
            <a:off x="3771029" y="1811616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理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9038441" flipV="1">
            <a:off x="5814729" y="1595793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员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10579907" flipV="1">
            <a:off x="7934608" y="1735697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系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10579907" flipV="1">
            <a:off x="9839472" y="1743945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统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横卷形 15"/>
          <p:cNvSpPr/>
          <p:nvPr/>
        </p:nvSpPr>
        <p:spPr>
          <a:xfrm rot="5400000">
            <a:off x="1397948" y="4153932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40159" y="3582050"/>
            <a:ext cx="677108" cy="20461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用户管理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横卷形 17"/>
          <p:cNvSpPr/>
          <p:nvPr/>
        </p:nvSpPr>
        <p:spPr>
          <a:xfrm rot="5400000">
            <a:off x="2739179" y="4449547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横卷形 19"/>
          <p:cNvSpPr/>
          <p:nvPr/>
        </p:nvSpPr>
        <p:spPr>
          <a:xfrm rot="5400000">
            <a:off x="4220459" y="4396923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横卷形 20"/>
          <p:cNvSpPr/>
          <p:nvPr/>
        </p:nvSpPr>
        <p:spPr>
          <a:xfrm rot="5400000">
            <a:off x="5825824" y="4051288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横卷形 21"/>
          <p:cNvSpPr/>
          <p:nvPr/>
        </p:nvSpPr>
        <p:spPr>
          <a:xfrm rot="5400000">
            <a:off x="7431189" y="3804941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横卷形 22"/>
          <p:cNvSpPr/>
          <p:nvPr/>
        </p:nvSpPr>
        <p:spPr>
          <a:xfrm rot="5400000">
            <a:off x="8964028" y="3913582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566248" y="3946732"/>
            <a:ext cx="677108" cy="1886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商品管理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6891" y="3842304"/>
            <a:ext cx="615553" cy="2342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管理类别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7862" y="3339060"/>
            <a:ext cx="553998" cy="2289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修改登录密码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0309" y="3303954"/>
            <a:ext cx="677108" cy="2085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系统备份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78901" y="3587780"/>
            <a:ext cx="677108" cy="161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注销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1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前凸带形 1"/>
          <p:cNvSpPr/>
          <p:nvPr/>
        </p:nvSpPr>
        <p:spPr>
          <a:xfrm>
            <a:off x="3413760" y="589280"/>
            <a:ext cx="5598160" cy="1270000"/>
          </a:xfrm>
          <a:prstGeom prst="ribbon">
            <a:avLst/>
          </a:prstGeom>
          <a:solidFill>
            <a:srgbClr val="280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929292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用户管理</a:t>
            </a:r>
            <a:endParaRPr lang="zh-CN" altLang="en-US" sz="4000" dirty="0">
              <a:solidFill>
                <a:srgbClr val="92929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997200" y="1595092"/>
            <a:ext cx="2570480" cy="1950324"/>
          </a:xfrm>
          <a:custGeom>
            <a:avLst/>
            <a:gdLst>
              <a:gd name="connsiteX0" fmla="*/ 0 w 2522711"/>
              <a:gd name="connsiteY0" fmla="*/ 2286029 h 2624356"/>
              <a:gd name="connsiteX1" fmla="*/ 2438400 w 2522711"/>
              <a:gd name="connsiteY1" fmla="*/ 29 h 2624356"/>
              <a:gd name="connsiteX2" fmla="*/ 1960880 w 2522711"/>
              <a:gd name="connsiteY2" fmla="*/ 2326669 h 2624356"/>
              <a:gd name="connsiteX3" fmla="*/ 1950720 w 2522711"/>
              <a:gd name="connsiteY3" fmla="*/ 2519709 h 26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711" h="2624356">
                <a:moveTo>
                  <a:pt x="0" y="2286029"/>
                </a:moveTo>
                <a:cubicBezTo>
                  <a:pt x="1055793" y="1139642"/>
                  <a:pt x="2111587" y="-6744"/>
                  <a:pt x="2438400" y="29"/>
                </a:cubicBezTo>
                <a:cubicBezTo>
                  <a:pt x="2765213" y="6802"/>
                  <a:pt x="2042160" y="1906722"/>
                  <a:pt x="1960880" y="2326669"/>
                </a:cubicBezTo>
                <a:cubicBezTo>
                  <a:pt x="1879600" y="2746616"/>
                  <a:pt x="1915160" y="2633162"/>
                  <a:pt x="1950720" y="251970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850002" y="1595093"/>
            <a:ext cx="2280836" cy="1950324"/>
          </a:xfrm>
          <a:custGeom>
            <a:avLst/>
            <a:gdLst>
              <a:gd name="connsiteX0" fmla="*/ 3066159 w 3066159"/>
              <a:gd name="connsiteY0" fmla="*/ 1972045 h 2195565"/>
              <a:gd name="connsiteX1" fmla="*/ 231519 w 3066159"/>
              <a:gd name="connsiteY1" fmla="*/ 1005 h 2195565"/>
              <a:gd name="connsiteX2" fmla="*/ 170559 w 3066159"/>
              <a:gd name="connsiteY2" fmla="*/ 2195565 h 2195565"/>
              <a:gd name="connsiteX3" fmla="*/ 170559 w 3066159"/>
              <a:gd name="connsiteY3" fmla="*/ 2195565 h 2195565"/>
              <a:gd name="connsiteX4" fmla="*/ 170559 w 3066159"/>
              <a:gd name="connsiteY4" fmla="*/ 2195565 h 21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6159" h="2195565">
                <a:moveTo>
                  <a:pt x="3066159" y="1972045"/>
                </a:moveTo>
                <a:cubicBezTo>
                  <a:pt x="1890139" y="967898"/>
                  <a:pt x="714119" y="-36248"/>
                  <a:pt x="231519" y="1005"/>
                </a:cubicBezTo>
                <a:cubicBezTo>
                  <a:pt x="-251081" y="38258"/>
                  <a:pt x="170559" y="2195565"/>
                  <a:pt x="170559" y="2195565"/>
                </a:cubicBezTo>
                <a:lnTo>
                  <a:pt x="170559" y="2195565"/>
                </a:lnTo>
                <a:lnTo>
                  <a:pt x="170559" y="219556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30400" y="3382856"/>
            <a:ext cx="1625600" cy="935144"/>
          </a:xfrm>
          <a:prstGeom prst="ellipse">
            <a:avLst/>
          </a:prstGeom>
          <a:solidFill>
            <a:srgbClr val="54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</a:t>
            </a:r>
            <a:r>
              <a:rPr lang="zh-CN" altLang="en-US" dirty="0" smtClean="0"/>
              <a:t>页浏览用户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24960" y="3382856"/>
            <a:ext cx="1625600" cy="935144"/>
          </a:xfrm>
          <a:prstGeom prst="ellipse">
            <a:avLst/>
          </a:prstGeom>
          <a:solidFill>
            <a:srgbClr val="54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批量添加用户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220082" y="3362324"/>
            <a:ext cx="1625600" cy="935144"/>
          </a:xfrm>
          <a:prstGeom prst="ellipse">
            <a:avLst/>
          </a:prstGeom>
          <a:solidFill>
            <a:srgbClr val="54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批量删除用户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668642" y="3260724"/>
            <a:ext cx="1625600" cy="935144"/>
          </a:xfrm>
          <a:prstGeom prst="ellipse">
            <a:avLst/>
          </a:prstGeom>
          <a:solidFill>
            <a:srgbClr val="542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搜索用户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 rot="20708371">
            <a:off x="1931074" y="4372417"/>
            <a:ext cx="1543401" cy="1277647"/>
          </a:xfrm>
          <a:custGeom>
            <a:avLst/>
            <a:gdLst>
              <a:gd name="connsiteX0" fmla="*/ 0 w 1543401"/>
              <a:gd name="connsiteY0" fmla="*/ 1066818 h 1277647"/>
              <a:gd name="connsiteX1" fmla="*/ 650240 w 1543401"/>
              <a:gd name="connsiteY1" fmla="*/ 18 h 1277647"/>
              <a:gd name="connsiteX2" fmla="*/ 802640 w 1543401"/>
              <a:gd name="connsiteY2" fmla="*/ 1036338 h 1277647"/>
              <a:gd name="connsiteX3" fmla="*/ 802640 w 1543401"/>
              <a:gd name="connsiteY3" fmla="*/ 1036338 h 1277647"/>
              <a:gd name="connsiteX4" fmla="*/ 1158240 w 1543401"/>
              <a:gd name="connsiteY4" fmla="*/ 40658 h 1277647"/>
              <a:gd name="connsiteX5" fmla="*/ 1513840 w 1543401"/>
              <a:gd name="connsiteY5" fmla="*/ 1188738 h 1277647"/>
              <a:gd name="connsiteX6" fmla="*/ 1524000 w 1543401"/>
              <a:gd name="connsiteY6" fmla="*/ 1198898 h 127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401" h="1277647">
                <a:moveTo>
                  <a:pt x="0" y="1066818"/>
                </a:moveTo>
                <a:cubicBezTo>
                  <a:pt x="258233" y="535958"/>
                  <a:pt x="516467" y="5098"/>
                  <a:pt x="650240" y="18"/>
                </a:cubicBezTo>
                <a:cubicBezTo>
                  <a:pt x="784013" y="-5062"/>
                  <a:pt x="802640" y="1036338"/>
                  <a:pt x="802640" y="1036338"/>
                </a:cubicBezTo>
                <a:lnTo>
                  <a:pt x="802640" y="1036338"/>
                </a:lnTo>
                <a:cubicBezTo>
                  <a:pt x="861907" y="870391"/>
                  <a:pt x="1039707" y="15258"/>
                  <a:pt x="1158240" y="40658"/>
                </a:cubicBezTo>
                <a:cubicBezTo>
                  <a:pt x="1276773" y="66058"/>
                  <a:pt x="1452880" y="995698"/>
                  <a:pt x="1513840" y="1188738"/>
                </a:cubicBezTo>
                <a:cubicBezTo>
                  <a:pt x="1574800" y="1381778"/>
                  <a:pt x="1522307" y="1200591"/>
                  <a:pt x="1524000" y="1198898"/>
                </a:cubicBezTo>
              </a:path>
            </a:pathLst>
          </a:custGeom>
          <a:ln w="34925">
            <a:solidFill>
              <a:srgbClr val="DADAD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399859">
            <a:off x="8858544" y="4295575"/>
            <a:ext cx="1543401" cy="1277647"/>
          </a:xfrm>
          <a:custGeom>
            <a:avLst/>
            <a:gdLst>
              <a:gd name="connsiteX0" fmla="*/ 0 w 1543401"/>
              <a:gd name="connsiteY0" fmla="*/ 1066818 h 1277647"/>
              <a:gd name="connsiteX1" fmla="*/ 650240 w 1543401"/>
              <a:gd name="connsiteY1" fmla="*/ 18 h 1277647"/>
              <a:gd name="connsiteX2" fmla="*/ 802640 w 1543401"/>
              <a:gd name="connsiteY2" fmla="*/ 1036338 h 1277647"/>
              <a:gd name="connsiteX3" fmla="*/ 802640 w 1543401"/>
              <a:gd name="connsiteY3" fmla="*/ 1036338 h 1277647"/>
              <a:gd name="connsiteX4" fmla="*/ 1158240 w 1543401"/>
              <a:gd name="connsiteY4" fmla="*/ 40658 h 1277647"/>
              <a:gd name="connsiteX5" fmla="*/ 1513840 w 1543401"/>
              <a:gd name="connsiteY5" fmla="*/ 1188738 h 1277647"/>
              <a:gd name="connsiteX6" fmla="*/ 1524000 w 1543401"/>
              <a:gd name="connsiteY6" fmla="*/ 1198898 h 127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401" h="1277647">
                <a:moveTo>
                  <a:pt x="0" y="1066818"/>
                </a:moveTo>
                <a:cubicBezTo>
                  <a:pt x="258233" y="535958"/>
                  <a:pt x="516467" y="5098"/>
                  <a:pt x="650240" y="18"/>
                </a:cubicBezTo>
                <a:cubicBezTo>
                  <a:pt x="784013" y="-5062"/>
                  <a:pt x="802640" y="1036338"/>
                  <a:pt x="802640" y="1036338"/>
                </a:cubicBezTo>
                <a:lnTo>
                  <a:pt x="802640" y="1036338"/>
                </a:lnTo>
                <a:cubicBezTo>
                  <a:pt x="861907" y="870391"/>
                  <a:pt x="1039707" y="15258"/>
                  <a:pt x="1158240" y="40658"/>
                </a:cubicBezTo>
                <a:cubicBezTo>
                  <a:pt x="1276773" y="66058"/>
                  <a:pt x="1452880" y="995698"/>
                  <a:pt x="1513840" y="1188738"/>
                </a:cubicBezTo>
                <a:cubicBezTo>
                  <a:pt x="1574800" y="1381778"/>
                  <a:pt x="1522307" y="1200591"/>
                  <a:pt x="1524000" y="1198898"/>
                </a:cubicBezTo>
              </a:path>
            </a:pathLst>
          </a:custGeom>
          <a:ln w="34925">
            <a:solidFill>
              <a:srgbClr val="DADAD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20947151">
            <a:off x="782995" y="5910626"/>
            <a:ext cx="1076531" cy="853440"/>
          </a:xfrm>
          <a:prstGeom prst="teardrop">
            <a:avLst>
              <a:gd name="adj" fmla="val 200000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修改用户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>
          <a:xfrm rot="19060887">
            <a:off x="2240494" y="5968575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删除用户</a:t>
            </a:r>
            <a:endParaRPr lang="zh-CN" altLang="en-US" dirty="0"/>
          </a:p>
        </p:txBody>
      </p:sp>
      <p:sp>
        <p:nvSpPr>
          <p:cNvPr id="16" name="泪滴形 15"/>
          <p:cNvSpPr/>
          <p:nvPr/>
        </p:nvSpPr>
        <p:spPr>
          <a:xfrm rot="17533914">
            <a:off x="3554301" y="5922443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查看用户</a:t>
            </a:r>
            <a:endParaRPr lang="zh-CN" altLang="en-US" dirty="0"/>
          </a:p>
        </p:txBody>
      </p:sp>
      <p:sp>
        <p:nvSpPr>
          <p:cNvPr id="17" name="泪滴形 16"/>
          <p:cNvSpPr/>
          <p:nvPr/>
        </p:nvSpPr>
        <p:spPr>
          <a:xfrm rot="19587875">
            <a:off x="9562721" y="5922443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查看用户</a:t>
            </a:r>
            <a:endParaRPr lang="zh-CN" altLang="en-US" dirty="0"/>
          </a:p>
        </p:txBody>
      </p:sp>
      <p:sp>
        <p:nvSpPr>
          <p:cNvPr id="18" name="泪滴形 17"/>
          <p:cNvSpPr/>
          <p:nvPr/>
        </p:nvSpPr>
        <p:spPr>
          <a:xfrm rot="20947151">
            <a:off x="7387994" y="5646466"/>
            <a:ext cx="1076531" cy="853440"/>
          </a:xfrm>
          <a:prstGeom prst="teardrop">
            <a:avLst>
              <a:gd name="adj" fmla="val 200000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修改用户</a:t>
            </a:r>
            <a:endParaRPr lang="zh-CN" altLang="en-US" dirty="0"/>
          </a:p>
        </p:txBody>
      </p:sp>
      <p:sp>
        <p:nvSpPr>
          <p:cNvPr id="19" name="泪滴形 18"/>
          <p:cNvSpPr/>
          <p:nvPr/>
        </p:nvSpPr>
        <p:spPr>
          <a:xfrm rot="20122703">
            <a:off x="8613623" y="5875066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7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前凸带形 1"/>
          <p:cNvSpPr/>
          <p:nvPr/>
        </p:nvSpPr>
        <p:spPr>
          <a:xfrm>
            <a:off x="3446693" y="577024"/>
            <a:ext cx="5598160" cy="1270000"/>
          </a:xfrm>
          <a:prstGeom prst="ribbon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商品管理</a:t>
            </a:r>
            <a:endParaRPr lang="zh-CN" altLang="en-US" sz="4000" dirty="0">
              <a:solidFill>
                <a:schemeClr val="bg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129601" y="1432532"/>
            <a:ext cx="2570480" cy="1950324"/>
          </a:xfrm>
          <a:custGeom>
            <a:avLst/>
            <a:gdLst>
              <a:gd name="connsiteX0" fmla="*/ 0 w 2522711"/>
              <a:gd name="connsiteY0" fmla="*/ 2286029 h 2624356"/>
              <a:gd name="connsiteX1" fmla="*/ 2438400 w 2522711"/>
              <a:gd name="connsiteY1" fmla="*/ 29 h 2624356"/>
              <a:gd name="connsiteX2" fmla="*/ 1960880 w 2522711"/>
              <a:gd name="connsiteY2" fmla="*/ 2326669 h 2624356"/>
              <a:gd name="connsiteX3" fmla="*/ 1950720 w 2522711"/>
              <a:gd name="connsiteY3" fmla="*/ 2519709 h 26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711" h="2624356">
                <a:moveTo>
                  <a:pt x="0" y="2286029"/>
                </a:moveTo>
                <a:cubicBezTo>
                  <a:pt x="1055793" y="1139642"/>
                  <a:pt x="2111587" y="-6744"/>
                  <a:pt x="2438400" y="29"/>
                </a:cubicBezTo>
                <a:cubicBezTo>
                  <a:pt x="2765213" y="6802"/>
                  <a:pt x="2042160" y="1906722"/>
                  <a:pt x="1960880" y="2326669"/>
                </a:cubicBezTo>
                <a:cubicBezTo>
                  <a:pt x="1879600" y="2746616"/>
                  <a:pt x="1915160" y="2633162"/>
                  <a:pt x="1950720" y="251970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791465" y="1432532"/>
            <a:ext cx="2280836" cy="1950324"/>
          </a:xfrm>
          <a:custGeom>
            <a:avLst/>
            <a:gdLst>
              <a:gd name="connsiteX0" fmla="*/ 3066159 w 3066159"/>
              <a:gd name="connsiteY0" fmla="*/ 1972045 h 2195565"/>
              <a:gd name="connsiteX1" fmla="*/ 231519 w 3066159"/>
              <a:gd name="connsiteY1" fmla="*/ 1005 h 2195565"/>
              <a:gd name="connsiteX2" fmla="*/ 170559 w 3066159"/>
              <a:gd name="connsiteY2" fmla="*/ 2195565 h 2195565"/>
              <a:gd name="connsiteX3" fmla="*/ 170559 w 3066159"/>
              <a:gd name="connsiteY3" fmla="*/ 2195565 h 2195565"/>
              <a:gd name="connsiteX4" fmla="*/ 170559 w 3066159"/>
              <a:gd name="connsiteY4" fmla="*/ 2195565 h 21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6159" h="2195565">
                <a:moveTo>
                  <a:pt x="3066159" y="1972045"/>
                </a:moveTo>
                <a:cubicBezTo>
                  <a:pt x="1890139" y="967898"/>
                  <a:pt x="714119" y="-36248"/>
                  <a:pt x="231519" y="1005"/>
                </a:cubicBezTo>
                <a:cubicBezTo>
                  <a:pt x="-251081" y="38258"/>
                  <a:pt x="170559" y="2195565"/>
                  <a:pt x="170559" y="2195565"/>
                </a:cubicBezTo>
                <a:lnTo>
                  <a:pt x="170559" y="2195565"/>
                </a:lnTo>
                <a:lnTo>
                  <a:pt x="170559" y="219556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17600" y="3164480"/>
            <a:ext cx="1625600" cy="935144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sp>
        <p:nvSpPr>
          <p:cNvPr id="6" name="椭圆 5"/>
          <p:cNvSpPr/>
          <p:nvPr/>
        </p:nvSpPr>
        <p:spPr>
          <a:xfrm>
            <a:off x="3117927" y="3323182"/>
            <a:ext cx="1625600" cy="935144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批量添加商品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110154" y="3364896"/>
            <a:ext cx="1625600" cy="935144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批量删除商品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779046" y="3107040"/>
            <a:ext cx="1625600" cy="935144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批量修改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 rot="20708371">
            <a:off x="1931074" y="4372417"/>
            <a:ext cx="1543401" cy="1277647"/>
          </a:xfrm>
          <a:custGeom>
            <a:avLst/>
            <a:gdLst>
              <a:gd name="connsiteX0" fmla="*/ 0 w 1543401"/>
              <a:gd name="connsiteY0" fmla="*/ 1066818 h 1277647"/>
              <a:gd name="connsiteX1" fmla="*/ 650240 w 1543401"/>
              <a:gd name="connsiteY1" fmla="*/ 18 h 1277647"/>
              <a:gd name="connsiteX2" fmla="*/ 802640 w 1543401"/>
              <a:gd name="connsiteY2" fmla="*/ 1036338 h 1277647"/>
              <a:gd name="connsiteX3" fmla="*/ 802640 w 1543401"/>
              <a:gd name="connsiteY3" fmla="*/ 1036338 h 1277647"/>
              <a:gd name="connsiteX4" fmla="*/ 1158240 w 1543401"/>
              <a:gd name="connsiteY4" fmla="*/ 40658 h 1277647"/>
              <a:gd name="connsiteX5" fmla="*/ 1513840 w 1543401"/>
              <a:gd name="connsiteY5" fmla="*/ 1188738 h 1277647"/>
              <a:gd name="connsiteX6" fmla="*/ 1524000 w 1543401"/>
              <a:gd name="connsiteY6" fmla="*/ 1198898 h 127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401" h="1277647">
                <a:moveTo>
                  <a:pt x="0" y="1066818"/>
                </a:moveTo>
                <a:cubicBezTo>
                  <a:pt x="258233" y="535958"/>
                  <a:pt x="516467" y="5098"/>
                  <a:pt x="650240" y="18"/>
                </a:cubicBezTo>
                <a:cubicBezTo>
                  <a:pt x="784013" y="-5062"/>
                  <a:pt x="802640" y="1036338"/>
                  <a:pt x="802640" y="1036338"/>
                </a:cubicBezTo>
                <a:lnTo>
                  <a:pt x="802640" y="1036338"/>
                </a:lnTo>
                <a:cubicBezTo>
                  <a:pt x="861907" y="870391"/>
                  <a:pt x="1039707" y="15258"/>
                  <a:pt x="1158240" y="40658"/>
                </a:cubicBezTo>
                <a:cubicBezTo>
                  <a:pt x="1276773" y="66058"/>
                  <a:pt x="1452880" y="995698"/>
                  <a:pt x="1513840" y="1188738"/>
                </a:cubicBezTo>
                <a:cubicBezTo>
                  <a:pt x="1574800" y="1381778"/>
                  <a:pt x="1522307" y="1200591"/>
                  <a:pt x="1524000" y="1198898"/>
                </a:cubicBezTo>
              </a:path>
            </a:pathLst>
          </a:custGeom>
          <a:ln w="34925">
            <a:solidFill>
              <a:srgbClr val="DADAD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0405390">
            <a:off x="5392069" y="4319790"/>
            <a:ext cx="1543401" cy="1277647"/>
          </a:xfrm>
          <a:custGeom>
            <a:avLst/>
            <a:gdLst>
              <a:gd name="connsiteX0" fmla="*/ 0 w 1543401"/>
              <a:gd name="connsiteY0" fmla="*/ 1066818 h 1277647"/>
              <a:gd name="connsiteX1" fmla="*/ 650240 w 1543401"/>
              <a:gd name="connsiteY1" fmla="*/ 18 h 1277647"/>
              <a:gd name="connsiteX2" fmla="*/ 802640 w 1543401"/>
              <a:gd name="connsiteY2" fmla="*/ 1036338 h 1277647"/>
              <a:gd name="connsiteX3" fmla="*/ 802640 w 1543401"/>
              <a:gd name="connsiteY3" fmla="*/ 1036338 h 1277647"/>
              <a:gd name="connsiteX4" fmla="*/ 1158240 w 1543401"/>
              <a:gd name="connsiteY4" fmla="*/ 40658 h 1277647"/>
              <a:gd name="connsiteX5" fmla="*/ 1513840 w 1543401"/>
              <a:gd name="connsiteY5" fmla="*/ 1188738 h 1277647"/>
              <a:gd name="connsiteX6" fmla="*/ 1524000 w 1543401"/>
              <a:gd name="connsiteY6" fmla="*/ 1198898 h 127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401" h="1277647">
                <a:moveTo>
                  <a:pt x="0" y="1066818"/>
                </a:moveTo>
                <a:cubicBezTo>
                  <a:pt x="258233" y="535958"/>
                  <a:pt x="516467" y="5098"/>
                  <a:pt x="650240" y="18"/>
                </a:cubicBezTo>
                <a:cubicBezTo>
                  <a:pt x="784013" y="-5062"/>
                  <a:pt x="802640" y="1036338"/>
                  <a:pt x="802640" y="1036338"/>
                </a:cubicBezTo>
                <a:lnTo>
                  <a:pt x="802640" y="1036338"/>
                </a:lnTo>
                <a:cubicBezTo>
                  <a:pt x="861907" y="870391"/>
                  <a:pt x="1039707" y="15258"/>
                  <a:pt x="1158240" y="40658"/>
                </a:cubicBezTo>
                <a:cubicBezTo>
                  <a:pt x="1276773" y="66058"/>
                  <a:pt x="1452880" y="995698"/>
                  <a:pt x="1513840" y="1188738"/>
                </a:cubicBezTo>
                <a:cubicBezTo>
                  <a:pt x="1574800" y="1381778"/>
                  <a:pt x="1522307" y="1200591"/>
                  <a:pt x="1524000" y="1198898"/>
                </a:cubicBezTo>
              </a:path>
            </a:pathLst>
          </a:custGeom>
          <a:ln w="34925">
            <a:solidFill>
              <a:srgbClr val="DADAD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20947151">
            <a:off x="782995" y="5910626"/>
            <a:ext cx="1076531" cy="853440"/>
          </a:xfrm>
          <a:prstGeom prst="teardrop">
            <a:avLst>
              <a:gd name="adj" fmla="val 20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14" name="泪滴形 13"/>
          <p:cNvSpPr/>
          <p:nvPr/>
        </p:nvSpPr>
        <p:spPr>
          <a:xfrm rot="19060887">
            <a:off x="2240494" y="5968575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泪滴形 15"/>
          <p:cNvSpPr/>
          <p:nvPr/>
        </p:nvSpPr>
        <p:spPr>
          <a:xfrm rot="17533914">
            <a:off x="3554301" y="5922443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53535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子主题</a:t>
            </a:r>
            <a:endParaRPr lang="zh-CN" altLang="en-US" dirty="0"/>
          </a:p>
        </p:txBody>
      </p:sp>
      <p:sp>
        <p:nvSpPr>
          <p:cNvPr id="17" name="泪滴形 16"/>
          <p:cNvSpPr/>
          <p:nvPr/>
        </p:nvSpPr>
        <p:spPr>
          <a:xfrm rot="17612146">
            <a:off x="7106599" y="5962834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zh-CN" altLang="en-US" dirty="0"/>
          </a:p>
        </p:txBody>
      </p:sp>
      <p:sp>
        <p:nvSpPr>
          <p:cNvPr id="18" name="泪滴形 17"/>
          <p:cNvSpPr/>
          <p:nvPr/>
        </p:nvSpPr>
        <p:spPr>
          <a:xfrm rot="19581510">
            <a:off x="4748214" y="5964670"/>
            <a:ext cx="1076531" cy="853440"/>
          </a:xfrm>
          <a:prstGeom prst="teardrop">
            <a:avLst>
              <a:gd name="adj" fmla="val 20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9" name="泪滴形 18"/>
          <p:cNvSpPr/>
          <p:nvPr/>
        </p:nvSpPr>
        <p:spPr>
          <a:xfrm rot="18514123">
            <a:off x="6024480" y="5932911"/>
            <a:ext cx="924560" cy="924560"/>
          </a:xfrm>
          <a:prstGeom prst="teardrop">
            <a:avLst>
              <a:gd name="adj" fmla="val 183721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 rot="10261323">
            <a:off x="5773002" y="1711147"/>
            <a:ext cx="590809" cy="2090501"/>
          </a:xfrm>
          <a:custGeom>
            <a:avLst/>
            <a:gdLst>
              <a:gd name="connsiteX0" fmla="*/ 75444 w 187204"/>
              <a:gd name="connsiteY0" fmla="*/ 40640 h 1991394"/>
              <a:gd name="connsiteX1" fmla="*/ 4324 w 187204"/>
              <a:gd name="connsiteY1" fmla="*/ 1991360 h 1991394"/>
              <a:gd name="connsiteX2" fmla="*/ 187204 w 187204"/>
              <a:gd name="connsiteY2" fmla="*/ 0 h 1991394"/>
              <a:gd name="connsiteX3" fmla="*/ 187204 w 187204"/>
              <a:gd name="connsiteY3" fmla="*/ 0 h 199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04" h="1991394">
                <a:moveTo>
                  <a:pt x="75444" y="40640"/>
                </a:moveTo>
                <a:cubicBezTo>
                  <a:pt x="30570" y="1019386"/>
                  <a:pt x="-14303" y="1998133"/>
                  <a:pt x="4324" y="1991360"/>
                </a:cubicBezTo>
                <a:cubicBezTo>
                  <a:pt x="22951" y="1984587"/>
                  <a:pt x="187204" y="0"/>
                  <a:pt x="187204" y="0"/>
                </a:cubicBezTo>
                <a:lnTo>
                  <a:pt x="187204" y="0"/>
                </a:lnTo>
              </a:path>
            </a:pathLst>
          </a:custGeom>
          <a:noFill/>
          <a:ln w="31750"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91131" y="3391308"/>
            <a:ext cx="1625600" cy="935144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4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0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前凸带形 1"/>
          <p:cNvSpPr/>
          <p:nvPr/>
        </p:nvSpPr>
        <p:spPr>
          <a:xfrm>
            <a:off x="3413760" y="589280"/>
            <a:ext cx="5598160" cy="1270000"/>
          </a:xfrm>
          <a:prstGeom prst="ribbon">
            <a:avLst/>
          </a:prstGeom>
          <a:solidFill>
            <a:srgbClr val="6B9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管理类别</a:t>
            </a:r>
            <a:endParaRPr lang="zh-CN" altLang="en-US" sz="4000" dirty="0">
              <a:solidFill>
                <a:schemeClr val="bg2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997200" y="1595092"/>
            <a:ext cx="2570480" cy="1950324"/>
          </a:xfrm>
          <a:custGeom>
            <a:avLst/>
            <a:gdLst>
              <a:gd name="connsiteX0" fmla="*/ 0 w 2522711"/>
              <a:gd name="connsiteY0" fmla="*/ 2286029 h 2624356"/>
              <a:gd name="connsiteX1" fmla="*/ 2438400 w 2522711"/>
              <a:gd name="connsiteY1" fmla="*/ 29 h 2624356"/>
              <a:gd name="connsiteX2" fmla="*/ 1960880 w 2522711"/>
              <a:gd name="connsiteY2" fmla="*/ 2326669 h 2624356"/>
              <a:gd name="connsiteX3" fmla="*/ 1950720 w 2522711"/>
              <a:gd name="connsiteY3" fmla="*/ 2519709 h 26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711" h="2624356">
                <a:moveTo>
                  <a:pt x="0" y="2286029"/>
                </a:moveTo>
                <a:cubicBezTo>
                  <a:pt x="1055793" y="1139642"/>
                  <a:pt x="2111587" y="-6744"/>
                  <a:pt x="2438400" y="29"/>
                </a:cubicBezTo>
                <a:cubicBezTo>
                  <a:pt x="2765213" y="6802"/>
                  <a:pt x="2042160" y="1906722"/>
                  <a:pt x="1960880" y="2326669"/>
                </a:cubicBezTo>
                <a:cubicBezTo>
                  <a:pt x="1879600" y="2746616"/>
                  <a:pt x="1915160" y="2633162"/>
                  <a:pt x="1950720" y="251970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850002" y="1595093"/>
            <a:ext cx="2280836" cy="1950324"/>
          </a:xfrm>
          <a:custGeom>
            <a:avLst/>
            <a:gdLst>
              <a:gd name="connsiteX0" fmla="*/ 3066159 w 3066159"/>
              <a:gd name="connsiteY0" fmla="*/ 1972045 h 2195565"/>
              <a:gd name="connsiteX1" fmla="*/ 231519 w 3066159"/>
              <a:gd name="connsiteY1" fmla="*/ 1005 h 2195565"/>
              <a:gd name="connsiteX2" fmla="*/ 170559 w 3066159"/>
              <a:gd name="connsiteY2" fmla="*/ 2195565 h 2195565"/>
              <a:gd name="connsiteX3" fmla="*/ 170559 w 3066159"/>
              <a:gd name="connsiteY3" fmla="*/ 2195565 h 2195565"/>
              <a:gd name="connsiteX4" fmla="*/ 170559 w 3066159"/>
              <a:gd name="connsiteY4" fmla="*/ 2195565 h 21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6159" h="2195565">
                <a:moveTo>
                  <a:pt x="3066159" y="1972045"/>
                </a:moveTo>
                <a:cubicBezTo>
                  <a:pt x="1890139" y="967898"/>
                  <a:pt x="714119" y="-36248"/>
                  <a:pt x="231519" y="1005"/>
                </a:cubicBezTo>
                <a:cubicBezTo>
                  <a:pt x="-251081" y="38258"/>
                  <a:pt x="170559" y="2195565"/>
                  <a:pt x="170559" y="2195565"/>
                </a:cubicBezTo>
                <a:lnTo>
                  <a:pt x="170559" y="2195565"/>
                </a:lnTo>
                <a:lnTo>
                  <a:pt x="170559" y="219556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30400" y="3382856"/>
            <a:ext cx="1625600" cy="935144"/>
          </a:xfrm>
          <a:prstGeom prst="ellipse">
            <a:avLst/>
          </a:prstGeom>
          <a:solidFill>
            <a:srgbClr val="9A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</a:t>
            </a:r>
            <a:r>
              <a:rPr lang="zh-CN" altLang="en-US" dirty="0" smtClean="0"/>
              <a:t>页浏览所有类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24960" y="3382856"/>
            <a:ext cx="1625600" cy="935144"/>
          </a:xfrm>
          <a:prstGeom prst="ellipse">
            <a:avLst/>
          </a:prstGeom>
          <a:solidFill>
            <a:srgbClr val="8EA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批量删除类别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220082" y="3362324"/>
            <a:ext cx="1625600" cy="935144"/>
          </a:xfrm>
          <a:prstGeom prst="ellipse">
            <a:avLst/>
          </a:prstGeom>
          <a:solidFill>
            <a:srgbClr val="87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批量添加类别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668642" y="3260724"/>
            <a:ext cx="1625600" cy="935144"/>
          </a:xfrm>
          <a:prstGeom prst="ellipse">
            <a:avLst/>
          </a:prstGeom>
          <a:solidFill>
            <a:srgbClr val="AF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2128">
            <a:off x="1532137" y="1531777"/>
            <a:ext cx="1304290" cy="9782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9452135" flipV="1">
            <a:off x="1853414" y="1807182"/>
            <a:ext cx="66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横卷形 15"/>
          <p:cNvSpPr/>
          <p:nvPr/>
        </p:nvSpPr>
        <p:spPr>
          <a:xfrm rot="5400000">
            <a:off x="1397948" y="4153932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40159" y="3582050"/>
            <a:ext cx="677108" cy="20461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浏览商品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横卷形 17"/>
          <p:cNvSpPr/>
          <p:nvPr/>
        </p:nvSpPr>
        <p:spPr>
          <a:xfrm rot="5400000">
            <a:off x="2739179" y="4449547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横卷形 19"/>
          <p:cNvSpPr/>
          <p:nvPr/>
        </p:nvSpPr>
        <p:spPr>
          <a:xfrm rot="5400000">
            <a:off x="3846343" y="4747963"/>
            <a:ext cx="2364463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横卷形 20"/>
          <p:cNvSpPr/>
          <p:nvPr/>
        </p:nvSpPr>
        <p:spPr>
          <a:xfrm rot="5400000">
            <a:off x="5132038" y="4349295"/>
            <a:ext cx="2487009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横卷形 21"/>
          <p:cNvSpPr/>
          <p:nvPr/>
        </p:nvSpPr>
        <p:spPr>
          <a:xfrm rot="5400000">
            <a:off x="6111956" y="4030650"/>
            <a:ext cx="2843163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横卷形 22"/>
          <p:cNvSpPr/>
          <p:nvPr/>
        </p:nvSpPr>
        <p:spPr>
          <a:xfrm rot="5400000">
            <a:off x="7588908" y="4030650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566248" y="3946732"/>
            <a:ext cx="677108" cy="1886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搜索图书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48899" y="4480561"/>
            <a:ext cx="615553" cy="16481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hlinkClick r:id="rId5" action="ppaction://hlinksldjump"/>
              </a:rPr>
              <a:t>购物车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2016" y="4506979"/>
            <a:ext cx="553998" cy="8985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hlinkClick r:id="rId6" action="ppaction://hlinksldjump"/>
              </a:rPr>
              <a:t>分类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09641" y="3077743"/>
            <a:ext cx="677108" cy="3054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修改个人信息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50009" y="3486788"/>
            <a:ext cx="677108" cy="2040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消息记录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031">
            <a:off x="3889846" y="1554155"/>
            <a:ext cx="1304290" cy="97821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6105">
            <a:off x="7244835" y="1531774"/>
            <a:ext cx="1304290" cy="97821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010">
            <a:off x="9615780" y="1590830"/>
            <a:ext cx="1304290" cy="978217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2147637" y="-99153"/>
            <a:ext cx="8681514" cy="2012766"/>
          </a:xfrm>
          <a:custGeom>
            <a:avLst/>
            <a:gdLst>
              <a:gd name="connsiteX0" fmla="*/ 0 w 8681514"/>
              <a:gd name="connsiteY0" fmla="*/ 1688550 h 2012766"/>
              <a:gd name="connsiteX1" fmla="*/ 3322320 w 8681514"/>
              <a:gd name="connsiteY1" fmla="*/ 1990 h 2012766"/>
              <a:gd name="connsiteX2" fmla="*/ 2346960 w 8681514"/>
              <a:gd name="connsiteY2" fmla="*/ 1983190 h 2012766"/>
              <a:gd name="connsiteX3" fmla="*/ 2346960 w 8681514"/>
              <a:gd name="connsiteY3" fmla="*/ 1983190 h 2012766"/>
              <a:gd name="connsiteX4" fmla="*/ 4805680 w 8681514"/>
              <a:gd name="connsiteY4" fmla="*/ 103590 h 2012766"/>
              <a:gd name="connsiteX5" fmla="*/ 5577840 w 8681514"/>
              <a:gd name="connsiteY5" fmla="*/ 1749510 h 2012766"/>
              <a:gd name="connsiteX6" fmla="*/ 5374640 w 8681514"/>
              <a:gd name="connsiteY6" fmla="*/ 103590 h 2012766"/>
              <a:gd name="connsiteX7" fmla="*/ 8382000 w 8681514"/>
              <a:gd name="connsiteY7" fmla="*/ 1851110 h 2012766"/>
              <a:gd name="connsiteX8" fmla="*/ 8412480 w 8681514"/>
              <a:gd name="connsiteY8" fmla="*/ 1830790 h 201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81514" h="2012766">
                <a:moveTo>
                  <a:pt x="0" y="1688550"/>
                </a:moveTo>
                <a:cubicBezTo>
                  <a:pt x="1465580" y="820716"/>
                  <a:pt x="2931160" y="-47117"/>
                  <a:pt x="3322320" y="1990"/>
                </a:cubicBezTo>
                <a:cubicBezTo>
                  <a:pt x="3713480" y="51097"/>
                  <a:pt x="2346960" y="1983190"/>
                  <a:pt x="2346960" y="1983190"/>
                </a:cubicBezTo>
                <a:lnTo>
                  <a:pt x="2346960" y="1983190"/>
                </a:lnTo>
                <a:cubicBezTo>
                  <a:pt x="2756747" y="1669923"/>
                  <a:pt x="4267200" y="142537"/>
                  <a:pt x="4805680" y="103590"/>
                </a:cubicBezTo>
                <a:cubicBezTo>
                  <a:pt x="5344160" y="64643"/>
                  <a:pt x="5483013" y="1749510"/>
                  <a:pt x="5577840" y="1749510"/>
                </a:cubicBezTo>
                <a:cubicBezTo>
                  <a:pt x="5672667" y="1749510"/>
                  <a:pt x="4907280" y="86657"/>
                  <a:pt x="5374640" y="103590"/>
                </a:cubicBezTo>
                <a:cubicBezTo>
                  <a:pt x="5842000" y="120523"/>
                  <a:pt x="7875693" y="1563243"/>
                  <a:pt x="8382000" y="1851110"/>
                </a:cubicBezTo>
                <a:cubicBezTo>
                  <a:pt x="8888307" y="2138977"/>
                  <a:pt x="8650393" y="1984883"/>
                  <a:pt x="8412480" y="1830790"/>
                </a:cubicBezTo>
              </a:path>
            </a:pathLst>
          </a:custGeom>
          <a:ln>
            <a:solidFill>
              <a:srgbClr val="E7877B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1231818">
            <a:off x="4176957" y="1849186"/>
            <a:ext cx="73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户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21079295">
            <a:off x="7541345" y="1807181"/>
            <a:ext cx="71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系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172129">
            <a:off x="9930103" y="1778045"/>
            <a:ext cx="56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统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横卷形 31"/>
          <p:cNvSpPr/>
          <p:nvPr/>
        </p:nvSpPr>
        <p:spPr>
          <a:xfrm rot="5400000">
            <a:off x="8542231" y="3914707"/>
            <a:ext cx="2843163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652372" y="2990068"/>
            <a:ext cx="615553" cy="2537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修改添加地址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横卷形 33"/>
          <p:cNvSpPr/>
          <p:nvPr/>
        </p:nvSpPr>
        <p:spPr>
          <a:xfrm rot="5400000">
            <a:off x="10014278" y="4125978"/>
            <a:ext cx="2391746" cy="762000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0829151" y="3385934"/>
            <a:ext cx="677108" cy="1918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退出登录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7" grpId="0" animBg="1"/>
      <p:bldP spid="8" grpId="0"/>
      <p:bldP spid="9" grpId="0"/>
      <p:bldP spid="19" grpId="0"/>
      <p:bldP spid="32" grpId="0" animBg="1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前凸带形 1"/>
          <p:cNvSpPr/>
          <p:nvPr/>
        </p:nvSpPr>
        <p:spPr>
          <a:xfrm>
            <a:off x="2763520" y="640080"/>
            <a:ext cx="4307840" cy="1371600"/>
          </a:xfrm>
          <a:prstGeom prst="ribbon">
            <a:avLst/>
          </a:prstGeom>
          <a:solidFill>
            <a:srgbClr val="87B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浏览商品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403600" y="1879579"/>
            <a:ext cx="3291840" cy="2052341"/>
          </a:xfrm>
          <a:custGeom>
            <a:avLst/>
            <a:gdLst>
              <a:gd name="connsiteX0" fmla="*/ 0 w 2794000"/>
              <a:gd name="connsiteY0" fmla="*/ 1645941 h 1645941"/>
              <a:gd name="connsiteX1" fmla="*/ 1361440 w 2794000"/>
              <a:gd name="connsiteY1" fmla="*/ 21 h 1645941"/>
              <a:gd name="connsiteX2" fmla="*/ 2794000 w 2794000"/>
              <a:gd name="connsiteY2" fmla="*/ 1605301 h 1645941"/>
              <a:gd name="connsiteX3" fmla="*/ 2794000 w 2794000"/>
              <a:gd name="connsiteY3" fmla="*/ 1605301 h 164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1645941">
                <a:moveTo>
                  <a:pt x="0" y="1645941"/>
                </a:moveTo>
                <a:cubicBezTo>
                  <a:pt x="447886" y="826367"/>
                  <a:pt x="895773" y="6794"/>
                  <a:pt x="1361440" y="21"/>
                </a:cubicBezTo>
                <a:cubicBezTo>
                  <a:pt x="1827107" y="-6752"/>
                  <a:pt x="2794000" y="1605301"/>
                  <a:pt x="2794000" y="1605301"/>
                </a:cubicBezTo>
                <a:lnTo>
                  <a:pt x="2794000" y="1605301"/>
                </a:lnTo>
              </a:path>
            </a:pathLst>
          </a:cu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23440" y="4043680"/>
            <a:ext cx="1625600" cy="904240"/>
          </a:xfrm>
          <a:prstGeom prst="ellipse">
            <a:avLst/>
          </a:prstGeom>
          <a:solidFill>
            <a:srgbClr val="B5D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查看详情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01360" y="3931920"/>
            <a:ext cx="1625600" cy="904240"/>
          </a:xfrm>
          <a:prstGeom prst="ellipse">
            <a:avLst/>
          </a:prstGeom>
          <a:solidFill>
            <a:srgbClr val="B5D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下单</a:t>
            </a:r>
            <a:endParaRPr lang="zh-CN" altLang="en-US" dirty="0"/>
          </a:p>
        </p:txBody>
      </p:sp>
      <p:sp>
        <p:nvSpPr>
          <p:cNvPr id="6" name="下弧形箭头 5"/>
          <p:cNvSpPr/>
          <p:nvPr/>
        </p:nvSpPr>
        <p:spPr>
          <a:xfrm>
            <a:off x="3977640" y="4836160"/>
            <a:ext cx="2143760" cy="497840"/>
          </a:xfrm>
          <a:prstGeom prst="curvedUpArrow">
            <a:avLst/>
          </a:prstGeom>
          <a:solidFill>
            <a:srgbClr val="C2E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5200" y="5455920"/>
            <a:ext cx="11226800" cy="0"/>
          </a:xfrm>
          <a:prstGeom prst="line">
            <a:avLst/>
          </a:prstGeom>
          <a:ln>
            <a:solidFill>
              <a:srgbClr val="87B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1840" y="5852160"/>
            <a:ext cx="11226800" cy="0"/>
          </a:xfrm>
          <a:prstGeom prst="line">
            <a:avLst/>
          </a:prstGeom>
          <a:ln>
            <a:solidFill>
              <a:srgbClr val="87B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8000" y="6238240"/>
            <a:ext cx="11226800" cy="0"/>
          </a:xfrm>
          <a:prstGeom prst="line">
            <a:avLst/>
          </a:prstGeom>
          <a:ln>
            <a:solidFill>
              <a:srgbClr val="87B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7960" y="6685280"/>
            <a:ext cx="11226800" cy="0"/>
          </a:xfrm>
          <a:prstGeom prst="line">
            <a:avLst/>
          </a:prstGeom>
          <a:ln>
            <a:solidFill>
              <a:srgbClr val="87B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08000" y="5191760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042160" y="5085080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660140" y="5171419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350510" y="5334000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252335" y="5171419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9333547" y="5191760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969625" y="5171419"/>
            <a:ext cx="1290320" cy="1666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4960"/>
            <a:ext cx="2643809" cy="2533337"/>
          </a:xfrm>
          <a:prstGeom prst="rect">
            <a:avLst/>
          </a:prstGeom>
        </p:spPr>
      </p:pic>
      <p:sp>
        <p:nvSpPr>
          <p:cNvPr id="3" name="前凸带形 2"/>
          <p:cNvSpPr/>
          <p:nvPr/>
        </p:nvSpPr>
        <p:spPr>
          <a:xfrm>
            <a:off x="2956560" y="1483360"/>
            <a:ext cx="3281680" cy="1097280"/>
          </a:xfrm>
          <a:prstGeom prst="ribbon">
            <a:avLst/>
          </a:prstGeom>
          <a:solidFill>
            <a:srgbClr val="CAF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购物车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336800" y="2611101"/>
            <a:ext cx="3845636" cy="2242031"/>
          </a:xfrm>
          <a:custGeom>
            <a:avLst/>
            <a:gdLst>
              <a:gd name="connsiteX0" fmla="*/ 0 w 3845636"/>
              <a:gd name="connsiteY0" fmla="*/ 2011699 h 2242031"/>
              <a:gd name="connsiteX1" fmla="*/ 2214880 w 3845636"/>
              <a:gd name="connsiteY1" fmla="*/ 19 h 2242031"/>
              <a:gd name="connsiteX2" fmla="*/ 3708400 w 3845636"/>
              <a:gd name="connsiteY2" fmla="*/ 2042179 h 2242031"/>
              <a:gd name="connsiteX3" fmla="*/ 3688080 w 3845636"/>
              <a:gd name="connsiteY3" fmla="*/ 2052339 h 224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5636" h="2242031">
                <a:moveTo>
                  <a:pt x="0" y="2011699"/>
                </a:moveTo>
                <a:cubicBezTo>
                  <a:pt x="798406" y="1003319"/>
                  <a:pt x="1596813" y="-5061"/>
                  <a:pt x="2214880" y="19"/>
                </a:cubicBezTo>
                <a:cubicBezTo>
                  <a:pt x="2832947" y="5099"/>
                  <a:pt x="3462867" y="1700126"/>
                  <a:pt x="3708400" y="2042179"/>
                </a:cubicBezTo>
                <a:cubicBezTo>
                  <a:pt x="3953933" y="2384232"/>
                  <a:pt x="3821006" y="2218285"/>
                  <a:pt x="3688080" y="2052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47920" y="4944588"/>
            <a:ext cx="2966720" cy="894080"/>
          </a:xfrm>
          <a:prstGeom prst="ellipse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分页浏览订单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2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148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华文仿宋</vt:lpstr>
      <vt:lpstr>华文行楷</vt:lpstr>
      <vt:lpstr>宋体</vt:lpstr>
      <vt:lpstr>Arial</vt:lpstr>
      <vt:lpstr>Calibri</vt:lpstr>
      <vt:lpstr>Calibri Light</vt:lpstr>
      <vt:lpstr>Kunstler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25</cp:revision>
  <dcterms:created xsi:type="dcterms:W3CDTF">2017-11-25T02:12:02Z</dcterms:created>
  <dcterms:modified xsi:type="dcterms:W3CDTF">2017-11-26T06:32:03Z</dcterms:modified>
</cp:coreProperties>
</file>