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7" r:id="rId4"/>
    <p:sldId id="263" r:id="rId5"/>
    <p:sldId id="259" r:id="rId6"/>
    <p:sldId id="271" r:id="rId7"/>
    <p:sldId id="258" r:id="rId8"/>
    <p:sldId id="261" r:id="rId9"/>
    <p:sldId id="264" r:id="rId10"/>
    <p:sldId id="266" r:id="rId11"/>
    <p:sldId id="273" r:id="rId12"/>
    <p:sldId id="27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DF0A9378-C592-4961-A797-D58608AEAA22}">
          <p14:sldIdLst>
            <p14:sldId id="256"/>
            <p14:sldId id="260"/>
            <p14:sldId id="257"/>
            <p14:sldId id="263"/>
            <p14:sldId id="259"/>
            <p14:sldId id="271"/>
            <p14:sldId id="258"/>
            <p14:sldId id="261"/>
            <p14:sldId id="264"/>
            <p14:sldId id="266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董家顺" initials="董家顺" lastIdx="1" clrIdx="0">
    <p:extLst>
      <p:ext uri="{19B8F6BF-5375-455C-9EA6-DF929625EA0E}">
        <p15:presenceInfo xmlns:p15="http://schemas.microsoft.com/office/powerpoint/2012/main" userId="33daddaa0c63c5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5" autoAdjust="0"/>
    <p:restoredTop sz="94612" autoAdjust="0"/>
  </p:normalViewPr>
  <p:slideViewPr>
    <p:cSldViewPr snapToGrid="0">
      <p:cViewPr varScale="1">
        <p:scale>
          <a:sx n="81" d="100"/>
          <a:sy n="81" d="100"/>
        </p:scale>
        <p:origin x="7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27C75D1A-5685-43EC-941D-225DCD98503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3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1013" y="1279525"/>
            <a:ext cx="6140450" cy="34544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C803AB26-AF4C-4E91-B6A4-EEEE19BEF22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/>
        </p:nvGrpSpPr>
        <p:grpSpPr bwMode="auto">
          <a:xfrm>
            <a:off x="4098925" y="1584325"/>
            <a:ext cx="3995738" cy="3965575"/>
            <a:chOff x="4985288" y="1224585"/>
            <a:chExt cx="2546888" cy="2527388"/>
          </a:xfrm>
        </p:grpSpPr>
        <p:sp>
          <p:nvSpPr>
            <p:cNvPr id="5" name="椭圆 4"/>
            <p:cNvSpPr/>
            <p:nvPr/>
          </p:nvSpPr>
          <p:spPr>
            <a:xfrm>
              <a:off x="5012609" y="1224585"/>
              <a:ext cx="2433557" cy="2433294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97606" y="1266068"/>
              <a:ext cx="2434570" cy="2433294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985288" y="1318679"/>
              <a:ext cx="2434570" cy="2433294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087938" y="584200"/>
            <a:ext cx="2016125" cy="234950"/>
          </a:xfrm>
          <a:custGeom>
            <a:avLst/>
            <a:gdLst>
              <a:gd name="T0" fmla="*/ 2147483646 w 1255"/>
              <a:gd name="T1" fmla="*/ 2147483646 h 234"/>
              <a:gd name="T2" fmla="*/ 2147483646 w 1255"/>
              <a:gd name="T3" fmla="*/ 2147483646 h 234"/>
              <a:gd name="T4" fmla="*/ 2147483646 w 1255"/>
              <a:gd name="T5" fmla="*/ 2147483646 h 234"/>
              <a:gd name="T6" fmla="*/ 2147483646 w 1255"/>
              <a:gd name="T7" fmla="*/ 2147483646 h 234"/>
              <a:gd name="T8" fmla="*/ 2147483646 w 1255"/>
              <a:gd name="T9" fmla="*/ 2147483646 h 234"/>
              <a:gd name="T10" fmla="*/ 2147483646 w 1255"/>
              <a:gd name="T11" fmla="*/ 2147483646 h 234"/>
              <a:gd name="T12" fmla="*/ 2147483646 w 1255"/>
              <a:gd name="T13" fmla="*/ 2147483646 h 234"/>
              <a:gd name="T14" fmla="*/ 2147483646 w 1255"/>
              <a:gd name="T15" fmla="*/ 2147483646 h 234"/>
              <a:gd name="T16" fmla="*/ 2147483646 w 1255"/>
              <a:gd name="T17" fmla="*/ 2147483646 h 234"/>
              <a:gd name="T18" fmla="*/ 2147483646 w 1255"/>
              <a:gd name="T19" fmla="*/ 2147483646 h 234"/>
              <a:gd name="T20" fmla="*/ 2147483646 w 1255"/>
              <a:gd name="T21" fmla="*/ 2147483646 h 234"/>
              <a:gd name="T22" fmla="*/ 2147483646 w 1255"/>
              <a:gd name="T23" fmla="*/ 2147483646 h 234"/>
              <a:gd name="T24" fmla="*/ 2147483646 w 1255"/>
              <a:gd name="T25" fmla="*/ 2147483646 h 234"/>
              <a:gd name="T26" fmla="*/ 2147483646 w 1255"/>
              <a:gd name="T27" fmla="*/ 2147483646 h 234"/>
              <a:gd name="T28" fmla="*/ 2147483646 w 1255"/>
              <a:gd name="T29" fmla="*/ 2147483646 h 234"/>
              <a:gd name="T30" fmla="*/ 2147483646 w 1255"/>
              <a:gd name="T31" fmla="*/ 2147483646 h 234"/>
              <a:gd name="T32" fmla="*/ 2147483646 w 1255"/>
              <a:gd name="T33" fmla="*/ 2147483646 h 234"/>
              <a:gd name="T34" fmla="*/ 2147483646 w 1255"/>
              <a:gd name="T35" fmla="*/ 2147483646 h 234"/>
              <a:gd name="T36" fmla="*/ 2147483646 w 1255"/>
              <a:gd name="T37" fmla="*/ 2147483646 h 234"/>
              <a:gd name="T38" fmla="*/ 2147483646 w 1255"/>
              <a:gd name="T39" fmla="*/ 2147483646 h 234"/>
              <a:gd name="T40" fmla="*/ 2147483646 w 1255"/>
              <a:gd name="T41" fmla="*/ 2147483646 h 234"/>
              <a:gd name="T42" fmla="*/ 2147483646 w 1255"/>
              <a:gd name="T43" fmla="*/ 2147483646 h 234"/>
              <a:gd name="T44" fmla="*/ 2147483646 w 1255"/>
              <a:gd name="T45" fmla="*/ 2147483646 h 234"/>
              <a:gd name="T46" fmla="*/ 2147483646 w 1255"/>
              <a:gd name="T47" fmla="*/ 2147483646 h 234"/>
              <a:gd name="T48" fmla="*/ 2147483646 w 1255"/>
              <a:gd name="T49" fmla="*/ 2147483646 h 234"/>
              <a:gd name="T50" fmla="*/ 2147483646 w 1255"/>
              <a:gd name="T51" fmla="*/ 2147483646 h 234"/>
              <a:gd name="T52" fmla="*/ 2147483646 w 1255"/>
              <a:gd name="T53" fmla="*/ 2147483646 h 234"/>
              <a:gd name="T54" fmla="*/ 2147483646 w 1255"/>
              <a:gd name="T55" fmla="*/ 2147483646 h 234"/>
              <a:gd name="T56" fmla="*/ 2147483646 w 1255"/>
              <a:gd name="T57" fmla="*/ 2147483646 h 234"/>
              <a:gd name="T58" fmla="*/ 2147483646 w 1255"/>
              <a:gd name="T59" fmla="*/ 2147483646 h 234"/>
              <a:gd name="T60" fmla="*/ 2147483646 w 1255"/>
              <a:gd name="T61" fmla="*/ 2147483646 h 234"/>
              <a:gd name="T62" fmla="*/ 2147483646 w 1255"/>
              <a:gd name="T63" fmla="*/ 2147483646 h 234"/>
              <a:gd name="T64" fmla="*/ 2147483646 w 1255"/>
              <a:gd name="T65" fmla="*/ 2147483646 h 234"/>
              <a:gd name="T66" fmla="*/ 2147483646 w 1255"/>
              <a:gd name="T67" fmla="*/ 2147483646 h 234"/>
              <a:gd name="T68" fmla="*/ 2147483646 w 1255"/>
              <a:gd name="T69" fmla="*/ 2147483646 h 234"/>
              <a:gd name="T70" fmla="*/ 2147483646 w 1255"/>
              <a:gd name="T71" fmla="*/ 2147483646 h 234"/>
              <a:gd name="T72" fmla="*/ 2147483646 w 1255"/>
              <a:gd name="T73" fmla="*/ 2147483646 h 234"/>
              <a:gd name="T74" fmla="*/ 2147483646 w 1255"/>
              <a:gd name="T75" fmla="*/ 2147483646 h 234"/>
              <a:gd name="T76" fmla="*/ 2147483646 w 1255"/>
              <a:gd name="T77" fmla="*/ 2147483646 h 234"/>
              <a:gd name="T78" fmla="*/ 2147483646 w 1255"/>
              <a:gd name="T79" fmla="*/ 2147483646 h 234"/>
              <a:gd name="T80" fmla="*/ 2147483646 w 1255"/>
              <a:gd name="T81" fmla="*/ 2147483646 h 234"/>
              <a:gd name="T82" fmla="*/ 2147483646 w 1255"/>
              <a:gd name="T83" fmla="*/ 2147483646 h 234"/>
              <a:gd name="T84" fmla="*/ 2147483646 w 1255"/>
              <a:gd name="T85" fmla="*/ 2147483646 h 234"/>
              <a:gd name="T86" fmla="*/ 2147483646 w 1255"/>
              <a:gd name="T87" fmla="*/ 2147483646 h 234"/>
              <a:gd name="T88" fmla="*/ 2147483646 w 1255"/>
              <a:gd name="T89" fmla="*/ 2147483646 h 234"/>
              <a:gd name="T90" fmla="*/ 2147483646 w 1255"/>
              <a:gd name="T91" fmla="*/ 2147483646 h 234"/>
              <a:gd name="T92" fmla="*/ 2147483646 w 1255"/>
              <a:gd name="T93" fmla="*/ 2147483646 h 234"/>
              <a:gd name="T94" fmla="*/ 2147483646 w 1255"/>
              <a:gd name="T95" fmla="*/ 2147483646 h 234"/>
              <a:gd name="T96" fmla="*/ 2147483646 w 1255"/>
              <a:gd name="T97" fmla="*/ 2147483646 h 234"/>
              <a:gd name="T98" fmla="*/ 2147483646 w 1255"/>
              <a:gd name="T99" fmla="*/ 2147483646 h 234"/>
              <a:gd name="T100" fmla="*/ 2147483646 w 1255"/>
              <a:gd name="T101" fmla="*/ 2147483646 h 234"/>
              <a:gd name="T102" fmla="*/ 2147483646 w 1255"/>
              <a:gd name="T103" fmla="*/ 2147483646 h 234"/>
              <a:gd name="T104" fmla="*/ 2147483646 w 1255"/>
              <a:gd name="T105" fmla="*/ 2147483646 h 234"/>
              <a:gd name="T106" fmla="*/ 2147483646 w 1255"/>
              <a:gd name="T107" fmla="*/ 2147483646 h 234"/>
              <a:gd name="T108" fmla="*/ 2147483646 w 1255"/>
              <a:gd name="T109" fmla="*/ 2147483646 h 234"/>
              <a:gd name="T110" fmla="*/ 2147483646 w 1255"/>
              <a:gd name="T111" fmla="*/ 2147483646 h 234"/>
              <a:gd name="T112" fmla="*/ 2147483646 w 1255"/>
              <a:gd name="T113" fmla="*/ 2147483646 h 234"/>
              <a:gd name="T114" fmla="*/ 2147483646 w 1255"/>
              <a:gd name="T115" fmla="*/ 2147483646 h 234"/>
              <a:gd name="T116" fmla="*/ 2147483646 w 1255"/>
              <a:gd name="T117" fmla="*/ 2147483646 h 234"/>
              <a:gd name="T118" fmla="*/ 2147483646 w 1255"/>
              <a:gd name="T119" fmla="*/ 2147483646 h 234"/>
              <a:gd name="T120" fmla="*/ 2147483646 w 1255"/>
              <a:gd name="T121" fmla="*/ 2147483646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43388" y="3429000"/>
            <a:ext cx="37052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4243388" y="3425825"/>
            <a:ext cx="3705225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prstDash val="sysDot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27"/>
          <p:cNvSpPr/>
          <p:nvPr/>
        </p:nvSpPr>
        <p:spPr bwMode="auto">
          <a:xfrm flipH="1">
            <a:off x="5724525" y="966788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27"/>
          <p:cNvSpPr/>
          <p:nvPr/>
        </p:nvSpPr>
        <p:spPr bwMode="auto">
          <a:xfrm>
            <a:off x="5724525" y="939800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组合 37"/>
          <p:cNvGrpSpPr/>
          <p:nvPr/>
        </p:nvGrpSpPr>
        <p:grpSpPr bwMode="auto">
          <a:xfrm>
            <a:off x="5108575" y="1192213"/>
            <a:ext cx="1974850" cy="49212"/>
            <a:chOff x="5108253" y="1177442"/>
            <a:chExt cx="1975492" cy="4907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50"/>
          <p:cNvGrpSpPr/>
          <p:nvPr/>
        </p:nvGrpSpPr>
        <p:grpSpPr bwMode="auto">
          <a:xfrm>
            <a:off x="5108575" y="6418263"/>
            <a:ext cx="1974850" cy="49212"/>
            <a:chOff x="5108253" y="1177442"/>
            <a:chExt cx="1975492" cy="49074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47"/>
          <p:cNvGrpSpPr/>
          <p:nvPr/>
        </p:nvGrpSpPr>
        <p:grpSpPr bwMode="auto">
          <a:xfrm>
            <a:off x="5087938" y="5740400"/>
            <a:ext cx="2016125" cy="279400"/>
            <a:chOff x="7150100" y="4803775"/>
            <a:chExt cx="2317750" cy="668338"/>
          </a:xfrm>
        </p:grpSpPr>
        <p:sp>
          <p:nvSpPr>
            <p:cNvPr id="20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2147483646 w 124"/>
                <a:gd name="T1" fmla="*/ 2147483646 h 140"/>
                <a:gd name="T2" fmla="*/ 2147483646 w 124"/>
                <a:gd name="T3" fmla="*/ 2147483646 h 140"/>
                <a:gd name="T4" fmla="*/ 2147483646 w 124"/>
                <a:gd name="T5" fmla="*/ 2147483646 h 140"/>
                <a:gd name="T6" fmla="*/ 2147483646 w 124"/>
                <a:gd name="T7" fmla="*/ 2147483646 h 140"/>
                <a:gd name="T8" fmla="*/ 2147483646 w 124"/>
                <a:gd name="T9" fmla="*/ 2147483646 h 140"/>
                <a:gd name="T10" fmla="*/ 2147483646 w 124"/>
                <a:gd name="T11" fmla="*/ 2147483646 h 140"/>
                <a:gd name="T12" fmla="*/ 0 w 124"/>
                <a:gd name="T13" fmla="*/ 2147483646 h 140"/>
                <a:gd name="T14" fmla="*/ 2147483646 w 124"/>
                <a:gd name="T15" fmla="*/ 214748364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0 w 203"/>
                <a:gd name="T3" fmla="*/ 2147483646 h 6"/>
                <a:gd name="T4" fmla="*/ 2147483646 w 203"/>
                <a:gd name="T5" fmla="*/ 0 h 6"/>
                <a:gd name="T6" fmla="*/ 2147483646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2147483646 w 203"/>
                <a:gd name="T3" fmla="*/ 2147483646 h 6"/>
                <a:gd name="T4" fmla="*/ 2147483646 w 203"/>
                <a:gd name="T5" fmla="*/ 0 h 6"/>
                <a:gd name="T6" fmla="*/ 0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2147483646 w 237"/>
                <a:gd name="T1" fmla="*/ 2147483646 h 99"/>
                <a:gd name="T2" fmla="*/ 2147483646 w 237"/>
                <a:gd name="T3" fmla="*/ 2147483646 h 99"/>
                <a:gd name="T4" fmla="*/ 2147483646 w 237"/>
                <a:gd name="T5" fmla="*/ 2147483646 h 99"/>
                <a:gd name="T6" fmla="*/ 2147483646 w 237"/>
                <a:gd name="T7" fmla="*/ 2147483646 h 99"/>
                <a:gd name="T8" fmla="*/ 2147483646 w 237"/>
                <a:gd name="T9" fmla="*/ 2147483646 h 99"/>
                <a:gd name="T10" fmla="*/ 2147483646 w 237"/>
                <a:gd name="T11" fmla="*/ 2147483646 h 99"/>
                <a:gd name="T12" fmla="*/ 2147483646 w 237"/>
                <a:gd name="T13" fmla="*/ 2147483646 h 99"/>
                <a:gd name="T14" fmla="*/ 2147483646 w 237"/>
                <a:gd name="T15" fmla="*/ 2147483646 h 99"/>
                <a:gd name="T16" fmla="*/ 2147483646 w 237"/>
                <a:gd name="T17" fmla="*/ 2147483646 h 99"/>
                <a:gd name="T18" fmla="*/ 2147483646 w 237"/>
                <a:gd name="T19" fmla="*/ 2147483646 h 99"/>
                <a:gd name="T20" fmla="*/ 2147483646 w 237"/>
                <a:gd name="T21" fmla="*/ 2147483646 h 99"/>
                <a:gd name="T22" fmla="*/ 2147483646 w 237"/>
                <a:gd name="T23" fmla="*/ 2147483646 h 99"/>
                <a:gd name="T24" fmla="*/ 2147483646 w 237"/>
                <a:gd name="T25" fmla="*/ 2147483646 h 99"/>
                <a:gd name="T26" fmla="*/ 2147483646 w 237"/>
                <a:gd name="T27" fmla="*/ 2147483646 h 99"/>
                <a:gd name="T28" fmla="*/ 2147483646 w 237"/>
                <a:gd name="T29" fmla="*/ 2147483646 h 99"/>
                <a:gd name="T30" fmla="*/ 2147483646 w 237"/>
                <a:gd name="T31" fmla="*/ 2147483646 h 99"/>
                <a:gd name="T32" fmla="*/ 2147483646 w 237"/>
                <a:gd name="T33" fmla="*/ 2147483646 h 99"/>
                <a:gd name="T34" fmla="*/ 2147483646 w 237"/>
                <a:gd name="T35" fmla="*/ 2147483646 h 99"/>
                <a:gd name="T36" fmla="*/ 2147483646 w 237"/>
                <a:gd name="T37" fmla="*/ 2147483646 h 99"/>
                <a:gd name="T38" fmla="*/ 2147483646 w 237"/>
                <a:gd name="T39" fmla="*/ 2147483646 h 99"/>
                <a:gd name="T40" fmla="*/ 2147483646 w 237"/>
                <a:gd name="T41" fmla="*/ 2147483646 h 99"/>
                <a:gd name="T42" fmla="*/ 2147483646 w 237"/>
                <a:gd name="T43" fmla="*/ 2147483646 h 99"/>
                <a:gd name="T44" fmla="*/ 2147483646 w 237"/>
                <a:gd name="T45" fmla="*/ 2147483646 h 99"/>
                <a:gd name="T46" fmla="*/ 2147483646 w 237"/>
                <a:gd name="T47" fmla="*/ 2147483646 h 99"/>
                <a:gd name="T48" fmla="*/ 2147483646 w 237"/>
                <a:gd name="T49" fmla="*/ 2147483646 h 99"/>
                <a:gd name="T50" fmla="*/ 2147483646 w 237"/>
                <a:gd name="T51" fmla="*/ 2147483646 h 99"/>
                <a:gd name="T52" fmla="*/ 2147483646 w 237"/>
                <a:gd name="T53" fmla="*/ 2147483646 h 99"/>
                <a:gd name="T54" fmla="*/ 2147483646 w 237"/>
                <a:gd name="T55" fmla="*/ 2147483646 h 99"/>
                <a:gd name="T56" fmla="*/ 2147483646 w 237"/>
                <a:gd name="T57" fmla="*/ 214748364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5251859" y="2284413"/>
            <a:ext cx="16882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6000" dirty="0">
                <a:solidFill>
                  <a:srgbClr val="FAFBF6"/>
                </a:solidFill>
                <a:latin typeface="Impact" panose="020B0806030902050204" pitchFamily="34" charset="0"/>
                <a:ea typeface="张海山锐线体简"/>
                <a:cs typeface="张海山锐线体简"/>
              </a:rPr>
              <a:t>2018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716463" y="3941763"/>
            <a:ext cx="2759075" cy="0"/>
          </a:xfrm>
          <a:prstGeom prst="line">
            <a:avLst/>
          </a:prstGeom>
          <a:ln>
            <a:solidFill>
              <a:srgbClr val="FBFC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01008" y="3295650"/>
            <a:ext cx="5589984" cy="575468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43300" y="4001293"/>
            <a:ext cx="5105400" cy="4238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F056-C4DF-4810-973C-9F9BCAF7E5CD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22753-968F-41AA-92AE-5E196E6CB43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90550"/>
            <a:ext cx="10515600" cy="5505450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7C23-5695-49AC-A555-CB21DE328718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4D5C2-6BD5-42AD-AF7C-CF50F7EDFF1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DBF30-17D5-4D3C-9D54-1FBB8FD5313F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6C50-B573-46CC-800B-26052506292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7"/>
          <p:cNvGrpSpPr/>
          <p:nvPr/>
        </p:nvGrpSpPr>
        <p:grpSpPr bwMode="auto">
          <a:xfrm>
            <a:off x="4457700" y="1825625"/>
            <a:ext cx="3232150" cy="3206750"/>
            <a:chOff x="4985288" y="1224585"/>
            <a:chExt cx="2546888" cy="2527388"/>
          </a:xfrm>
        </p:grpSpPr>
        <p:sp>
          <p:nvSpPr>
            <p:cNvPr id="6" name="椭圆 5"/>
            <p:cNvSpPr/>
            <p:nvPr/>
          </p:nvSpPr>
          <p:spPr>
            <a:xfrm>
              <a:off x="5012808" y="1224585"/>
              <a:ext cx="2433054" cy="2433550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097871" y="1265874"/>
              <a:ext cx="2434305" cy="2433549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4985288" y="1318424"/>
              <a:ext cx="2434305" cy="2433549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5065713" y="584200"/>
            <a:ext cx="2016125" cy="234950"/>
          </a:xfrm>
          <a:custGeom>
            <a:avLst/>
            <a:gdLst>
              <a:gd name="T0" fmla="*/ 2147483646 w 1255"/>
              <a:gd name="T1" fmla="*/ 2147483646 h 234"/>
              <a:gd name="T2" fmla="*/ 2147483646 w 1255"/>
              <a:gd name="T3" fmla="*/ 2147483646 h 234"/>
              <a:gd name="T4" fmla="*/ 2147483646 w 1255"/>
              <a:gd name="T5" fmla="*/ 2147483646 h 234"/>
              <a:gd name="T6" fmla="*/ 2147483646 w 1255"/>
              <a:gd name="T7" fmla="*/ 2147483646 h 234"/>
              <a:gd name="T8" fmla="*/ 2147483646 w 1255"/>
              <a:gd name="T9" fmla="*/ 2147483646 h 234"/>
              <a:gd name="T10" fmla="*/ 2147483646 w 1255"/>
              <a:gd name="T11" fmla="*/ 2147483646 h 234"/>
              <a:gd name="T12" fmla="*/ 2147483646 w 1255"/>
              <a:gd name="T13" fmla="*/ 2147483646 h 234"/>
              <a:gd name="T14" fmla="*/ 2147483646 w 1255"/>
              <a:gd name="T15" fmla="*/ 2147483646 h 234"/>
              <a:gd name="T16" fmla="*/ 2147483646 w 1255"/>
              <a:gd name="T17" fmla="*/ 2147483646 h 234"/>
              <a:gd name="T18" fmla="*/ 2147483646 w 1255"/>
              <a:gd name="T19" fmla="*/ 2147483646 h 234"/>
              <a:gd name="T20" fmla="*/ 2147483646 w 1255"/>
              <a:gd name="T21" fmla="*/ 2147483646 h 234"/>
              <a:gd name="T22" fmla="*/ 2147483646 w 1255"/>
              <a:gd name="T23" fmla="*/ 2147483646 h 234"/>
              <a:gd name="T24" fmla="*/ 2147483646 w 1255"/>
              <a:gd name="T25" fmla="*/ 2147483646 h 234"/>
              <a:gd name="T26" fmla="*/ 2147483646 w 1255"/>
              <a:gd name="T27" fmla="*/ 2147483646 h 234"/>
              <a:gd name="T28" fmla="*/ 2147483646 w 1255"/>
              <a:gd name="T29" fmla="*/ 2147483646 h 234"/>
              <a:gd name="T30" fmla="*/ 2147483646 w 1255"/>
              <a:gd name="T31" fmla="*/ 2147483646 h 234"/>
              <a:gd name="T32" fmla="*/ 2147483646 w 1255"/>
              <a:gd name="T33" fmla="*/ 2147483646 h 234"/>
              <a:gd name="T34" fmla="*/ 2147483646 w 1255"/>
              <a:gd name="T35" fmla="*/ 2147483646 h 234"/>
              <a:gd name="T36" fmla="*/ 2147483646 w 1255"/>
              <a:gd name="T37" fmla="*/ 2147483646 h 234"/>
              <a:gd name="T38" fmla="*/ 2147483646 w 1255"/>
              <a:gd name="T39" fmla="*/ 2147483646 h 234"/>
              <a:gd name="T40" fmla="*/ 2147483646 w 1255"/>
              <a:gd name="T41" fmla="*/ 2147483646 h 234"/>
              <a:gd name="T42" fmla="*/ 2147483646 w 1255"/>
              <a:gd name="T43" fmla="*/ 2147483646 h 234"/>
              <a:gd name="T44" fmla="*/ 2147483646 w 1255"/>
              <a:gd name="T45" fmla="*/ 2147483646 h 234"/>
              <a:gd name="T46" fmla="*/ 2147483646 w 1255"/>
              <a:gd name="T47" fmla="*/ 2147483646 h 234"/>
              <a:gd name="T48" fmla="*/ 2147483646 w 1255"/>
              <a:gd name="T49" fmla="*/ 2147483646 h 234"/>
              <a:gd name="T50" fmla="*/ 2147483646 w 1255"/>
              <a:gd name="T51" fmla="*/ 2147483646 h 234"/>
              <a:gd name="T52" fmla="*/ 2147483646 w 1255"/>
              <a:gd name="T53" fmla="*/ 2147483646 h 234"/>
              <a:gd name="T54" fmla="*/ 2147483646 w 1255"/>
              <a:gd name="T55" fmla="*/ 2147483646 h 234"/>
              <a:gd name="T56" fmla="*/ 2147483646 w 1255"/>
              <a:gd name="T57" fmla="*/ 2147483646 h 234"/>
              <a:gd name="T58" fmla="*/ 2147483646 w 1255"/>
              <a:gd name="T59" fmla="*/ 2147483646 h 234"/>
              <a:gd name="T60" fmla="*/ 2147483646 w 1255"/>
              <a:gd name="T61" fmla="*/ 2147483646 h 234"/>
              <a:gd name="T62" fmla="*/ 2147483646 w 1255"/>
              <a:gd name="T63" fmla="*/ 2147483646 h 234"/>
              <a:gd name="T64" fmla="*/ 2147483646 w 1255"/>
              <a:gd name="T65" fmla="*/ 2147483646 h 234"/>
              <a:gd name="T66" fmla="*/ 2147483646 w 1255"/>
              <a:gd name="T67" fmla="*/ 2147483646 h 234"/>
              <a:gd name="T68" fmla="*/ 2147483646 w 1255"/>
              <a:gd name="T69" fmla="*/ 2147483646 h 234"/>
              <a:gd name="T70" fmla="*/ 2147483646 w 1255"/>
              <a:gd name="T71" fmla="*/ 2147483646 h 234"/>
              <a:gd name="T72" fmla="*/ 2147483646 w 1255"/>
              <a:gd name="T73" fmla="*/ 2147483646 h 234"/>
              <a:gd name="T74" fmla="*/ 2147483646 w 1255"/>
              <a:gd name="T75" fmla="*/ 2147483646 h 234"/>
              <a:gd name="T76" fmla="*/ 2147483646 w 1255"/>
              <a:gd name="T77" fmla="*/ 2147483646 h 234"/>
              <a:gd name="T78" fmla="*/ 2147483646 w 1255"/>
              <a:gd name="T79" fmla="*/ 2147483646 h 234"/>
              <a:gd name="T80" fmla="*/ 2147483646 w 1255"/>
              <a:gd name="T81" fmla="*/ 2147483646 h 234"/>
              <a:gd name="T82" fmla="*/ 2147483646 w 1255"/>
              <a:gd name="T83" fmla="*/ 2147483646 h 234"/>
              <a:gd name="T84" fmla="*/ 2147483646 w 1255"/>
              <a:gd name="T85" fmla="*/ 2147483646 h 234"/>
              <a:gd name="T86" fmla="*/ 2147483646 w 1255"/>
              <a:gd name="T87" fmla="*/ 2147483646 h 234"/>
              <a:gd name="T88" fmla="*/ 2147483646 w 1255"/>
              <a:gd name="T89" fmla="*/ 2147483646 h 234"/>
              <a:gd name="T90" fmla="*/ 2147483646 w 1255"/>
              <a:gd name="T91" fmla="*/ 2147483646 h 234"/>
              <a:gd name="T92" fmla="*/ 2147483646 w 1255"/>
              <a:gd name="T93" fmla="*/ 2147483646 h 234"/>
              <a:gd name="T94" fmla="*/ 2147483646 w 1255"/>
              <a:gd name="T95" fmla="*/ 2147483646 h 234"/>
              <a:gd name="T96" fmla="*/ 2147483646 w 1255"/>
              <a:gd name="T97" fmla="*/ 2147483646 h 234"/>
              <a:gd name="T98" fmla="*/ 2147483646 w 1255"/>
              <a:gd name="T99" fmla="*/ 2147483646 h 234"/>
              <a:gd name="T100" fmla="*/ 2147483646 w 1255"/>
              <a:gd name="T101" fmla="*/ 2147483646 h 234"/>
              <a:gd name="T102" fmla="*/ 2147483646 w 1255"/>
              <a:gd name="T103" fmla="*/ 2147483646 h 234"/>
              <a:gd name="T104" fmla="*/ 2147483646 w 1255"/>
              <a:gd name="T105" fmla="*/ 2147483646 h 234"/>
              <a:gd name="T106" fmla="*/ 2147483646 w 1255"/>
              <a:gd name="T107" fmla="*/ 2147483646 h 234"/>
              <a:gd name="T108" fmla="*/ 2147483646 w 1255"/>
              <a:gd name="T109" fmla="*/ 2147483646 h 234"/>
              <a:gd name="T110" fmla="*/ 2147483646 w 1255"/>
              <a:gd name="T111" fmla="*/ 2147483646 h 234"/>
              <a:gd name="T112" fmla="*/ 2147483646 w 1255"/>
              <a:gd name="T113" fmla="*/ 2147483646 h 234"/>
              <a:gd name="T114" fmla="*/ 2147483646 w 1255"/>
              <a:gd name="T115" fmla="*/ 2147483646 h 234"/>
              <a:gd name="T116" fmla="*/ 2147483646 w 1255"/>
              <a:gd name="T117" fmla="*/ 2147483646 h 234"/>
              <a:gd name="T118" fmla="*/ 2147483646 w 1255"/>
              <a:gd name="T119" fmla="*/ 2147483646 h 234"/>
              <a:gd name="T120" fmla="*/ 2147483646 w 1255"/>
              <a:gd name="T121" fmla="*/ 2147483646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7"/>
          <p:cNvSpPr/>
          <p:nvPr/>
        </p:nvSpPr>
        <p:spPr bwMode="auto">
          <a:xfrm flipH="1">
            <a:off x="5702300" y="966788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27"/>
          <p:cNvSpPr/>
          <p:nvPr/>
        </p:nvSpPr>
        <p:spPr bwMode="auto">
          <a:xfrm>
            <a:off x="5702300" y="939800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组合 37"/>
          <p:cNvGrpSpPr/>
          <p:nvPr/>
        </p:nvGrpSpPr>
        <p:grpSpPr bwMode="auto">
          <a:xfrm>
            <a:off x="5086350" y="1192213"/>
            <a:ext cx="1974850" cy="49212"/>
            <a:chOff x="5108253" y="1177442"/>
            <a:chExt cx="1975492" cy="49074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50"/>
          <p:cNvGrpSpPr/>
          <p:nvPr/>
        </p:nvGrpSpPr>
        <p:grpSpPr bwMode="auto">
          <a:xfrm>
            <a:off x="5086350" y="6175375"/>
            <a:ext cx="1974850" cy="49213"/>
            <a:chOff x="5108253" y="1177442"/>
            <a:chExt cx="1975492" cy="4907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47"/>
          <p:cNvGrpSpPr/>
          <p:nvPr/>
        </p:nvGrpSpPr>
        <p:grpSpPr bwMode="auto">
          <a:xfrm>
            <a:off x="5065713" y="5497513"/>
            <a:ext cx="2016125" cy="279400"/>
            <a:chOff x="7150100" y="4803775"/>
            <a:chExt cx="2317750" cy="668338"/>
          </a:xfrm>
        </p:grpSpPr>
        <p:sp>
          <p:nvSpPr>
            <p:cNvPr id="19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2147483646 w 124"/>
                <a:gd name="T1" fmla="*/ 2147483646 h 140"/>
                <a:gd name="T2" fmla="*/ 2147483646 w 124"/>
                <a:gd name="T3" fmla="*/ 2147483646 h 140"/>
                <a:gd name="T4" fmla="*/ 2147483646 w 124"/>
                <a:gd name="T5" fmla="*/ 2147483646 h 140"/>
                <a:gd name="T6" fmla="*/ 2147483646 w 124"/>
                <a:gd name="T7" fmla="*/ 2147483646 h 140"/>
                <a:gd name="T8" fmla="*/ 2147483646 w 124"/>
                <a:gd name="T9" fmla="*/ 2147483646 h 140"/>
                <a:gd name="T10" fmla="*/ 2147483646 w 124"/>
                <a:gd name="T11" fmla="*/ 2147483646 h 140"/>
                <a:gd name="T12" fmla="*/ 0 w 124"/>
                <a:gd name="T13" fmla="*/ 2147483646 h 140"/>
                <a:gd name="T14" fmla="*/ 2147483646 w 124"/>
                <a:gd name="T15" fmla="*/ 214748364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0 w 203"/>
                <a:gd name="T3" fmla="*/ 2147483646 h 6"/>
                <a:gd name="T4" fmla="*/ 2147483646 w 203"/>
                <a:gd name="T5" fmla="*/ 0 h 6"/>
                <a:gd name="T6" fmla="*/ 2147483646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2147483646 w 203"/>
                <a:gd name="T3" fmla="*/ 2147483646 h 6"/>
                <a:gd name="T4" fmla="*/ 2147483646 w 203"/>
                <a:gd name="T5" fmla="*/ 0 h 6"/>
                <a:gd name="T6" fmla="*/ 0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2147483646 w 237"/>
                <a:gd name="T1" fmla="*/ 2147483646 h 99"/>
                <a:gd name="T2" fmla="*/ 2147483646 w 237"/>
                <a:gd name="T3" fmla="*/ 2147483646 h 99"/>
                <a:gd name="T4" fmla="*/ 2147483646 w 237"/>
                <a:gd name="T5" fmla="*/ 2147483646 h 99"/>
                <a:gd name="T6" fmla="*/ 2147483646 w 237"/>
                <a:gd name="T7" fmla="*/ 2147483646 h 99"/>
                <a:gd name="T8" fmla="*/ 2147483646 w 237"/>
                <a:gd name="T9" fmla="*/ 2147483646 h 99"/>
                <a:gd name="T10" fmla="*/ 2147483646 w 237"/>
                <a:gd name="T11" fmla="*/ 2147483646 h 99"/>
                <a:gd name="T12" fmla="*/ 2147483646 w 237"/>
                <a:gd name="T13" fmla="*/ 2147483646 h 99"/>
                <a:gd name="T14" fmla="*/ 2147483646 w 237"/>
                <a:gd name="T15" fmla="*/ 2147483646 h 99"/>
                <a:gd name="T16" fmla="*/ 2147483646 w 237"/>
                <a:gd name="T17" fmla="*/ 2147483646 h 99"/>
                <a:gd name="T18" fmla="*/ 2147483646 w 237"/>
                <a:gd name="T19" fmla="*/ 2147483646 h 99"/>
                <a:gd name="T20" fmla="*/ 2147483646 w 237"/>
                <a:gd name="T21" fmla="*/ 2147483646 h 99"/>
                <a:gd name="T22" fmla="*/ 2147483646 w 237"/>
                <a:gd name="T23" fmla="*/ 2147483646 h 99"/>
                <a:gd name="T24" fmla="*/ 2147483646 w 237"/>
                <a:gd name="T25" fmla="*/ 2147483646 h 99"/>
                <a:gd name="T26" fmla="*/ 2147483646 w 237"/>
                <a:gd name="T27" fmla="*/ 2147483646 h 99"/>
                <a:gd name="T28" fmla="*/ 2147483646 w 237"/>
                <a:gd name="T29" fmla="*/ 2147483646 h 99"/>
                <a:gd name="T30" fmla="*/ 2147483646 w 237"/>
                <a:gd name="T31" fmla="*/ 2147483646 h 99"/>
                <a:gd name="T32" fmla="*/ 2147483646 w 237"/>
                <a:gd name="T33" fmla="*/ 2147483646 h 99"/>
                <a:gd name="T34" fmla="*/ 2147483646 w 237"/>
                <a:gd name="T35" fmla="*/ 2147483646 h 99"/>
                <a:gd name="T36" fmla="*/ 2147483646 w 237"/>
                <a:gd name="T37" fmla="*/ 2147483646 h 99"/>
                <a:gd name="T38" fmla="*/ 2147483646 w 237"/>
                <a:gd name="T39" fmla="*/ 2147483646 h 99"/>
                <a:gd name="T40" fmla="*/ 2147483646 w 237"/>
                <a:gd name="T41" fmla="*/ 2147483646 h 99"/>
                <a:gd name="T42" fmla="*/ 2147483646 w 237"/>
                <a:gd name="T43" fmla="*/ 2147483646 h 99"/>
                <a:gd name="T44" fmla="*/ 2147483646 w 237"/>
                <a:gd name="T45" fmla="*/ 2147483646 h 99"/>
                <a:gd name="T46" fmla="*/ 2147483646 w 237"/>
                <a:gd name="T47" fmla="*/ 2147483646 h 99"/>
                <a:gd name="T48" fmla="*/ 2147483646 w 237"/>
                <a:gd name="T49" fmla="*/ 2147483646 h 99"/>
                <a:gd name="T50" fmla="*/ 2147483646 w 237"/>
                <a:gd name="T51" fmla="*/ 2147483646 h 99"/>
                <a:gd name="T52" fmla="*/ 2147483646 w 237"/>
                <a:gd name="T53" fmla="*/ 2147483646 h 99"/>
                <a:gd name="T54" fmla="*/ 2147483646 w 237"/>
                <a:gd name="T55" fmla="*/ 2147483646 h 99"/>
                <a:gd name="T56" fmla="*/ 2147483646 w 237"/>
                <a:gd name="T57" fmla="*/ 214748364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7012" y="3665539"/>
            <a:ext cx="4117976" cy="725486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02075" y="5664709"/>
            <a:ext cx="4387850" cy="50715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5D46E-46D8-40F0-A50C-4B704F7D6EDD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56439-137B-446B-AAC3-B6A917EBF05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>
            <a:lvl1pPr marL="342900" indent="-342900">
              <a:lnSpc>
                <a:spcPct val="12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EA2B0-FDE5-433A-A192-7E827C7BA0AA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162F5-8E1B-461E-8C71-043CFC29C0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BDAFF-BE3F-4C21-8724-11BEA538EE43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CB50F-CE5C-417A-9DA8-724B11C120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7"/>
          <p:cNvGrpSpPr/>
          <p:nvPr/>
        </p:nvGrpSpPr>
        <p:grpSpPr bwMode="auto">
          <a:xfrm>
            <a:off x="4098925" y="1584325"/>
            <a:ext cx="3995738" cy="3965575"/>
            <a:chOff x="4985288" y="1224585"/>
            <a:chExt cx="2546888" cy="2527388"/>
          </a:xfrm>
        </p:grpSpPr>
        <p:sp>
          <p:nvSpPr>
            <p:cNvPr id="5" name="椭圆 4"/>
            <p:cNvSpPr/>
            <p:nvPr/>
          </p:nvSpPr>
          <p:spPr>
            <a:xfrm>
              <a:off x="5012609" y="1224585"/>
              <a:ext cx="2433557" cy="2433294"/>
            </a:xfrm>
            <a:prstGeom prst="ellipse">
              <a:avLst/>
            </a:pr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5097606" y="1266068"/>
              <a:ext cx="2434570" cy="2433294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985288" y="1318679"/>
              <a:ext cx="2434570" cy="2433294"/>
            </a:xfrm>
            <a:prstGeom prst="ellipse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5087938" y="584200"/>
            <a:ext cx="2016125" cy="234950"/>
          </a:xfrm>
          <a:custGeom>
            <a:avLst/>
            <a:gdLst>
              <a:gd name="T0" fmla="*/ 2147483646 w 1255"/>
              <a:gd name="T1" fmla="*/ 2147483646 h 234"/>
              <a:gd name="T2" fmla="*/ 2147483646 w 1255"/>
              <a:gd name="T3" fmla="*/ 2147483646 h 234"/>
              <a:gd name="T4" fmla="*/ 2147483646 w 1255"/>
              <a:gd name="T5" fmla="*/ 2147483646 h 234"/>
              <a:gd name="T6" fmla="*/ 2147483646 w 1255"/>
              <a:gd name="T7" fmla="*/ 2147483646 h 234"/>
              <a:gd name="T8" fmla="*/ 2147483646 w 1255"/>
              <a:gd name="T9" fmla="*/ 2147483646 h 234"/>
              <a:gd name="T10" fmla="*/ 2147483646 w 1255"/>
              <a:gd name="T11" fmla="*/ 2147483646 h 234"/>
              <a:gd name="T12" fmla="*/ 2147483646 w 1255"/>
              <a:gd name="T13" fmla="*/ 2147483646 h 234"/>
              <a:gd name="T14" fmla="*/ 2147483646 w 1255"/>
              <a:gd name="T15" fmla="*/ 2147483646 h 234"/>
              <a:gd name="T16" fmla="*/ 2147483646 w 1255"/>
              <a:gd name="T17" fmla="*/ 2147483646 h 234"/>
              <a:gd name="T18" fmla="*/ 2147483646 w 1255"/>
              <a:gd name="T19" fmla="*/ 2147483646 h 234"/>
              <a:gd name="T20" fmla="*/ 2147483646 w 1255"/>
              <a:gd name="T21" fmla="*/ 2147483646 h 234"/>
              <a:gd name="T22" fmla="*/ 2147483646 w 1255"/>
              <a:gd name="T23" fmla="*/ 2147483646 h 234"/>
              <a:gd name="T24" fmla="*/ 2147483646 w 1255"/>
              <a:gd name="T25" fmla="*/ 2147483646 h 234"/>
              <a:gd name="T26" fmla="*/ 2147483646 w 1255"/>
              <a:gd name="T27" fmla="*/ 2147483646 h 234"/>
              <a:gd name="T28" fmla="*/ 2147483646 w 1255"/>
              <a:gd name="T29" fmla="*/ 2147483646 h 234"/>
              <a:gd name="T30" fmla="*/ 2147483646 w 1255"/>
              <a:gd name="T31" fmla="*/ 2147483646 h 234"/>
              <a:gd name="T32" fmla="*/ 2147483646 w 1255"/>
              <a:gd name="T33" fmla="*/ 2147483646 h 234"/>
              <a:gd name="T34" fmla="*/ 2147483646 w 1255"/>
              <a:gd name="T35" fmla="*/ 2147483646 h 234"/>
              <a:gd name="T36" fmla="*/ 2147483646 w 1255"/>
              <a:gd name="T37" fmla="*/ 2147483646 h 234"/>
              <a:gd name="T38" fmla="*/ 2147483646 w 1255"/>
              <a:gd name="T39" fmla="*/ 2147483646 h 234"/>
              <a:gd name="T40" fmla="*/ 2147483646 w 1255"/>
              <a:gd name="T41" fmla="*/ 2147483646 h 234"/>
              <a:gd name="T42" fmla="*/ 2147483646 w 1255"/>
              <a:gd name="T43" fmla="*/ 2147483646 h 234"/>
              <a:gd name="T44" fmla="*/ 2147483646 w 1255"/>
              <a:gd name="T45" fmla="*/ 2147483646 h 234"/>
              <a:gd name="T46" fmla="*/ 2147483646 w 1255"/>
              <a:gd name="T47" fmla="*/ 2147483646 h 234"/>
              <a:gd name="T48" fmla="*/ 2147483646 w 1255"/>
              <a:gd name="T49" fmla="*/ 2147483646 h 234"/>
              <a:gd name="T50" fmla="*/ 2147483646 w 1255"/>
              <a:gd name="T51" fmla="*/ 2147483646 h 234"/>
              <a:gd name="T52" fmla="*/ 2147483646 w 1255"/>
              <a:gd name="T53" fmla="*/ 2147483646 h 234"/>
              <a:gd name="T54" fmla="*/ 2147483646 w 1255"/>
              <a:gd name="T55" fmla="*/ 2147483646 h 234"/>
              <a:gd name="T56" fmla="*/ 2147483646 w 1255"/>
              <a:gd name="T57" fmla="*/ 2147483646 h 234"/>
              <a:gd name="T58" fmla="*/ 2147483646 w 1255"/>
              <a:gd name="T59" fmla="*/ 2147483646 h 234"/>
              <a:gd name="T60" fmla="*/ 2147483646 w 1255"/>
              <a:gd name="T61" fmla="*/ 2147483646 h 234"/>
              <a:gd name="T62" fmla="*/ 2147483646 w 1255"/>
              <a:gd name="T63" fmla="*/ 2147483646 h 234"/>
              <a:gd name="T64" fmla="*/ 2147483646 w 1255"/>
              <a:gd name="T65" fmla="*/ 2147483646 h 234"/>
              <a:gd name="T66" fmla="*/ 2147483646 w 1255"/>
              <a:gd name="T67" fmla="*/ 2147483646 h 234"/>
              <a:gd name="T68" fmla="*/ 2147483646 w 1255"/>
              <a:gd name="T69" fmla="*/ 2147483646 h 234"/>
              <a:gd name="T70" fmla="*/ 2147483646 w 1255"/>
              <a:gd name="T71" fmla="*/ 2147483646 h 234"/>
              <a:gd name="T72" fmla="*/ 2147483646 w 1255"/>
              <a:gd name="T73" fmla="*/ 2147483646 h 234"/>
              <a:gd name="T74" fmla="*/ 2147483646 w 1255"/>
              <a:gd name="T75" fmla="*/ 2147483646 h 234"/>
              <a:gd name="T76" fmla="*/ 2147483646 w 1255"/>
              <a:gd name="T77" fmla="*/ 2147483646 h 234"/>
              <a:gd name="T78" fmla="*/ 2147483646 w 1255"/>
              <a:gd name="T79" fmla="*/ 2147483646 h 234"/>
              <a:gd name="T80" fmla="*/ 2147483646 w 1255"/>
              <a:gd name="T81" fmla="*/ 2147483646 h 234"/>
              <a:gd name="T82" fmla="*/ 2147483646 w 1255"/>
              <a:gd name="T83" fmla="*/ 2147483646 h 234"/>
              <a:gd name="T84" fmla="*/ 2147483646 w 1255"/>
              <a:gd name="T85" fmla="*/ 2147483646 h 234"/>
              <a:gd name="T86" fmla="*/ 2147483646 w 1255"/>
              <a:gd name="T87" fmla="*/ 2147483646 h 234"/>
              <a:gd name="T88" fmla="*/ 2147483646 w 1255"/>
              <a:gd name="T89" fmla="*/ 2147483646 h 234"/>
              <a:gd name="T90" fmla="*/ 2147483646 w 1255"/>
              <a:gd name="T91" fmla="*/ 2147483646 h 234"/>
              <a:gd name="T92" fmla="*/ 2147483646 w 1255"/>
              <a:gd name="T93" fmla="*/ 2147483646 h 234"/>
              <a:gd name="T94" fmla="*/ 2147483646 w 1255"/>
              <a:gd name="T95" fmla="*/ 2147483646 h 234"/>
              <a:gd name="T96" fmla="*/ 2147483646 w 1255"/>
              <a:gd name="T97" fmla="*/ 2147483646 h 234"/>
              <a:gd name="T98" fmla="*/ 2147483646 w 1255"/>
              <a:gd name="T99" fmla="*/ 2147483646 h 234"/>
              <a:gd name="T100" fmla="*/ 2147483646 w 1255"/>
              <a:gd name="T101" fmla="*/ 2147483646 h 234"/>
              <a:gd name="T102" fmla="*/ 2147483646 w 1255"/>
              <a:gd name="T103" fmla="*/ 2147483646 h 234"/>
              <a:gd name="T104" fmla="*/ 2147483646 w 1255"/>
              <a:gd name="T105" fmla="*/ 2147483646 h 234"/>
              <a:gd name="T106" fmla="*/ 2147483646 w 1255"/>
              <a:gd name="T107" fmla="*/ 2147483646 h 234"/>
              <a:gd name="T108" fmla="*/ 2147483646 w 1255"/>
              <a:gd name="T109" fmla="*/ 2147483646 h 234"/>
              <a:gd name="T110" fmla="*/ 2147483646 w 1255"/>
              <a:gd name="T111" fmla="*/ 2147483646 h 234"/>
              <a:gd name="T112" fmla="*/ 2147483646 w 1255"/>
              <a:gd name="T113" fmla="*/ 2147483646 h 234"/>
              <a:gd name="T114" fmla="*/ 2147483646 w 1255"/>
              <a:gd name="T115" fmla="*/ 2147483646 h 234"/>
              <a:gd name="T116" fmla="*/ 2147483646 w 1255"/>
              <a:gd name="T117" fmla="*/ 2147483646 h 234"/>
              <a:gd name="T118" fmla="*/ 2147483646 w 1255"/>
              <a:gd name="T119" fmla="*/ 2147483646 h 234"/>
              <a:gd name="T120" fmla="*/ 2147483646 w 1255"/>
              <a:gd name="T121" fmla="*/ 2147483646 h 23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55" h="234">
                <a:moveTo>
                  <a:pt x="791" y="101"/>
                </a:moveTo>
                <a:cubicBezTo>
                  <a:pt x="793" y="103"/>
                  <a:pt x="794" y="105"/>
                  <a:pt x="795" y="107"/>
                </a:cubicBezTo>
                <a:cubicBezTo>
                  <a:pt x="810" y="107"/>
                  <a:pt x="810" y="107"/>
                  <a:pt x="810" y="107"/>
                </a:cubicBezTo>
                <a:cubicBezTo>
                  <a:pt x="810" y="107"/>
                  <a:pt x="810" y="106"/>
                  <a:pt x="811" y="105"/>
                </a:cubicBezTo>
                <a:cubicBezTo>
                  <a:pt x="812" y="99"/>
                  <a:pt x="819" y="94"/>
                  <a:pt x="826" y="94"/>
                </a:cubicBezTo>
                <a:cubicBezTo>
                  <a:pt x="833" y="94"/>
                  <a:pt x="839" y="99"/>
                  <a:pt x="841" y="105"/>
                </a:cubicBezTo>
                <a:cubicBezTo>
                  <a:pt x="841" y="106"/>
                  <a:pt x="841" y="107"/>
                  <a:pt x="841" y="107"/>
                </a:cubicBezTo>
                <a:cubicBezTo>
                  <a:pt x="1032" y="107"/>
                  <a:pt x="1032" y="107"/>
                  <a:pt x="1032" y="107"/>
                </a:cubicBezTo>
                <a:cubicBezTo>
                  <a:pt x="1033" y="103"/>
                  <a:pt x="1037" y="100"/>
                  <a:pt x="1042" y="100"/>
                </a:cubicBezTo>
                <a:cubicBezTo>
                  <a:pt x="1046" y="100"/>
                  <a:pt x="1050" y="103"/>
                  <a:pt x="1051" y="107"/>
                </a:cubicBezTo>
                <a:cubicBezTo>
                  <a:pt x="1052" y="107"/>
                  <a:pt x="1052" y="107"/>
                  <a:pt x="1052" y="107"/>
                </a:cubicBezTo>
                <a:cubicBezTo>
                  <a:pt x="1055" y="106"/>
                  <a:pt x="1059" y="104"/>
                  <a:pt x="1062" y="103"/>
                </a:cubicBezTo>
                <a:cubicBezTo>
                  <a:pt x="1067" y="100"/>
                  <a:pt x="1072" y="98"/>
                  <a:pt x="1078" y="98"/>
                </a:cubicBezTo>
                <a:cubicBezTo>
                  <a:pt x="1082" y="98"/>
                  <a:pt x="1086" y="99"/>
                  <a:pt x="1089" y="102"/>
                </a:cubicBezTo>
                <a:cubicBezTo>
                  <a:pt x="1091" y="103"/>
                  <a:pt x="1092" y="105"/>
                  <a:pt x="1093" y="107"/>
                </a:cubicBezTo>
                <a:cubicBezTo>
                  <a:pt x="1099" y="107"/>
                  <a:pt x="1099" y="107"/>
                  <a:pt x="1099" y="107"/>
                </a:cubicBezTo>
                <a:cubicBezTo>
                  <a:pt x="1100" y="103"/>
                  <a:pt x="1104" y="100"/>
                  <a:pt x="1109" y="100"/>
                </a:cubicBezTo>
                <a:cubicBezTo>
                  <a:pt x="1112" y="100"/>
                  <a:pt x="1116" y="102"/>
                  <a:pt x="1117" y="105"/>
                </a:cubicBezTo>
                <a:cubicBezTo>
                  <a:pt x="1121" y="101"/>
                  <a:pt x="1125" y="97"/>
                  <a:pt x="1129" y="94"/>
                </a:cubicBezTo>
                <a:cubicBezTo>
                  <a:pt x="1136" y="90"/>
                  <a:pt x="1143" y="87"/>
                  <a:pt x="1151" y="87"/>
                </a:cubicBezTo>
                <a:cubicBezTo>
                  <a:pt x="1169" y="87"/>
                  <a:pt x="1183" y="100"/>
                  <a:pt x="1199" y="106"/>
                </a:cubicBezTo>
                <a:cubicBezTo>
                  <a:pt x="1209" y="109"/>
                  <a:pt x="1219" y="110"/>
                  <a:pt x="1228" y="108"/>
                </a:cubicBezTo>
                <a:cubicBezTo>
                  <a:pt x="1238" y="107"/>
                  <a:pt x="1248" y="103"/>
                  <a:pt x="1255" y="96"/>
                </a:cubicBezTo>
                <a:cubicBezTo>
                  <a:pt x="1253" y="105"/>
                  <a:pt x="1247" y="113"/>
                  <a:pt x="1239" y="117"/>
                </a:cubicBezTo>
                <a:cubicBezTo>
                  <a:pt x="1234" y="118"/>
                  <a:pt x="1230" y="119"/>
                  <a:pt x="1225" y="118"/>
                </a:cubicBezTo>
                <a:cubicBezTo>
                  <a:pt x="1219" y="117"/>
                  <a:pt x="1214" y="114"/>
                  <a:pt x="1208" y="112"/>
                </a:cubicBezTo>
                <a:cubicBezTo>
                  <a:pt x="1208" y="112"/>
                  <a:pt x="1208" y="112"/>
                  <a:pt x="1208" y="112"/>
                </a:cubicBezTo>
                <a:cubicBezTo>
                  <a:pt x="1210" y="114"/>
                  <a:pt x="1212" y="117"/>
                  <a:pt x="1214" y="119"/>
                </a:cubicBezTo>
                <a:cubicBezTo>
                  <a:pt x="1216" y="122"/>
                  <a:pt x="1218" y="125"/>
                  <a:pt x="1218" y="128"/>
                </a:cubicBezTo>
                <a:cubicBezTo>
                  <a:pt x="1219" y="136"/>
                  <a:pt x="1212" y="141"/>
                  <a:pt x="1206" y="139"/>
                </a:cubicBezTo>
                <a:cubicBezTo>
                  <a:pt x="1203" y="138"/>
                  <a:pt x="1201" y="135"/>
                  <a:pt x="1200" y="133"/>
                </a:cubicBezTo>
                <a:cubicBezTo>
                  <a:pt x="1199" y="130"/>
                  <a:pt x="1198" y="126"/>
                  <a:pt x="1197" y="123"/>
                </a:cubicBezTo>
                <a:cubicBezTo>
                  <a:pt x="1196" y="120"/>
                  <a:pt x="1196" y="117"/>
                  <a:pt x="1194" y="114"/>
                </a:cubicBezTo>
                <a:cubicBezTo>
                  <a:pt x="1192" y="109"/>
                  <a:pt x="1189" y="105"/>
                  <a:pt x="1185" y="102"/>
                </a:cubicBezTo>
                <a:cubicBezTo>
                  <a:pt x="1185" y="102"/>
                  <a:pt x="1185" y="102"/>
                  <a:pt x="1185" y="102"/>
                </a:cubicBezTo>
                <a:cubicBezTo>
                  <a:pt x="1186" y="105"/>
                  <a:pt x="1187" y="107"/>
                  <a:pt x="1187" y="110"/>
                </a:cubicBezTo>
                <a:cubicBezTo>
                  <a:pt x="1188" y="113"/>
                  <a:pt x="1188" y="116"/>
                  <a:pt x="1187" y="119"/>
                </a:cubicBezTo>
                <a:cubicBezTo>
                  <a:pt x="1187" y="122"/>
                  <a:pt x="1185" y="124"/>
                  <a:pt x="1183" y="125"/>
                </a:cubicBezTo>
                <a:cubicBezTo>
                  <a:pt x="1180" y="126"/>
                  <a:pt x="1176" y="124"/>
                  <a:pt x="1174" y="122"/>
                </a:cubicBezTo>
                <a:cubicBezTo>
                  <a:pt x="1171" y="120"/>
                  <a:pt x="1171" y="116"/>
                  <a:pt x="1171" y="112"/>
                </a:cubicBezTo>
                <a:cubicBezTo>
                  <a:pt x="1170" y="108"/>
                  <a:pt x="1170" y="104"/>
                  <a:pt x="1169" y="101"/>
                </a:cubicBezTo>
                <a:cubicBezTo>
                  <a:pt x="1165" y="92"/>
                  <a:pt x="1152" y="91"/>
                  <a:pt x="1144" y="94"/>
                </a:cubicBezTo>
                <a:cubicBezTo>
                  <a:pt x="1144" y="95"/>
                  <a:pt x="1144" y="95"/>
                  <a:pt x="1144" y="95"/>
                </a:cubicBezTo>
                <a:cubicBezTo>
                  <a:pt x="1150" y="97"/>
                  <a:pt x="1157" y="102"/>
                  <a:pt x="1159" y="108"/>
                </a:cubicBezTo>
                <a:cubicBezTo>
                  <a:pt x="1163" y="121"/>
                  <a:pt x="1151" y="129"/>
                  <a:pt x="1137" y="119"/>
                </a:cubicBezTo>
                <a:cubicBezTo>
                  <a:pt x="1134" y="117"/>
                  <a:pt x="1130" y="115"/>
                  <a:pt x="1127" y="113"/>
                </a:cubicBezTo>
                <a:cubicBezTo>
                  <a:pt x="1125" y="112"/>
                  <a:pt x="1122" y="111"/>
                  <a:pt x="1119" y="111"/>
                </a:cubicBezTo>
                <a:cubicBezTo>
                  <a:pt x="1119" y="111"/>
                  <a:pt x="1119" y="110"/>
                  <a:pt x="1118" y="111"/>
                </a:cubicBezTo>
                <a:cubicBezTo>
                  <a:pt x="1118" y="112"/>
                  <a:pt x="1118" y="112"/>
                  <a:pt x="1118" y="112"/>
                </a:cubicBezTo>
                <a:cubicBezTo>
                  <a:pt x="1117" y="116"/>
                  <a:pt x="1113" y="119"/>
                  <a:pt x="1109" y="119"/>
                </a:cubicBezTo>
                <a:cubicBezTo>
                  <a:pt x="1104" y="119"/>
                  <a:pt x="1100" y="116"/>
                  <a:pt x="1099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2" y="114"/>
                  <a:pt x="1091" y="116"/>
                  <a:pt x="1089" y="117"/>
                </a:cubicBezTo>
                <a:cubicBezTo>
                  <a:pt x="1086" y="120"/>
                  <a:pt x="1082" y="121"/>
                  <a:pt x="1078" y="121"/>
                </a:cubicBezTo>
                <a:cubicBezTo>
                  <a:pt x="1072" y="121"/>
                  <a:pt x="1067" y="118"/>
                  <a:pt x="1062" y="116"/>
                </a:cubicBezTo>
                <a:cubicBezTo>
                  <a:pt x="1059" y="115"/>
                  <a:pt x="1055" y="113"/>
                  <a:pt x="1052" y="112"/>
                </a:cubicBezTo>
                <a:cubicBezTo>
                  <a:pt x="1051" y="112"/>
                  <a:pt x="1051" y="112"/>
                  <a:pt x="1051" y="112"/>
                </a:cubicBezTo>
                <a:cubicBezTo>
                  <a:pt x="1050" y="116"/>
                  <a:pt x="1046" y="119"/>
                  <a:pt x="1042" y="119"/>
                </a:cubicBezTo>
                <a:cubicBezTo>
                  <a:pt x="1037" y="119"/>
                  <a:pt x="1033" y="116"/>
                  <a:pt x="1032" y="112"/>
                </a:cubicBezTo>
                <a:cubicBezTo>
                  <a:pt x="841" y="112"/>
                  <a:pt x="841" y="112"/>
                  <a:pt x="841" y="112"/>
                </a:cubicBezTo>
                <a:cubicBezTo>
                  <a:pt x="840" y="119"/>
                  <a:pt x="834" y="125"/>
                  <a:pt x="826" y="125"/>
                </a:cubicBezTo>
                <a:cubicBezTo>
                  <a:pt x="818" y="125"/>
                  <a:pt x="811" y="119"/>
                  <a:pt x="810" y="112"/>
                </a:cubicBezTo>
                <a:cubicBezTo>
                  <a:pt x="795" y="112"/>
                  <a:pt x="795" y="112"/>
                  <a:pt x="795" y="112"/>
                </a:cubicBezTo>
                <a:cubicBezTo>
                  <a:pt x="794" y="114"/>
                  <a:pt x="792" y="116"/>
                  <a:pt x="790" y="117"/>
                </a:cubicBezTo>
                <a:cubicBezTo>
                  <a:pt x="787" y="119"/>
                  <a:pt x="784" y="118"/>
                  <a:pt x="782" y="117"/>
                </a:cubicBezTo>
                <a:cubicBezTo>
                  <a:pt x="778" y="116"/>
                  <a:pt x="775" y="115"/>
                  <a:pt x="773" y="113"/>
                </a:cubicBezTo>
                <a:cubicBezTo>
                  <a:pt x="770" y="111"/>
                  <a:pt x="767" y="110"/>
                  <a:pt x="764" y="108"/>
                </a:cubicBezTo>
                <a:cubicBezTo>
                  <a:pt x="759" y="107"/>
                  <a:pt x="754" y="107"/>
                  <a:pt x="749" y="107"/>
                </a:cubicBezTo>
                <a:cubicBezTo>
                  <a:pt x="749" y="108"/>
                  <a:pt x="749" y="108"/>
                  <a:pt x="749" y="108"/>
                </a:cubicBezTo>
                <a:cubicBezTo>
                  <a:pt x="752" y="108"/>
                  <a:pt x="754" y="110"/>
                  <a:pt x="756" y="111"/>
                </a:cubicBezTo>
                <a:cubicBezTo>
                  <a:pt x="759" y="113"/>
                  <a:pt x="761" y="115"/>
                  <a:pt x="763" y="117"/>
                </a:cubicBezTo>
                <a:cubicBezTo>
                  <a:pt x="764" y="119"/>
                  <a:pt x="766" y="122"/>
                  <a:pt x="764" y="125"/>
                </a:cubicBezTo>
                <a:cubicBezTo>
                  <a:pt x="763" y="127"/>
                  <a:pt x="759" y="129"/>
                  <a:pt x="756" y="129"/>
                </a:cubicBezTo>
                <a:cubicBezTo>
                  <a:pt x="752" y="129"/>
                  <a:pt x="749" y="127"/>
                  <a:pt x="747" y="125"/>
                </a:cubicBezTo>
                <a:cubicBezTo>
                  <a:pt x="744" y="122"/>
                  <a:pt x="741" y="119"/>
                  <a:pt x="737" y="118"/>
                </a:cubicBezTo>
                <a:cubicBezTo>
                  <a:pt x="728" y="115"/>
                  <a:pt x="719" y="124"/>
                  <a:pt x="715" y="132"/>
                </a:cubicBezTo>
                <a:cubicBezTo>
                  <a:pt x="715" y="132"/>
                  <a:pt x="715" y="132"/>
                  <a:pt x="715" y="132"/>
                </a:cubicBezTo>
                <a:cubicBezTo>
                  <a:pt x="721" y="129"/>
                  <a:pt x="730" y="127"/>
                  <a:pt x="736" y="130"/>
                </a:cubicBezTo>
                <a:cubicBezTo>
                  <a:pt x="748" y="136"/>
                  <a:pt x="745" y="151"/>
                  <a:pt x="729" y="154"/>
                </a:cubicBezTo>
                <a:cubicBezTo>
                  <a:pt x="725" y="155"/>
                  <a:pt x="721" y="156"/>
                  <a:pt x="717" y="157"/>
                </a:cubicBezTo>
                <a:cubicBezTo>
                  <a:pt x="715" y="158"/>
                  <a:pt x="712" y="159"/>
                  <a:pt x="710" y="161"/>
                </a:cubicBezTo>
                <a:cubicBezTo>
                  <a:pt x="709" y="162"/>
                  <a:pt x="707" y="164"/>
                  <a:pt x="707" y="166"/>
                </a:cubicBezTo>
                <a:cubicBezTo>
                  <a:pt x="705" y="158"/>
                  <a:pt x="704" y="150"/>
                  <a:pt x="705" y="143"/>
                </a:cubicBezTo>
                <a:cubicBezTo>
                  <a:pt x="706" y="135"/>
                  <a:pt x="710" y="127"/>
                  <a:pt x="715" y="121"/>
                </a:cubicBezTo>
                <a:cubicBezTo>
                  <a:pt x="727" y="108"/>
                  <a:pt x="746" y="107"/>
                  <a:pt x="762" y="99"/>
                </a:cubicBezTo>
                <a:cubicBezTo>
                  <a:pt x="770" y="95"/>
                  <a:pt x="778" y="88"/>
                  <a:pt x="783" y="80"/>
                </a:cubicBezTo>
                <a:cubicBezTo>
                  <a:pt x="789" y="72"/>
                  <a:pt x="793" y="62"/>
                  <a:pt x="793" y="52"/>
                </a:cubicBezTo>
                <a:cubicBezTo>
                  <a:pt x="798" y="60"/>
                  <a:pt x="800" y="70"/>
                  <a:pt x="796" y="78"/>
                </a:cubicBezTo>
                <a:cubicBezTo>
                  <a:pt x="795" y="83"/>
                  <a:pt x="792" y="86"/>
                  <a:pt x="788" y="89"/>
                </a:cubicBezTo>
                <a:cubicBezTo>
                  <a:pt x="783" y="93"/>
                  <a:pt x="778" y="95"/>
                  <a:pt x="772" y="97"/>
                </a:cubicBezTo>
                <a:cubicBezTo>
                  <a:pt x="772" y="97"/>
                  <a:pt x="772" y="97"/>
                  <a:pt x="772" y="97"/>
                </a:cubicBezTo>
                <a:cubicBezTo>
                  <a:pt x="775" y="97"/>
                  <a:pt x="778" y="97"/>
                  <a:pt x="782" y="98"/>
                </a:cubicBezTo>
                <a:cubicBezTo>
                  <a:pt x="785" y="98"/>
                  <a:pt x="788" y="99"/>
                  <a:pt x="791" y="101"/>
                </a:cubicBezTo>
                <a:close/>
                <a:moveTo>
                  <a:pt x="126" y="94"/>
                </a:moveTo>
                <a:cubicBezTo>
                  <a:pt x="120" y="90"/>
                  <a:pt x="112" y="87"/>
                  <a:pt x="104" y="87"/>
                </a:cubicBezTo>
                <a:cubicBezTo>
                  <a:pt x="86" y="87"/>
                  <a:pt x="72" y="100"/>
                  <a:pt x="56" y="106"/>
                </a:cubicBezTo>
                <a:cubicBezTo>
                  <a:pt x="47" y="109"/>
                  <a:pt x="37" y="110"/>
                  <a:pt x="27" y="108"/>
                </a:cubicBezTo>
                <a:cubicBezTo>
                  <a:pt x="17" y="107"/>
                  <a:pt x="8" y="103"/>
                  <a:pt x="0" y="96"/>
                </a:cubicBezTo>
                <a:cubicBezTo>
                  <a:pt x="2" y="105"/>
                  <a:pt x="8" y="113"/>
                  <a:pt x="17" y="117"/>
                </a:cubicBezTo>
                <a:cubicBezTo>
                  <a:pt x="21" y="118"/>
                  <a:pt x="26" y="119"/>
                  <a:pt x="30" y="118"/>
                </a:cubicBezTo>
                <a:cubicBezTo>
                  <a:pt x="36" y="117"/>
                  <a:pt x="42" y="114"/>
                  <a:pt x="47" y="112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45" y="114"/>
                  <a:pt x="43" y="117"/>
                  <a:pt x="41" y="119"/>
                </a:cubicBezTo>
                <a:cubicBezTo>
                  <a:pt x="39" y="122"/>
                  <a:pt x="38" y="125"/>
                  <a:pt x="37" y="128"/>
                </a:cubicBezTo>
                <a:cubicBezTo>
                  <a:pt x="36" y="136"/>
                  <a:pt x="43" y="141"/>
                  <a:pt x="49" y="139"/>
                </a:cubicBezTo>
                <a:cubicBezTo>
                  <a:pt x="52" y="138"/>
                  <a:pt x="54" y="135"/>
                  <a:pt x="55" y="133"/>
                </a:cubicBezTo>
                <a:cubicBezTo>
                  <a:pt x="57" y="130"/>
                  <a:pt x="58" y="126"/>
                  <a:pt x="58" y="123"/>
                </a:cubicBezTo>
                <a:cubicBezTo>
                  <a:pt x="59" y="120"/>
                  <a:pt x="60" y="117"/>
                  <a:pt x="61" y="114"/>
                </a:cubicBezTo>
                <a:cubicBezTo>
                  <a:pt x="63" y="109"/>
                  <a:pt x="66" y="105"/>
                  <a:pt x="70" y="102"/>
                </a:cubicBezTo>
                <a:cubicBezTo>
                  <a:pt x="71" y="102"/>
                  <a:pt x="71" y="102"/>
                  <a:pt x="71" y="102"/>
                </a:cubicBezTo>
                <a:cubicBezTo>
                  <a:pt x="69" y="105"/>
                  <a:pt x="68" y="107"/>
                  <a:pt x="68" y="110"/>
                </a:cubicBezTo>
                <a:cubicBezTo>
                  <a:pt x="68" y="113"/>
                  <a:pt x="67" y="116"/>
                  <a:pt x="68" y="119"/>
                </a:cubicBezTo>
                <a:cubicBezTo>
                  <a:pt x="69" y="122"/>
                  <a:pt x="70" y="124"/>
                  <a:pt x="72" y="125"/>
                </a:cubicBezTo>
                <a:cubicBezTo>
                  <a:pt x="75" y="126"/>
                  <a:pt x="79" y="124"/>
                  <a:pt x="81" y="122"/>
                </a:cubicBezTo>
                <a:cubicBezTo>
                  <a:pt x="84" y="120"/>
                  <a:pt x="84" y="116"/>
                  <a:pt x="85" y="112"/>
                </a:cubicBezTo>
                <a:cubicBezTo>
                  <a:pt x="85" y="108"/>
                  <a:pt x="85" y="104"/>
                  <a:pt x="86" y="101"/>
                </a:cubicBezTo>
                <a:cubicBezTo>
                  <a:pt x="91" y="92"/>
                  <a:pt x="103" y="91"/>
                  <a:pt x="111" y="94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05" y="97"/>
                  <a:pt x="98" y="102"/>
                  <a:pt x="96" y="108"/>
                </a:cubicBezTo>
                <a:cubicBezTo>
                  <a:pt x="92" y="121"/>
                  <a:pt x="105" y="129"/>
                  <a:pt x="118" y="119"/>
                </a:cubicBezTo>
                <a:cubicBezTo>
                  <a:pt x="122" y="117"/>
                  <a:pt x="125" y="115"/>
                  <a:pt x="128" y="113"/>
                </a:cubicBezTo>
                <a:cubicBezTo>
                  <a:pt x="131" y="112"/>
                  <a:pt x="133" y="111"/>
                  <a:pt x="136" y="111"/>
                </a:cubicBezTo>
                <a:cubicBezTo>
                  <a:pt x="136" y="111"/>
                  <a:pt x="137" y="110"/>
                  <a:pt x="137" y="111"/>
                </a:cubicBezTo>
                <a:cubicBezTo>
                  <a:pt x="137" y="112"/>
                  <a:pt x="137" y="112"/>
                  <a:pt x="137" y="112"/>
                </a:cubicBezTo>
                <a:cubicBezTo>
                  <a:pt x="138" y="116"/>
                  <a:pt x="142" y="119"/>
                  <a:pt x="147" y="119"/>
                </a:cubicBezTo>
                <a:cubicBezTo>
                  <a:pt x="151" y="119"/>
                  <a:pt x="155" y="116"/>
                  <a:pt x="156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3" y="114"/>
                  <a:pt x="164" y="116"/>
                  <a:pt x="166" y="117"/>
                </a:cubicBezTo>
                <a:cubicBezTo>
                  <a:pt x="169" y="120"/>
                  <a:pt x="174" y="121"/>
                  <a:pt x="178" y="121"/>
                </a:cubicBezTo>
                <a:cubicBezTo>
                  <a:pt x="183" y="121"/>
                  <a:pt x="188" y="118"/>
                  <a:pt x="193" y="116"/>
                </a:cubicBezTo>
                <a:cubicBezTo>
                  <a:pt x="197" y="115"/>
                  <a:pt x="200" y="113"/>
                  <a:pt x="204" y="112"/>
                </a:cubicBezTo>
                <a:cubicBezTo>
                  <a:pt x="204" y="112"/>
                  <a:pt x="204" y="112"/>
                  <a:pt x="204" y="112"/>
                </a:cubicBezTo>
                <a:cubicBezTo>
                  <a:pt x="205" y="116"/>
                  <a:pt x="209" y="119"/>
                  <a:pt x="214" y="119"/>
                </a:cubicBezTo>
                <a:cubicBezTo>
                  <a:pt x="218" y="119"/>
                  <a:pt x="222" y="116"/>
                  <a:pt x="223" y="112"/>
                </a:cubicBezTo>
                <a:cubicBezTo>
                  <a:pt x="414" y="112"/>
                  <a:pt x="414" y="112"/>
                  <a:pt x="414" y="112"/>
                </a:cubicBezTo>
                <a:cubicBezTo>
                  <a:pt x="415" y="119"/>
                  <a:pt x="422" y="125"/>
                  <a:pt x="430" y="125"/>
                </a:cubicBezTo>
                <a:cubicBezTo>
                  <a:pt x="438" y="125"/>
                  <a:pt x="444" y="119"/>
                  <a:pt x="445" y="112"/>
                </a:cubicBezTo>
                <a:cubicBezTo>
                  <a:pt x="461" y="112"/>
                  <a:pt x="461" y="112"/>
                  <a:pt x="461" y="112"/>
                </a:cubicBezTo>
                <a:cubicBezTo>
                  <a:pt x="461" y="114"/>
                  <a:pt x="463" y="116"/>
                  <a:pt x="465" y="117"/>
                </a:cubicBezTo>
                <a:cubicBezTo>
                  <a:pt x="468" y="119"/>
                  <a:pt x="471" y="118"/>
                  <a:pt x="474" y="117"/>
                </a:cubicBezTo>
                <a:cubicBezTo>
                  <a:pt x="477" y="116"/>
                  <a:pt x="480" y="115"/>
                  <a:pt x="483" y="113"/>
                </a:cubicBezTo>
                <a:cubicBezTo>
                  <a:pt x="486" y="111"/>
                  <a:pt x="488" y="110"/>
                  <a:pt x="491" y="108"/>
                </a:cubicBezTo>
                <a:cubicBezTo>
                  <a:pt x="496" y="107"/>
                  <a:pt x="501" y="107"/>
                  <a:pt x="506" y="107"/>
                </a:cubicBezTo>
                <a:cubicBezTo>
                  <a:pt x="506" y="108"/>
                  <a:pt x="506" y="108"/>
                  <a:pt x="506" y="108"/>
                </a:cubicBezTo>
                <a:cubicBezTo>
                  <a:pt x="504" y="108"/>
                  <a:pt x="501" y="110"/>
                  <a:pt x="499" y="111"/>
                </a:cubicBezTo>
                <a:cubicBezTo>
                  <a:pt x="496" y="113"/>
                  <a:pt x="494" y="115"/>
                  <a:pt x="492" y="117"/>
                </a:cubicBezTo>
                <a:cubicBezTo>
                  <a:pt x="491" y="119"/>
                  <a:pt x="490" y="122"/>
                  <a:pt x="491" y="125"/>
                </a:cubicBezTo>
                <a:cubicBezTo>
                  <a:pt x="492" y="127"/>
                  <a:pt x="496" y="129"/>
                  <a:pt x="499" y="129"/>
                </a:cubicBezTo>
                <a:cubicBezTo>
                  <a:pt x="503" y="129"/>
                  <a:pt x="506" y="127"/>
                  <a:pt x="509" y="125"/>
                </a:cubicBezTo>
                <a:cubicBezTo>
                  <a:pt x="512" y="122"/>
                  <a:pt x="515" y="119"/>
                  <a:pt x="518" y="118"/>
                </a:cubicBezTo>
                <a:cubicBezTo>
                  <a:pt x="528" y="115"/>
                  <a:pt x="536" y="124"/>
                  <a:pt x="540" y="132"/>
                </a:cubicBezTo>
                <a:cubicBezTo>
                  <a:pt x="540" y="132"/>
                  <a:pt x="540" y="132"/>
                  <a:pt x="540" y="132"/>
                </a:cubicBezTo>
                <a:cubicBezTo>
                  <a:pt x="534" y="129"/>
                  <a:pt x="526" y="127"/>
                  <a:pt x="520" y="130"/>
                </a:cubicBezTo>
                <a:cubicBezTo>
                  <a:pt x="508" y="136"/>
                  <a:pt x="510" y="151"/>
                  <a:pt x="527" y="154"/>
                </a:cubicBezTo>
                <a:cubicBezTo>
                  <a:pt x="530" y="155"/>
                  <a:pt x="535" y="156"/>
                  <a:pt x="538" y="157"/>
                </a:cubicBezTo>
                <a:cubicBezTo>
                  <a:pt x="541" y="158"/>
                  <a:pt x="543" y="159"/>
                  <a:pt x="545" y="161"/>
                </a:cubicBezTo>
                <a:cubicBezTo>
                  <a:pt x="547" y="162"/>
                  <a:pt x="548" y="164"/>
                  <a:pt x="549" y="166"/>
                </a:cubicBezTo>
                <a:cubicBezTo>
                  <a:pt x="551" y="158"/>
                  <a:pt x="551" y="150"/>
                  <a:pt x="550" y="143"/>
                </a:cubicBezTo>
                <a:cubicBezTo>
                  <a:pt x="549" y="135"/>
                  <a:pt x="545" y="127"/>
                  <a:pt x="540" y="121"/>
                </a:cubicBezTo>
                <a:cubicBezTo>
                  <a:pt x="528" y="108"/>
                  <a:pt x="509" y="107"/>
                  <a:pt x="494" y="99"/>
                </a:cubicBezTo>
                <a:cubicBezTo>
                  <a:pt x="485" y="95"/>
                  <a:pt x="477" y="88"/>
                  <a:pt x="472" y="80"/>
                </a:cubicBezTo>
                <a:cubicBezTo>
                  <a:pt x="466" y="72"/>
                  <a:pt x="462" y="62"/>
                  <a:pt x="462" y="52"/>
                </a:cubicBezTo>
                <a:cubicBezTo>
                  <a:pt x="457" y="60"/>
                  <a:pt x="455" y="70"/>
                  <a:pt x="459" y="78"/>
                </a:cubicBezTo>
                <a:cubicBezTo>
                  <a:pt x="461" y="83"/>
                  <a:pt x="464" y="86"/>
                  <a:pt x="467" y="89"/>
                </a:cubicBezTo>
                <a:cubicBezTo>
                  <a:pt x="472" y="93"/>
                  <a:pt x="478" y="95"/>
                  <a:pt x="483" y="97"/>
                </a:cubicBezTo>
                <a:cubicBezTo>
                  <a:pt x="483" y="97"/>
                  <a:pt x="483" y="97"/>
                  <a:pt x="483" y="97"/>
                </a:cubicBezTo>
                <a:cubicBezTo>
                  <a:pt x="480" y="97"/>
                  <a:pt x="477" y="97"/>
                  <a:pt x="474" y="98"/>
                </a:cubicBezTo>
                <a:cubicBezTo>
                  <a:pt x="470" y="98"/>
                  <a:pt x="467" y="99"/>
                  <a:pt x="464" y="101"/>
                </a:cubicBezTo>
                <a:cubicBezTo>
                  <a:pt x="462" y="103"/>
                  <a:pt x="461" y="105"/>
                  <a:pt x="461" y="107"/>
                </a:cubicBezTo>
                <a:cubicBezTo>
                  <a:pt x="445" y="107"/>
                  <a:pt x="445" y="107"/>
                  <a:pt x="445" y="107"/>
                </a:cubicBezTo>
                <a:cubicBezTo>
                  <a:pt x="445" y="107"/>
                  <a:pt x="445" y="106"/>
                  <a:pt x="445" y="105"/>
                </a:cubicBezTo>
                <a:cubicBezTo>
                  <a:pt x="443" y="99"/>
                  <a:pt x="437" y="94"/>
                  <a:pt x="430" y="94"/>
                </a:cubicBezTo>
                <a:cubicBezTo>
                  <a:pt x="422" y="94"/>
                  <a:pt x="416" y="99"/>
                  <a:pt x="414" y="105"/>
                </a:cubicBezTo>
                <a:cubicBezTo>
                  <a:pt x="414" y="106"/>
                  <a:pt x="414" y="107"/>
                  <a:pt x="414" y="107"/>
                </a:cubicBezTo>
                <a:cubicBezTo>
                  <a:pt x="223" y="107"/>
                  <a:pt x="223" y="107"/>
                  <a:pt x="223" y="107"/>
                </a:cubicBezTo>
                <a:cubicBezTo>
                  <a:pt x="222" y="103"/>
                  <a:pt x="218" y="100"/>
                  <a:pt x="214" y="100"/>
                </a:cubicBezTo>
                <a:cubicBezTo>
                  <a:pt x="209" y="100"/>
                  <a:pt x="205" y="103"/>
                  <a:pt x="204" y="107"/>
                </a:cubicBezTo>
                <a:cubicBezTo>
                  <a:pt x="204" y="107"/>
                  <a:pt x="204" y="107"/>
                  <a:pt x="204" y="107"/>
                </a:cubicBezTo>
                <a:cubicBezTo>
                  <a:pt x="200" y="106"/>
                  <a:pt x="197" y="104"/>
                  <a:pt x="193" y="103"/>
                </a:cubicBezTo>
                <a:cubicBezTo>
                  <a:pt x="188" y="100"/>
                  <a:pt x="183" y="98"/>
                  <a:pt x="178" y="98"/>
                </a:cubicBezTo>
                <a:cubicBezTo>
                  <a:pt x="174" y="98"/>
                  <a:pt x="169" y="99"/>
                  <a:pt x="166" y="102"/>
                </a:cubicBezTo>
                <a:cubicBezTo>
                  <a:pt x="165" y="103"/>
                  <a:pt x="163" y="105"/>
                  <a:pt x="162" y="107"/>
                </a:cubicBezTo>
                <a:cubicBezTo>
                  <a:pt x="156" y="107"/>
                  <a:pt x="156" y="107"/>
                  <a:pt x="156" y="107"/>
                </a:cubicBezTo>
                <a:cubicBezTo>
                  <a:pt x="155" y="103"/>
                  <a:pt x="151" y="100"/>
                  <a:pt x="147" y="100"/>
                </a:cubicBezTo>
                <a:cubicBezTo>
                  <a:pt x="143" y="100"/>
                  <a:pt x="139" y="102"/>
                  <a:pt x="138" y="105"/>
                </a:cubicBezTo>
                <a:cubicBezTo>
                  <a:pt x="134" y="101"/>
                  <a:pt x="131" y="97"/>
                  <a:pt x="126" y="94"/>
                </a:cubicBezTo>
                <a:close/>
                <a:moveTo>
                  <a:pt x="634" y="202"/>
                </a:moveTo>
                <a:cubicBezTo>
                  <a:pt x="632" y="197"/>
                  <a:pt x="629" y="191"/>
                  <a:pt x="628" y="186"/>
                </a:cubicBezTo>
                <a:cubicBezTo>
                  <a:pt x="626" y="191"/>
                  <a:pt x="623" y="197"/>
                  <a:pt x="621" y="202"/>
                </a:cubicBezTo>
                <a:cubicBezTo>
                  <a:pt x="619" y="207"/>
                  <a:pt x="616" y="212"/>
                  <a:pt x="616" y="218"/>
                </a:cubicBezTo>
                <a:cubicBezTo>
                  <a:pt x="616" y="222"/>
                  <a:pt x="617" y="226"/>
                  <a:pt x="620" y="229"/>
                </a:cubicBezTo>
                <a:cubicBezTo>
                  <a:pt x="622" y="231"/>
                  <a:pt x="625" y="233"/>
                  <a:pt x="628" y="234"/>
                </a:cubicBezTo>
                <a:cubicBezTo>
                  <a:pt x="631" y="233"/>
                  <a:pt x="633" y="231"/>
                  <a:pt x="635" y="229"/>
                </a:cubicBezTo>
                <a:cubicBezTo>
                  <a:pt x="638" y="226"/>
                  <a:pt x="639" y="222"/>
                  <a:pt x="639" y="218"/>
                </a:cubicBezTo>
                <a:cubicBezTo>
                  <a:pt x="639" y="212"/>
                  <a:pt x="637" y="207"/>
                  <a:pt x="634" y="202"/>
                </a:cubicBezTo>
                <a:close/>
                <a:moveTo>
                  <a:pt x="621" y="50"/>
                </a:moveTo>
                <a:cubicBezTo>
                  <a:pt x="623" y="55"/>
                  <a:pt x="626" y="61"/>
                  <a:pt x="628" y="67"/>
                </a:cubicBezTo>
                <a:cubicBezTo>
                  <a:pt x="629" y="61"/>
                  <a:pt x="632" y="55"/>
                  <a:pt x="634" y="50"/>
                </a:cubicBezTo>
                <a:cubicBezTo>
                  <a:pt x="637" y="45"/>
                  <a:pt x="639" y="40"/>
                  <a:pt x="639" y="35"/>
                </a:cubicBezTo>
                <a:cubicBezTo>
                  <a:pt x="639" y="30"/>
                  <a:pt x="638" y="26"/>
                  <a:pt x="635" y="23"/>
                </a:cubicBezTo>
                <a:cubicBezTo>
                  <a:pt x="633" y="21"/>
                  <a:pt x="631" y="19"/>
                  <a:pt x="628" y="18"/>
                </a:cubicBezTo>
                <a:cubicBezTo>
                  <a:pt x="625" y="19"/>
                  <a:pt x="622" y="21"/>
                  <a:pt x="620" y="23"/>
                </a:cubicBezTo>
                <a:cubicBezTo>
                  <a:pt x="617" y="26"/>
                  <a:pt x="616" y="30"/>
                  <a:pt x="616" y="35"/>
                </a:cubicBezTo>
                <a:cubicBezTo>
                  <a:pt x="616" y="40"/>
                  <a:pt x="619" y="45"/>
                  <a:pt x="621" y="50"/>
                </a:cubicBezTo>
                <a:close/>
                <a:moveTo>
                  <a:pt x="586" y="94"/>
                </a:moveTo>
                <a:cubicBezTo>
                  <a:pt x="578" y="106"/>
                  <a:pt x="597" y="112"/>
                  <a:pt x="605" y="117"/>
                </a:cubicBezTo>
                <a:cubicBezTo>
                  <a:pt x="622" y="128"/>
                  <a:pt x="623" y="144"/>
                  <a:pt x="610" y="161"/>
                </a:cubicBezTo>
                <a:cubicBezTo>
                  <a:pt x="621" y="157"/>
                  <a:pt x="626" y="141"/>
                  <a:pt x="628" y="129"/>
                </a:cubicBezTo>
                <a:cubicBezTo>
                  <a:pt x="629" y="141"/>
                  <a:pt x="634" y="157"/>
                  <a:pt x="646" y="161"/>
                </a:cubicBezTo>
                <a:cubicBezTo>
                  <a:pt x="633" y="144"/>
                  <a:pt x="633" y="128"/>
                  <a:pt x="651" y="117"/>
                </a:cubicBezTo>
                <a:cubicBezTo>
                  <a:pt x="658" y="112"/>
                  <a:pt x="677" y="106"/>
                  <a:pt x="669" y="94"/>
                </a:cubicBezTo>
                <a:cubicBezTo>
                  <a:pt x="664" y="87"/>
                  <a:pt x="652" y="87"/>
                  <a:pt x="649" y="96"/>
                </a:cubicBezTo>
                <a:cubicBezTo>
                  <a:pt x="648" y="98"/>
                  <a:pt x="646" y="99"/>
                  <a:pt x="646" y="98"/>
                </a:cubicBezTo>
                <a:cubicBezTo>
                  <a:pt x="649" y="83"/>
                  <a:pt x="657" y="71"/>
                  <a:pt x="669" y="62"/>
                </a:cubicBezTo>
                <a:cubicBezTo>
                  <a:pt x="690" y="45"/>
                  <a:pt x="703" y="62"/>
                  <a:pt x="697" y="69"/>
                </a:cubicBezTo>
                <a:cubicBezTo>
                  <a:pt x="696" y="69"/>
                  <a:pt x="695" y="70"/>
                  <a:pt x="694" y="69"/>
                </a:cubicBezTo>
                <a:cubicBezTo>
                  <a:pt x="692" y="67"/>
                  <a:pt x="689" y="66"/>
                  <a:pt x="687" y="67"/>
                </a:cubicBezTo>
                <a:cubicBezTo>
                  <a:pt x="683" y="69"/>
                  <a:pt x="681" y="73"/>
                  <a:pt x="683" y="76"/>
                </a:cubicBezTo>
                <a:cubicBezTo>
                  <a:pt x="685" y="84"/>
                  <a:pt x="695" y="83"/>
                  <a:pt x="701" y="79"/>
                </a:cubicBezTo>
                <a:cubicBezTo>
                  <a:pt x="707" y="75"/>
                  <a:pt x="710" y="69"/>
                  <a:pt x="710" y="63"/>
                </a:cubicBezTo>
                <a:cubicBezTo>
                  <a:pt x="711" y="52"/>
                  <a:pt x="699" y="44"/>
                  <a:pt x="688" y="45"/>
                </a:cubicBezTo>
                <a:cubicBezTo>
                  <a:pt x="677" y="46"/>
                  <a:pt x="667" y="54"/>
                  <a:pt x="659" y="61"/>
                </a:cubicBezTo>
                <a:cubicBezTo>
                  <a:pt x="657" y="62"/>
                  <a:pt x="659" y="59"/>
                  <a:pt x="659" y="59"/>
                </a:cubicBezTo>
                <a:cubicBezTo>
                  <a:pt x="667" y="50"/>
                  <a:pt x="674" y="40"/>
                  <a:pt x="673" y="28"/>
                </a:cubicBezTo>
                <a:cubicBezTo>
                  <a:pt x="672" y="8"/>
                  <a:pt x="645" y="0"/>
                  <a:pt x="628" y="1"/>
                </a:cubicBezTo>
                <a:cubicBezTo>
                  <a:pt x="611" y="0"/>
                  <a:pt x="583" y="8"/>
                  <a:pt x="582" y="28"/>
                </a:cubicBezTo>
                <a:cubicBezTo>
                  <a:pt x="581" y="40"/>
                  <a:pt x="589" y="50"/>
                  <a:pt x="596" y="59"/>
                </a:cubicBezTo>
                <a:cubicBezTo>
                  <a:pt x="596" y="59"/>
                  <a:pt x="598" y="62"/>
                  <a:pt x="597" y="61"/>
                </a:cubicBezTo>
                <a:cubicBezTo>
                  <a:pt x="588" y="54"/>
                  <a:pt x="578" y="46"/>
                  <a:pt x="567" y="45"/>
                </a:cubicBezTo>
                <a:cubicBezTo>
                  <a:pt x="557" y="44"/>
                  <a:pt x="545" y="52"/>
                  <a:pt x="545" y="63"/>
                </a:cubicBezTo>
                <a:cubicBezTo>
                  <a:pt x="545" y="69"/>
                  <a:pt x="549" y="75"/>
                  <a:pt x="554" y="79"/>
                </a:cubicBezTo>
                <a:cubicBezTo>
                  <a:pt x="560" y="83"/>
                  <a:pt x="570" y="84"/>
                  <a:pt x="573" y="76"/>
                </a:cubicBezTo>
                <a:cubicBezTo>
                  <a:pt x="574" y="73"/>
                  <a:pt x="572" y="69"/>
                  <a:pt x="569" y="67"/>
                </a:cubicBezTo>
                <a:cubicBezTo>
                  <a:pt x="566" y="66"/>
                  <a:pt x="563" y="67"/>
                  <a:pt x="561" y="69"/>
                </a:cubicBezTo>
                <a:cubicBezTo>
                  <a:pt x="561" y="70"/>
                  <a:pt x="559" y="69"/>
                  <a:pt x="559" y="69"/>
                </a:cubicBezTo>
                <a:cubicBezTo>
                  <a:pt x="552" y="62"/>
                  <a:pt x="566" y="45"/>
                  <a:pt x="586" y="62"/>
                </a:cubicBezTo>
                <a:cubicBezTo>
                  <a:pt x="598" y="71"/>
                  <a:pt x="606" y="83"/>
                  <a:pt x="609" y="98"/>
                </a:cubicBezTo>
                <a:cubicBezTo>
                  <a:pt x="610" y="99"/>
                  <a:pt x="607" y="98"/>
                  <a:pt x="607" y="96"/>
                </a:cubicBezTo>
                <a:cubicBezTo>
                  <a:pt x="603" y="87"/>
                  <a:pt x="591" y="87"/>
                  <a:pt x="586" y="94"/>
                </a:cubicBezTo>
                <a:close/>
                <a:moveTo>
                  <a:pt x="611" y="73"/>
                </a:moveTo>
                <a:cubicBezTo>
                  <a:pt x="606" y="62"/>
                  <a:pt x="601" y="51"/>
                  <a:pt x="600" y="39"/>
                </a:cubicBezTo>
                <a:cubicBezTo>
                  <a:pt x="600" y="22"/>
                  <a:pt x="611" y="6"/>
                  <a:pt x="628" y="2"/>
                </a:cubicBezTo>
                <a:cubicBezTo>
                  <a:pt x="645" y="6"/>
                  <a:pt x="656" y="22"/>
                  <a:pt x="655" y="39"/>
                </a:cubicBezTo>
                <a:cubicBezTo>
                  <a:pt x="654" y="51"/>
                  <a:pt x="649" y="62"/>
                  <a:pt x="645" y="73"/>
                </a:cubicBezTo>
                <a:cubicBezTo>
                  <a:pt x="638" y="88"/>
                  <a:pt x="629" y="103"/>
                  <a:pt x="628" y="121"/>
                </a:cubicBezTo>
                <a:cubicBezTo>
                  <a:pt x="626" y="103"/>
                  <a:pt x="618" y="88"/>
                  <a:pt x="611" y="73"/>
                </a:cubicBezTo>
                <a:close/>
                <a:moveTo>
                  <a:pt x="518" y="91"/>
                </a:moveTo>
                <a:cubicBezTo>
                  <a:pt x="526" y="87"/>
                  <a:pt x="536" y="87"/>
                  <a:pt x="544" y="93"/>
                </a:cubicBezTo>
                <a:cubicBezTo>
                  <a:pt x="548" y="96"/>
                  <a:pt x="551" y="99"/>
                  <a:pt x="553" y="103"/>
                </a:cubicBezTo>
                <a:cubicBezTo>
                  <a:pt x="555" y="109"/>
                  <a:pt x="556" y="115"/>
                  <a:pt x="557" y="121"/>
                </a:cubicBezTo>
                <a:cubicBezTo>
                  <a:pt x="557" y="121"/>
                  <a:pt x="557" y="121"/>
                  <a:pt x="557" y="121"/>
                </a:cubicBezTo>
                <a:cubicBezTo>
                  <a:pt x="558" y="117"/>
                  <a:pt x="559" y="114"/>
                  <a:pt x="560" y="112"/>
                </a:cubicBezTo>
                <a:cubicBezTo>
                  <a:pt x="561" y="108"/>
                  <a:pt x="563" y="105"/>
                  <a:pt x="565" y="103"/>
                </a:cubicBezTo>
                <a:cubicBezTo>
                  <a:pt x="571" y="98"/>
                  <a:pt x="579" y="101"/>
                  <a:pt x="581" y="107"/>
                </a:cubicBezTo>
                <a:cubicBezTo>
                  <a:pt x="581" y="110"/>
                  <a:pt x="580" y="113"/>
                  <a:pt x="579" y="116"/>
                </a:cubicBezTo>
                <a:cubicBezTo>
                  <a:pt x="577" y="118"/>
                  <a:pt x="575" y="121"/>
                  <a:pt x="573" y="123"/>
                </a:cubicBezTo>
                <a:cubicBezTo>
                  <a:pt x="571" y="126"/>
                  <a:pt x="568" y="128"/>
                  <a:pt x="566" y="131"/>
                </a:cubicBezTo>
                <a:cubicBezTo>
                  <a:pt x="564" y="135"/>
                  <a:pt x="563" y="140"/>
                  <a:pt x="562" y="145"/>
                </a:cubicBezTo>
                <a:cubicBezTo>
                  <a:pt x="563" y="145"/>
                  <a:pt x="563" y="145"/>
                  <a:pt x="563" y="145"/>
                </a:cubicBezTo>
                <a:cubicBezTo>
                  <a:pt x="564" y="143"/>
                  <a:pt x="566" y="141"/>
                  <a:pt x="568" y="139"/>
                </a:cubicBezTo>
                <a:cubicBezTo>
                  <a:pt x="570" y="137"/>
                  <a:pt x="572" y="135"/>
                  <a:pt x="575" y="134"/>
                </a:cubicBezTo>
                <a:cubicBezTo>
                  <a:pt x="577" y="133"/>
                  <a:pt x="580" y="132"/>
                  <a:pt x="582" y="134"/>
                </a:cubicBezTo>
                <a:cubicBezTo>
                  <a:pt x="585" y="136"/>
                  <a:pt x="586" y="140"/>
                  <a:pt x="585" y="143"/>
                </a:cubicBezTo>
                <a:cubicBezTo>
                  <a:pt x="585" y="147"/>
                  <a:pt x="581" y="149"/>
                  <a:pt x="579" y="151"/>
                </a:cubicBezTo>
                <a:cubicBezTo>
                  <a:pt x="576" y="154"/>
                  <a:pt x="572" y="156"/>
                  <a:pt x="570" y="159"/>
                </a:cubicBezTo>
                <a:cubicBezTo>
                  <a:pt x="565" y="168"/>
                  <a:pt x="572" y="178"/>
                  <a:pt x="579" y="184"/>
                </a:cubicBezTo>
                <a:cubicBezTo>
                  <a:pt x="579" y="183"/>
                  <a:pt x="579" y="183"/>
                  <a:pt x="579" y="183"/>
                </a:cubicBezTo>
                <a:cubicBezTo>
                  <a:pt x="578" y="177"/>
                  <a:pt x="577" y="168"/>
                  <a:pt x="582" y="163"/>
                </a:cubicBezTo>
                <a:cubicBezTo>
                  <a:pt x="590" y="153"/>
                  <a:pt x="604" y="158"/>
                  <a:pt x="604" y="175"/>
                </a:cubicBezTo>
                <a:cubicBezTo>
                  <a:pt x="604" y="179"/>
                  <a:pt x="603" y="183"/>
                  <a:pt x="604" y="187"/>
                </a:cubicBezTo>
                <a:cubicBezTo>
                  <a:pt x="604" y="190"/>
                  <a:pt x="605" y="192"/>
                  <a:pt x="606" y="194"/>
                </a:cubicBezTo>
                <a:cubicBezTo>
                  <a:pt x="608" y="196"/>
                  <a:pt x="609" y="198"/>
                  <a:pt x="611" y="199"/>
                </a:cubicBezTo>
                <a:cubicBezTo>
                  <a:pt x="603" y="199"/>
                  <a:pt x="595" y="199"/>
                  <a:pt x="588" y="196"/>
                </a:cubicBezTo>
                <a:cubicBezTo>
                  <a:pt x="580" y="193"/>
                  <a:pt x="574" y="188"/>
                  <a:pt x="569" y="181"/>
                </a:cubicBezTo>
                <a:cubicBezTo>
                  <a:pt x="559" y="167"/>
                  <a:pt x="562" y="148"/>
                  <a:pt x="557" y="131"/>
                </a:cubicBezTo>
                <a:cubicBezTo>
                  <a:pt x="555" y="122"/>
                  <a:pt x="550" y="113"/>
                  <a:pt x="543" y="106"/>
                </a:cubicBezTo>
                <a:cubicBezTo>
                  <a:pt x="536" y="99"/>
                  <a:pt x="528" y="93"/>
                  <a:pt x="518" y="91"/>
                </a:cubicBezTo>
                <a:close/>
                <a:moveTo>
                  <a:pt x="737" y="91"/>
                </a:moveTo>
                <a:cubicBezTo>
                  <a:pt x="729" y="87"/>
                  <a:pt x="719" y="87"/>
                  <a:pt x="711" y="93"/>
                </a:cubicBezTo>
                <a:cubicBezTo>
                  <a:pt x="708" y="96"/>
                  <a:pt x="705" y="99"/>
                  <a:pt x="703" y="103"/>
                </a:cubicBezTo>
                <a:cubicBezTo>
                  <a:pt x="700" y="109"/>
                  <a:pt x="699" y="115"/>
                  <a:pt x="699" y="121"/>
                </a:cubicBezTo>
                <a:cubicBezTo>
                  <a:pt x="698" y="121"/>
                  <a:pt x="698" y="121"/>
                  <a:pt x="698" y="121"/>
                </a:cubicBezTo>
                <a:cubicBezTo>
                  <a:pt x="698" y="117"/>
                  <a:pt x="697" y="114"/>
                  <a:pt x="695" y="112"/>
                </a:cubicBezTo>
                <a:cubicBezTo>
                  <a:pt x="694" y="108"/>
                  <a:pt x="692" y="105"/>
                  <a:pt x="690" y="103"/>
                </a:cubicBezTo>
                <a:cubicBezTo>
                  <a:pt x="685" y="98"/>
                  <a:pt x="676" y="101"/>
                  <a:pt x="675" y="107"/>
                </a:cubicBezTo>
                <a:cubicBezTo>
                  <a:pt x="674" y="110"/>
                  <a:pt x="675" y="113"/>
                  <a:pt x="676" y="116"/>
                </a:cubicBezTo>
                <a:cubicBezTo>
                  <a:pt x="678" y="118"/>
                  <a:pt x="680" y="121"/>
                  <a:pt x="683" y="123"/>
                </a:cubicBezTo>
                <a:cubicBezTo>
                  <a:pt x="685" y="126"/>
                  <a:pt x="687" y="128"/>
                  <a:pt x="689" y="131"/>
                </a:cubicBezTo>
                <a:cubicBezTo>
                  <a:pt x="692" y="135"/>
                  <a:pt x="693" y="140"/>
                  <a:pt x="693" y="145"/>
                </a:cubicBezTo>
                <a:cubicBezTo>
                  <a:pt x="693" y="145"/>
                  <a:pt x="693" y="145"/>
                  <a:pt x="693" y="145"/>
                </a:cubicBezTo>
                <a:cubicBezTo>
                  <a:pt x="692" y="143"/>
                  <a:pt x="690" y="141"/>
                  <a:pt x="688" y="139"/>
                </a:cubicBezTo>
                <a:cubicBezTo>
                  <a:pt x="686" y="137"/>
                  <a:pt x="683" y="135"/>
                  <a:pt x="680" y="134"/>
                </a:cubicBezTo>
                <a:cubicBezTo>
                  <a:pt x="678" y="133"/>
                  <a:pt x="675" y="132"/>
                  <a:pt x="673" y="134"/>
                </a:cubicBezTo>
                <a:cubicBezTo>
                  <a:pt x="670" y="136"/>
                  <a:pt x="670" y="140"/>
                  <a:pt x="670" y="143"/>
                </a:cubicBezTo>
                <a:cubicBezTo>
                  <a:pt x="671" y="147"/>
                  <a:pt x="674" y="149"/>
                  <a:pt x="677" y="151"/>
                </a:cubicBezTo>
                <a:cubicBezTo>
                  <a:pt x="680" y="154"/>
                  <a:pt x="683" y="156"/>
                  <a:pt x="685" y="159"/>
                </a:cubicBezTo>
                <a:cubicBezTo>
                  <a:pt x="690" y="168"/>
                  <a:pt x="683" y="178"/>
                  <a:pt x="676" y="184"/>
                </a:cubicBezTo>
                <a:cubicBezTo>
                  <a:pt x="676" y="183"/>
                  <a:pt x="676" y="183"/>
                  <a:pt x="676" y="183"/>
                </a:cubicBezTo>
                <a:cubicBezTo>
                  <a:pt x="678" y="177"/>
                  <a:pt x="678" y="168"/>
                  <a:pt x="674" y="163"/>
                </a:cubicBezTo>
                <a:cubicBezTo>
                  <a:pt x="665" y="153"/>
                  <a:pt x="652" y="158"/>
                  <a:pt x="651" y="175"/>
                </a:cubicBezTo>
                <a:cubicBezTo>
                  <a:pt x="651" y="179"/>
                  <a:pt x="652" y="183"/>
                  <a:pt x="651" y="187"/>
                </a:cubicBezTo>
                <a:cubicBezTo>
                  <a:pt x="651" y="190"/>
                  <a:pt x="650" y="192"/>
                  <a:pt x="649" y="194"/>
                </a:cubicBezTo>
                <a:cubicBezTo>
                  <a:pt x="648" y="196"/>
                  <a:pt x="646" y="198"/>
                  <a:pt x="644" y="199"/>
                </a:cubicBezTo>
                <a:cubicBezTo>
                  <a:pt x="652" y="199"/>
                  <a:pt x="660" y="199"/>
                  <a:pt x="668" y="196"/>
                </a:cubicBezTo>
                <a:cubicBezTo>
                  <a:pt x="675" y="193"/>
                  <a:pt x="682" y="188"/>
                  <a:pt x="686" y="181"/>
                </a:cubicBezTo>
                <a:cubicBezTo>
                  <a:pt x="697" y="167"/>
                  <a:pt x="694" y="148"/>
                  <a:pt x="698" y="131"/>
                </a:cubicBezTo>
                <a:cubicBezTo>
                  <a:pt x="701" y="122"/>
                  <a:pt x="706" y="113"/>
                  <a:pt x="712" y="106"/>
                </a:cubicBezTo>
                <a:cubicBezTo>
                  <a:pt x="719" y="99"/>
                  <a:pt x="728" y="93"/>
                  <a:pt x="737" y="91"/>
                </a:cubicBezTo>
                <a:close/>
              </a:path>
            </a:pathLst>
          </a:custGeom>
          <a:solidFill>
            <a:schemeClr val="tx1">
              <a:alpha val="8117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27"/>
          <p:cNvSpPr/>
          <p:nvPr/>
        </p:nvSpPr>
        <p:spPr bwMode="auto">
          <a:xfrm flipH="1">
            <a:off x="5724525" y="966788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7"/>
          <p:cNvSpPr/>
          <p:nvPr/>
        </p:nvSpPr>
        <p:spPr bwMode="auto">
          <a:xfrm>
            <a:off x="5724525" y="939800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37"/>
          <p:cNvGrpSpPr/>
          <p:nvPr/>
        </p:nvGrpSpPr>
        <p:grpSpPr bwMode="auto">
          <a:xfrm>
            <a:off x="5108575" y="1192213"/>
            <a:ext cx="1974850" cy="49212"/>
            <a:chOff x="5108253" y="1177442"/>
            <a:chExt cx="1975492" cy="4907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50"/>
          <p:cNvGrpSpPr/>
          <p:nvPr/>
        </p:nvGrpSpPr>
        <p:grpSpPr bwMode="auto">
          <a:xfrm>
            <a:off x="5108575" y="6418263"/>
            <a:ext cx="1974850" cy="49212"/>
            <a:chOff x="5108253" y="1177442"/>
            <a:chExt cx="1975492" cy="4907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47"/>
          <p:cNvGrpSpPr/>
          <p:nvPr/>
        </p:nvGrpSpPr>
        <p:grpSpPr bwMode="auto">
          <a:xfrm>
            <a:off x="5087938" y="5740400"/>
            <a:ext cx="2016125" cy="279400"/>
            <a:chOff x="7150100" y="4803775"/>
            <a:chExt cx="2317750" cy="668338"/>
          </a:xfrm>
        </p:grpSpPr>
        <p:sp>
          <p:nvSpPr>
            <p:cNvPr id="18" name="Freeform 31"/>
            <p:cNvSpPr/>
            <p:nvPr/>
          </p:nvSpPr>
          <p:spPr bwMode="auto">
            <a:xfrm>
              <a:off x="8074025" y="4803775"/>
              <a:ext cx="466725" cy="533400"/>
            </a:xfrm>
            <a:custGeom>
              <a:avLst/>
              <a:gdLst>
                <a:gd name="T0" fmla="*/ 2147483646 w 124"/>
                <a:gd name="T1" fmla="*/ 2147483646 h 140"/>
                <a:gd name="T2" fmla="*/ 2147483646 w 124"/>
                <a:gd name="T3" fmla="*/ 2147483646 h 140"/>
                <a:gd name="T4" fmla="*/ 2147483646 w 124"/>
                <a:gd name="T5" fmla="*/ 2147483646 h 140"/>
                <a:gd name="T6" fmla="*/ 2147483646 w 124"/>
                <a:gd name="T7" fmla="*/ 2147483646 h 140"/>
                <a:gd name="T8" fmla="*/ 2147483646 w 124"/>
                <a:gd name="T9" fmla="*/ 2147483646 h 140"/>
                <a:gd name="T10" fmla="*/ 2147483646 w 124"/>
                <a:gd name="T11" fmla="*/ 2147483646 h 140"/>
                <a:gd name="T12" fmla="*/ 0 w 124"/>
                <a:gd name="T13" fmla="*/ 2147483646 h 140"/>
                <a:gd name="T14" fmla="*/ 2147483646 w 124"/>
                <a:gd name="T15" fmla="*/ 2147483646 h 1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4" h="140">
                  <a:moveTo>
                    <a:pt x="60" y="95"/>
                  </a:moveTo>
                  <a:cubicBezTo>
                    <a:pt x="49" y="80"/>
                    <a:pt x="40" y="61"/>
                    <a:pt x="41" y="42"/>
                  </a:cubicBezTo>
                  <a:cubicBezTo>
                    <a:pt x="44" y="0"/>
                    <a:pt x="81" y="0"/>
                    <a:pt x="84" y="42"/>
                  </a:cubicBezTo>
                  <a:cubicBezTo>
                    <a:pt x="85" y="61"/>
                    <a:pt x="76" y="80"/>
                    <a:pt x="65" y="95"/>
                  </a:cubicBezTo>
                  <a:cubicBezTo>
                    <a:pt x="80" y="114"/>
                    <a:pt x="100" y="135"/>
                    <a:pt x="124" y="140"/>
                  </a:cubicBezTo>
                  <a:cubicBezTo>
                    <a:pt x="102" y="139"/>
                    <a:pt x="77" y="117"/>
                    <a:pt x="62" y="98"/>
                  </a:cubicBezTo>
                  <a:cubicBezTo>
                    <a:pt x="48" y="117"/>
                    <a:pt x="23" y="139"/>
                    <a:pt x="0" y="140"/>
                  </a:cubicBezTo>
                  <a:cubicBezTo>
                    <a:pt x="24" y="135"/>
                    <a:pt x="45" y="114"/>
                    <a:pt x="60" y="95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8702675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0 w 203"/>
                <a:gd name="T3" fmla="*/ 2147483646 h 6"/>
                <a:gd name="T4" fmla="*/ 2147483646 w 203"/>
                <a:gd name="T5" fmla="*/ 0 h 6"/>
                <a:gd name="T6" fmla="*/ 2147483646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1" y="6"/>
                  </a:moveTo>
                  <a:cubicBezTo>
                    <a:pt x="68" y="6"/>
                    <a:pt x="34" y="6"/>
                    <a:pt x="0" y="3"/>
                  </a:cubicBezTo>
                  <a:cubicBezTo>
                    <a:pt x="35" y="0"/>
                    <a:pt x="68" y="0"/>
                    <a:pt x="101" y="0"/>
                  </a:cubicBezTo>
                  <a:cubicBezTo>
                    <a:pt x="134" y="0"/>
                    <a:pt x="168" y="1"/>
                    <a:pt x="203" y="4"/>
                  </a:cubicBezTo>
                  <a:cubicBezTo>
                    <a:pt x="166" y="6"/>
                    <a:pt x="101" y="6"/>
                    <a:pt x="101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7150100" y="5368925"/>
              <a:ext cx="765175" cy="22225"/>
            </a:xfrm>
            <a:custGeom>
              <a:avLst/>
              <a:gdLst>
                <a:gd name="T0" fmla="*/ 2147483646 w 203"/>
                <a:gd name="T1" fmla="*/ 2147483646 h 6"/>
                <a:gd name="T2" fmla="*/ 2147483646 w 203"/>
                <a:gd name="T3" fmla="*/ 2147483646 h 6"/>
                <a:gd name="T4" fmla="*/ 2147483646 w 203"/>
                <a:gd name="T5" fmla="*/ 0 h 6"/>
                <a:gd name="T6" fmla="*/ 0 w 203"/>
                <a:gd name="T7" fmla="*/ 2147483646 h 6"/>
                <a:gd name="T8" fmla="*/ 2147483646 w 203"/>
                <a:gd name="T9" fmla="*/ 214748364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3" h="6">
                  <a:moveTo>
                    <a:pt x="102" y="6"/>
                  </a:moveTo>
                  <a:cubicBezTo>
                    <a:pt x="135" y="6"/>
                    <a:pt x="169" y="6"/>
                    <a:pt x="203" y="3"/>
                  </a:cubicBezTo>
                  <a:cubicBezTo>
                    <a:pt x="168" y="0"/>
                    <a:pt x="135" y="0"/>
                    <a:pt x="102" y="0"/>
                  </a:cubicBezTo>
                  <a:cubicBezTo>
                    <a:pt x="68" y="0"/>
                    <a:pt x="35" y="1"/>
                    <a:pt x="0" y="4"/>
                  </a:cubicBezTo>
                  <a:cubicBezTo>
                    <a:pt x="36" y="6"/>
                    <a:pt x="102" y="6"/>
                    <a:pt x="102" y="6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7862888" y="5092700"/>
              <a:ext cx="893763" cy="379413"/>
            </a:xfrm>
            <a:custGeom>
              <a:avLst/>
              <a:gdLst>
                <a:gd name="T0" fmla="*/ 2147483646 w 237"/>
                <a:gd name="T1" fmla="*/ 2147483646 h 99"/>
                <a:gd name="T2" fmla="*/ 2147483646 w 237"/>
                <a:gd name="T3" fmla="*/ 2147483646 h 99"/>
                <a:gd name="T4" fmla="*/ 2147483646 w 237"/>
                <a:gd name="T5" fmla="*/ 2147483646 h 99"/>
                <a:gd name="T6" fmla="*/ 2147483646 w 237"/>
                <a:gd name="T7" fmla="*/ 2147483646 h 99"/>
                <a:gd name="T8" fmla="*/ 2147483646 w 237"/>
                <a:gd name="T9" fmla="*/ 2147483646 h 99"/>
                <a:gd name="T10" fmla="*/ 2147483646 w 237"/>
                <a:gd name="T11" fmla="*/ 2147483646 h 99"/>
                <a:gd name="T12" fmla="*/ 2147483646 w 237"/>
                <a:gd name="T13" fmla="*/ 2147483646 h 99"/>
                <a:gd name="T14" fmla="*/ 2147483646 w 237"/>
                <a:gd name="T15" fmla="*/ 2147483646 h 99"/>
                <a:gd name="T16" fmla="*/ 2147483646 w 237"/>
                <a:gd name="T17" fmla="*/ 2147483646 h 99"/>
                <a:gd name="T18" fmla="*/ 2147483646 w 237"/>
                <a:gd name="T19" fmla="*/ 2147483646 h 99"/>
                <a:gd name="T20" fmla="*/ 2147483646 w 237"/>
                <a:gd name="T21" fmla="*/ 2147483646 h 99"/>
                <a:gd name="T22" fmla="*/ 2147483646 w 237"/>
                <a:gd name="T23" fmla="*/ 2147483646 h 99"/>
                <a:gd name="T24" fmla="*/ 2147483646 w 237"/>
                <a:gd name="T25" fmla="*/ 2147483646 h 99"/>
                <a:gd name="T26" fmla="*/ 2147483646 w 237"/>
                <a:gd name="T27" fmla="*/ 2147483646 h 99"/>
                <a:gd name="T28" fmla="*/ 2147483646 w 237"/>
                <a:gd name="T29" fmla="*/ 2147483646 h 99"/>
                <a:gd name="T30" fmla="*/ 2147483646 w 237"/>
                <a:gd name="T31" fmla="*/ 2147483646 h 99"/>
                <a:gd name="T32" fmla="*/ 2147483646 w 237"/>
                <a:gd name="T33" fmla="*/ 2147483646 h 99"/>
                <a:gd name="T34" fmla="*/ 2147483646 w 237"/>
                <a:gd name="T35" fmla="*/ 2147483646 h 99"/>
                <a:gd name="T36" fmla="*/ 2147483646 w 237"/>
                <a:gd name="T37" fmla="*/ 2147483646 h 99"/>
                <a:gd name="T38" fmla="*/ 2147483646 w 237"/>
                <a:gd name="T39" fmla="*/ 2147483646 h 99"/>
                <a:gd name="T40" fmla="*/ 2147483646 w 237"/>
                <a:gd name="T41" fmla="*/ 2147483646 h 99"/>
                <a:gd name="T42" fmla="*/ 2147483646 w 237"/>
                <a:gd name="T43" fmla="*/ 2147483646 h 99"/>
                <a:gd name="T44" fmla="*/ 2147483646 w 237"/>
                <a:gd name="T45" fmla="*/ 2147483646 h 99"/>
                <a:gd name="T46" fmla="*/ 2147483646 w 237"/>
                <a:gd name="T47" fmla="*/ 2147483646 h 99"/>
                <a:gd name="T48" fmla="*/ 2147483646 w 237"/>
                <a:gd name="T49" fmla="*/ 2147483646 h 99"/>
                <a:gd name="T50" fmla="*/ 2147483646 w 237"/>
                <a:gd name="T51" fmla="*/ 2147483646 h 99"/>
                <a:gd name="T52" fmla="*/ 2147483646 w 237"/>
                <a:gd name="T53" fmla="*/ 2147483646 h 99"/>
                <a:gd name="T54" fmla="*/ 2147483646 w 237"/>
                <a:gd name="T55" fmla="*/ 2147483646 h 99"/>
                <a:gd name="T56" fmla="*/ 2147483646 w 237"/>
                <a:gd name="T57" fmla="*/ 214748364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37" h="99">
                  <a:moveTo>
                    <a:pt x="118" y="61"/>
                  </a:moveTo>
                  <a:cubicBezTo>
                    <a:pt x="129" y="73"/>
                    <a:pt x="144" y="82"/>
                    <a:pt x="160" y="86"/>
                  </a:cubicBezTo>
                  <a:cubicBezTo>
                    <a:pt x="216" y="99"/>
                    <a:pt x="237" y="56"/>
                    <a:pt x="226" y="28"/>
                  </a:cubicBezTo>
                  <a:cubicBezTo>
                    <a:pt x="219" y="8"/>
                    <a:pt x="196" y="0"/>
                    <a:pt x="178" y="10"/>
                  </a:cubicBezTo>
                  <a:cubicBezTo>
                    <a:pt x="157" y="22"/>
                    <a:pt x="160" y="56"/>
                    <a:pt x="184" y="64"/>
                  </a:cubicBezTo>
                  <a:cubicBezTo>
                    <a:pt x="194" y="68"/>
                    <a:pt x="208" y="65"/>
                    <a:pt x="213" y="52"/>
                  </a:cubicBezTo>
                  <a:cubicBezTo>
                    <a:pt x="216" y="42"/>
                    <a:pt x="209" y="31"/>
                    <a:pt x="199" y="29"/>
                  </a:cubicBezTo>
                  <a:cubicBezTo>
                    <a:pt x="190" y="27"/>
                    <a:pt x="181" y="34"/>
                    <a:pt x="183" y="44"/>
                  </a:cubicBezTo>
                  <a:cubicBezTo>
                    <a:pt x="183" y="41"/>
                    <a:pt x="185" y="33"/>
                    <a:pt x="193" y="32"/>
                  </a:cubicBezTo>
                  <a:cubicBezTo>
                    <a:pt x="204" y="30"/>
                    <a:pt x="213" y="42"/>
                    <a:pt x="210" y="51"/>
                  </a:cubicBezTo>
                  <a:cubicBezTo>
                    <a:pt x="207" y="63"/>
                    <a:pt x="194" y="64"/>
                    <a:pt x="185" y="61"/>
                  </a:cubicBezTo>
                  <a:cubicBezTo>
                    <a:pt x="164" y="53"/>
                    <a:pt x="161" y="24"/>
                    <a:pt x="180" y="13"/>
                  </a:cubicBezTo>
                  <a:cubicBezTo>
                    <a:pt x="197" y="3"/>
                    <a:pt x="219" y="13"/>
                    <a:pt x="224" y="33"/>
                  </a:cubicBezTo>
                  <a:cubicBezTo>
                    <a:pt x="231" y="59"/>
                    <a:pt x="212" y="96"/>
                    <a:pt x="162" y="84"/>
                  </a:cubicBezTo>
                  <a:cubicBezTo>
                    <a:pt x="146" y="80"/>
                    <a:pt x="127" y="69"/>
                    <a:pt x="119" y="54"/>
                  </a:cubicBezTo>
                  <a:cubicBezTo>
                    <a:pt x="109" y="69"/>
                    <a:pt x="92" y="80"/>
                    <a:pt x="74" y="84"/>
                  </a:cubicBezTo>
                  <a:cubicBezTo>
                    <a:pt x="25" y="96"/>
                    <a:pt x="6" y="59"/>
                    <a:pt x="13" y="33"/>
                  </a:cubicBezTo>
                  <a:cubicBezTo>
                    <a:pt x="18" y="13"/>
                    <a:pt x="40" y="3"/>
                    <a:pt x="57" y="13"/>
                  </a:cubicBezTo>
                  <a:cubicBezTo>
                    <a:pt x="75" y="24"/>
                    <a:pt x="73" y="53"/>
                    <a:pt x="52" y="61"/>
                  </a:cubicBezTo>
                  <a:cubicBezTo>
                    <a:pt x="43" y="64"/>
                    <a:pt x="30" y="63"/>
                    <a:pt x="27" y="51"/>
                  </a:cubicBezTo>
                  <a:cubicBezTo>
                    <a:pt x="24" y="42"/>
                    <a:pt x="33" y="30"/>
                    <a:pt x="44" y="32"/>
                  </a:cubicBezTo>
                  <a:cubicBezTo>
                    <a:pt x="52" y="33"/>
                    <a:pt x="54" y="41"/>
                    <a:pt x="54" y="44"/>
                  </a:cubicBezTo>
                  <a:cubicBezTo>
                    <a:pt x="56" y="34"/>
                    <a:pt x="47" y="27"/>
                    <a:pt x="37" y="29"/>
                  </a:cubicBezTo>
                  <a:cubicBezTo>
                    <a:pt x="28" y="31"/>
                    <a:pt x="21" y="42"/>
                    <a:pt x="24" y="52"/>
                  </a:cubicBezTo>
                  <a:cubicBezTo>
                    <a:pt x="29" y="65"/>
                    <a:pt x="43" y="68"/>
                    <a:pt x="53" y="64"/>
                  </a:cubicBezTo>
                  <a:cubicBezTo>
                    <a:pt x="77" y="56"/>
                    <a:pt x="80" y="22"/>
                    <a:pt x="59" y="10"/>
                  </a:cubicBezTo>
                  <a:cubicBezTo>
                    <a:pt x="41" y="0"/>
                    <a:pt x="18" y="8"/>
                    <a:pt x="11" y="28"/>
                  </a:cubicBezTo>
                  <a:cubicBezTo>
                    <a:pt x="0" y="56"/>
                    <a:pt x="21" y="99"/>
                    <a:pt x="76" y="86"/>
                  </a:cubicBezTo>
                  <a:cubicBezTo>
                    <a:pt x="92" y="82"/>
                    <a:pt x="108" y="73"/>
                    <a:pt x="118" y="61"/>
                  </a:cubicBezTo>
                  <a:close/>
                </a:path>
              </a:pathLst>
            </a:custGeom>
            <a:solidFill>
              <a:schemeClr val="tx1">
                <a:alpha val="8392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标题 1"/>
          <p:cNvSpPr>
            <a:spLocks noGrp="1"/>
          </p:cNvSpPr>
          <p:nvPr>
            <p:ph type="ctrTitle"/>
          </p:nvPr>
        </p:nvSpPr>
        <p:spPr>
          <a:xfrm>
            <a:off x="3301008" y="2494359"/>
            <a:ext cx="5589984" cy="1564481"/>
          </a:xfrm>
        </p:spPr>
        <p:txBody>
          <a:bodyPr anchor="b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7156-71E8-4619-BA10-2AC8B39E390E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7F685-1C6A-4423-AAC2-C5C6BE80EA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B525F-40C1-49E9-AF0C-8D14F907B533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BC1A8-7CEA-43CE-8127-26FD285799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4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3E98E-E24E-4AFD-B082-14B7672997CE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2898D-0AD1-4FF1-865A-A2B7FDCC7D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1388-69C4-4ED4-8777-78A75A935279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3BB4D-94B9-450E-962E-E83C2BCD40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CF650BF-9D4C-4F6C-B45D-510D153D6536}" type="datetimeFigureOut">
              <a:rPr lang="zh-CN" altLang="en-US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63D2B4B-DFA8-4AE9-8E38-ACC64E6404D0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故宫旅游导航系统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99286" y="4001293"/>
            <a:ext cx="5105400" cy="423862"/>
          </a:xfrm>
        </p:spPr>
        <p:txBody>
          <a:bodyPr/>
          <a:lstStyle/>
          <a:p>
            <a:r>
              <a:rPr lang="en-US" altLang="zh-CN" dirty="0"/>
              <a:t>Tour Guide System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D0F1DE2-4982-4AD7-B1D6-E6441897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992"/>
          </a:xfrm>
        </p:spPr>
        <p:txBody>
          <a:bodyPr/>
          <a:lstStyle/>
          <a:p>
            <a:r>
              <a:rPr lang="zh-CN" altLang="en-US" dirty="0"/>
              <a:t>管理员界面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10D53-247C-4C4A-97B0-A1E796CBA8CB}"/>
              </a:ext>
            </a:extLst>
          </p:cNvPr>
          <p:cNvSpPr txBox="1"/>
          <p:nvPr/>
        </p:nvSpPr>
        <p:spPr>
          <a:xfrm>
            <a:off x="1313895" y="1242874"/>
            <a:ext cx="238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管理系统信息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5B9EE-CA82-42A6-8C5A-F6165BBF73A9}"/>
              </a:ext>
            </a:extLst>
          </p:cNvPr>
          <p:cNvSpPr txBox="1"/>
          <p:nvPr/>
        </p:nvSpPr>
        <p:spPr>
          <a:xfrm>
            <a:off x="967666" y="2015988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增加景点信息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在图的结构上增加景点。系统管理员可以设置路径信息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732CC-35DB-4480-B9B8-8D8F686D25B6}"/>
              </a:ext>
            </a:extLst>
          </p:cNvPr>
          <p:cNvSpPr txBox="1"/>
          <p:nvPr/>
        </p:nvSpPr>
        <p:spPr>
          <a:xfrm>
            <a:off x="967665" y="3626864"/>
            <a:ext cx="3311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删除景点信息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删除图中景点信息，以及删除与该景点相关的路径信息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86F385-FA11-4250-B567-14C71590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96" y="774442"/>
            <a:ext cx="7516946" cy="53002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6E9D4D-60D3-4052-924B-F79EF115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96" y="783277"/>
            <a:ext cx="7414006" cy="53002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22EB3DE-CC38-4CC2-B129-D7944CDAD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982" y="783277"/>
            <a:ext cx="7516946" cy="52256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F58F8B-6D84-49E1-AAD6-74FFAD23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447" y="765606"/>
            <a:ext cx="7603481" cy="53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5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AB9E-F09F-4356-9F14-8BEE7554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012" y="2972950"/>
            <a:ext cx="4117976" cy="725486"/>
          </a:xfrm>
        </p:spPr>
        <p:txBody>
          <a:bodyPr/>
          <a:lstStyle/>
          <a:p>
            <a:r>
              <a:rPr lang="zh-CN" altLang="en-US" dirty="0"/>
              <a:t>有待改进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ED8F1-B3D3-4ACD-8AB6-2595ED48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761" y="5674040"/>
            <a:ext cx="4387850" cy="507152"/>
          </a:xfrm>
        </p:spPr>
        <p:txBody>
          <a:bodyPr/>
          <a:lstStyle/>
          <a:p>
            <a:r>
              <a:rPr lang="en-US" altLang="zh-CN" dirty="0"/>
              <a:t>Tour Guide</a:t>
            </a:r>
            <a:endParaRPr lang="zh-CN" altLang="en-US"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5E8544B-BDCA-4E23-B697-C17E64A3FAE3}"/>
              </a:ext>
            </a:extLst>
          </p:cNvPr>
          <p:cNvSpPr txBox="1">
            <a:spLocks/>
          </p:cNvSpPr>
          <p:nvPr/>
        </p:nvSpPr>
        <p:spPr>
          <a:xfrm>
            <a:off x="597192" y="179264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cs typeface="+mn-ea"/>
                <a:sym typeface="+mn-lt"/>
              </a:rPr>
              <a:t>       内容不够丰富</a:t>
            </a:r>
          </a:p>
          <a:p>
            <a:endParaRPr lang="en-US" altLang="zh-CN" dirty="0"/>
          </a:p>
          <a:p>
            <a:r>
              <a:rPr lang="zh-CN" altLang="en-US" dirty="0"/>
              <a:t>故宫旅游导航系统虽然满足了基本功能，但缺乏娱乐性，不能完全把故宫旅游的乐趣传递给游客。</a:t>
            </a:r>
          </a:p>
          <a:p>
            <a:endParaRPr lang="zh-CN" altLang="en-US" dirty="0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10AC1EFD-136B-4C1B-AC40-DD6243ACA1BB}"/>
              </a:ext>
            </a:extLst>
          </p:cNvPr>
          <p:cNvSpPr txBox="1">
            <a:spLocks/>
          </p:cNvSpPr>
          <p:nvPr/>
        </p:nvSpPr>
        <p:spPr>
          <a:xfrm>
            <a:off x="7878180" y="1792642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cs typeface="+mn-ea"/>
                <a:sym typeface="+mn-lt"/>
              </a:rPr>
              <a:t>       </a:t>
            </a:r>
          </a:p>
          <a:p>
            <a:endParaRPr lang="en-US" altLang="zh-CN" dirty="0"/>
          </a:p>
          <a:p>
            <a:r>
              <a:rPr lang="zh-CN" altLang="en-US" dirty="0"/>
              <a:t>由于游客的旅游数据少，并且推荐算法太过单一，导致智能推荐功能太过单一了。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A7850B-47BD-4952-B9AF-439C2A96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059" y="1792642"/>
            <a:ext cx="2932430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8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084DA-FED4-4824-82C8-5C61C189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1085" y="2516656"/>
            <a:ext cx="5949829" cy="1824687"/>
          </a:xfrm>
        </p:spPr>
        <p:txBody>
          <a:bodyPr/>
          <a:lstStyle/>
          <a:p>
            <a:r>
              <a:rPr lang="zh-CN" altLang="en-US"/>
              <a:t>谢谢观看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F642DF-D65E-4D84-9307-65C82D5D2DEE}"/>
              </a:ext>
            </a:extLst>
          </p:cNvPr>
          <p:cNvSpPr txBox="1"/>
          <p:nvPr/>
        </p:nvSpPr>
        <p:spPr>
          <a:xfrm>
            <a:off x="490194" y="584462"/>
            <a:ext cx="4395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故宫旅游导航系统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37B583-0BC1-4602-973E-A7A86D79DC7D}"/>
              </a:ext>
            </a:extLst>
          </p:cNvPr>
          <p:cNvSpPr txBox="1"/>
          <p:nvPr/>
        </p:nvSpPr>
        <p:spPr>
          <a:xfrm>
            <a:off x="4795936" y="2516656"/>
            <a:ext cx="29242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dirty="0">
                <a:solidFill>
                  <a:schemeClr val="bg1"/>
                </a:solidFill>
              </a:rPr>
              <a:t>Tour Guide System</a:t>
            </a:r>
            <a:endParaRPr lang="zh-CN" alt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381" y="0"/>
            <a:ext cx="3932237" cy="619319"/>
          </a:xfrm>
        </p:spPr>
        <p:txBody>
          <a:bodyPr/>
          <a:lstStyle/>
          <a:p>
            <a:br>
              <a:rPr lang="en-US" altLang="zh-CN" sz="2800" dirty="0"/>
            </a:br>
            <a:r>
              <a:rPr lang="zh-CN" altLang="en-US" sz="4400" dirty="0"/>
              <a:t>前言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>
          <a:xfrm>
            <a:off x="759888" y="1373921"/>
            <a:ext cx="3932237" cy="4271058"/>
          </a:xfrm>
        </p:spPr>
        <p:txBody>
          <a:bodyPr/>
          <a:lstStyle/>
          <a:p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A7C2C1F6-D9E6-4180-9ECD-CC5BC7E25A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2658"/>
          <a:stretch>
            <a:fillRect/>
          </a:stretch>
        </p:blipFill>
        <p:spPr>
          <a:xfrm>
            <a:off x="5402263" y="619125"/>
            <a:ext cx="6172200" cy="5403850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ACCAEDA-8D18-4F7F-A3C1-33A0FF4F2799}"/>
              </a:ext>
            </a:extLst>
          </p:cNvPr>
          <p:cNvSpPr txBox="1"/>
          <p:nvPr/>
        </p:nvSpPr>
        <p:spPr>
          <a:xfrm>
            <a:off x="501041" y="1615858"/>
            <a:ext cx="4359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 </a:t>
            </a:r>
            <a:r>
              <a:rPr lang="zh-CN" altLang="zh-CN" sz="2000" dirty="0"/>
              <a:t>数据结构是计算机专业重要的专业基础课程之一，</a:t>
            </a:r>
            <a:r>
              <a:rPr lang="zh-CN" altLang="en-US" sz="2000" dirty="0"/>
              <a:t>我们学习了很多数据结构的知识，</a:t>
            </a:r>
            <a:r>
              <a:rPr lang="zh-CN" altLang="zh-CN" sz="2000" dirty="0"/>
              <a:t>为了能使我们</a:t>
            </a:r>
            <a:r>
              <a:rPr lang="zh-CN" altLang="en-US" sz="2000" dirty="0"/>
              <a:t>更好地</a:t>
            </a:r>
            <a:r>
              <a:rPr lang="zh-CN" altLang="zh-CN" sz="2000" dirty="0"/>
              <a:t>掌握所学的知识并应用到实际当中</a:t>
            </a:r>
            <a:r>
              <a:rPr lang="zh-CN" altLang="en-US" sz="2000" dirty="0"/>
              <a:t>，所以</a:t>
            </a:r>
            <a:r>
              <a:rPr lang="zh-CN" altLang="zh-CN" sz="2000" dirty="0"/>
              <a:t>设计并且完成</a:t>
            </a:r>
            <a:r>
              <a:rPr lang="zh-CN" altLang="en-US" sz="2000" dirty="0"/>
              <a:t>数据结构</a:t>
            </a:r>
            <a:r>
              <a:rPr lang="zh-CN" altLang="zh-CN" sz="2000" dirty="0"/>
              <a:t>课程设计项目</a:t>
            </a:r>
            <a:r>
              <a:rPr lang="zh-CN" altLang="en-US" sz="2000" dirty="0"/>
              <a:t>是非常有必要的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      </a:t>
            </a:r>
          </a:p>
          <a:p>
            <a:r>
              <a:rPr lang="zh-CN" altLang="en-US" sz="2000" dirty="0"/>
              <a:t>游客在游览某一景点时，对景点都不熟悉。特别是对于像故宫这样大型的旅游景点，如果随便参观的话，可能会错过一些景点，也可能走一些冤枉路。为了方便游客，我们设计了一套旅游导航系统。</a:t>
            </a:r>
            <a:endParaRPr lang="en-US" altLang="zh-CN" sz="2000" dirty="0"/>
          </a:p>
          <a:p>
            <a:r>
              <a:rPr lang="en-US" altLang="zh-CN" sz="2000" dirty="0"/>
              <a:t>           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9644063" y="-1441450"/>
            <a:ext cx="393700" cy="393700"/>
          </a:xfrm>
          <a:prstGeom prst="ellipse">
            <a:avLst/>
          </a:prstGeom>
          <a:solidFill>
            <a:srgbClr val="3DCE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10280650" y="-1600200"/>
            <a:ext cx="393700" cy="395287"/>
          </a:xfrm>
          <a:prstGeom prst="ellipse">
            <a:avLst/>
          </a:prstGeom>
          <a:solidFill>
            <a:srgbClr val="FF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Oval 23"/>
          <p:cNvSpPr>
            <a:spLocks noChangeArrowheads="1"/>
          </p:cNvSpPr>
          <p:nvPr/>
        </p:nvSpPr>
        <p:spPr bwMode="auto">
          <a:xfrm>
            <a:off x="8058150" y="-1820863"/>
            <a:ext cx="393700" cy="395288"/>
          </a:xfrm>
          <a:prstGeom prst="ellipse">
            <a:avLst/>
          </a:prstGeom>
          <a:solidFill>
            <a:srgbClr val="8CC6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9682163" y="-2693988"/>
            <a:ext cx="393700" cy="393700"/>
          </a:xfrm>
          <a:prstGeom prst="ellipse">
            <a:avLst/>
          </a:prstGeom>
          <a:solidFill>
            <a:srgbClr val="FF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394575" y="-2751138"/>
            <a:ext cx="419100" cy="419100"/>
          </a:xfrm>
          <a:prstGeom prst="ellipse">
            <a:avLst/>
          </a:prstGeom>
          <a:solidFill>
            <a:srgbClr val="FF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1612563" y="-2381250"/>
            <a:ext cx="614362" cy="615950"/>
          </a:xfrm>
          <a:prstGeom prst="ellipse">
            <a:avLst/>
          </a:prstGeom>
          <a:solidFill>
            <a:srgbClr val="F9A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13139738" y="-2155825"/>
            <a:ext cx="614362" cy="614362"/>
          </a:xfrm>
          <a:prstGeom prst="ellipse">
            <a:avLst/>
          </a:prstGeom>
          <a:solidFill>
            <a:srgbClr val="3DCE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7878763" y="-2820988"/>
            <a:ext cx="419100" cy="419100"/>
          </a:xfrm>
          <a:prstGeom prst="ellipse">
            <a:avLst/>
          </a:prstGeom>
          <a:solidFill>
            <a:srgbClr val="F9A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36" name="Freeform 5"/>
          <p:cNvSpPr/>
          <p:nvPr/>
        </p:nvSpPr>
        <p:spPr bwMode="auto">
          <a:xfrm>
            <a:off x="9427859" y="3369882"/>
            <a:ext cx="13210" cy="13209"/>
          </a:xfrm>
          <a:custGeom>
            <a:avLst/>
            <a:gdLst>
              <a:gd name="T0" fmla="*/ 2147483646 w 44"/>
              <a:gd name="T1" fmla="*/ 2147483646 h 45"/>
              <a:gd name="T2" fmla="*/ 2147483646 w 44"/>
              <a:gd name="T3" fmla="*/ 0 h 45"/>
              <a:gd name="T4" fmla="*/ 0 w 44"/>
              <a:gd name="T5" fmla="*/ 2147483646 h 45"/>
              <a:gd name="T6" fmla="*/ 2147483646 w 44"/>
              <a:gd name="T7" fmla="*/ 2147483646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45">
                <a:moveTo>
                  <a:pt x="24" y="37"/>
                </a:moveTo>
                <a:cubicBezTo>
                  <a:pt x="30" y="27"/>
                  <a:pt x="37" y="15"/>
                  <a:pt x="44" y="0"/>
                </a:cubicBezTo>
                <a:cubicBezTo>
                  <a:pt x="30" y="15"/>
                  <a:pt x="15" y="30"/>
                  <a:pt x="0" y="45"/>
                </a:cubicBezTo>
                <a:lnTo>
                  <a:pt x="24" y="37"/>
                </a:lnTo>
                <a:close/>
              </a:path>
            </a:pathLst>
          </a:custGeom>
          <a:solidFill>
            <a:srgbClr val="04040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7310438" y="3098800"/>
            <a:ext cx="4356100" cy="3659188"/>
          </a:xfrm>
          <a:custGeom>
            <a:avLst/>
            <a:gdLst>
              <a:gd name="T0" fmla="*/ 4706 w 14515"/>
              <a:gd name="T1" fmla="*/ 2719 h 12465"/>
              <a:gd name="T2" fmla="*/ 5603 w 14515"/>
              <a:gd name="T3" fmla="*/ 4655 h 12465"/>
              <a:gd name="T4" fmla="*/ 5833 w 14515"/>
              <a:gd name="T5" fmla="*/ 6392 h 12465"/>
              <a:gd name="T6" fmla="*/ 4385 w 14515"/>
              <a:gd name="T7" fmla="*/ 5263 h 12465"/>
              <a:gd name="T8" fmla="*/ 5046 w 14515"/>
              <a:gd name="T9" fmla="*/ 6142 h 12465"/>
              <a:gd name="T10" fmla="*/ 4740 w 14515"/>
              <a:gd name="T11" fmla="*/ 6400 h 12465"/>
              <a:gd name="T12" fmla="*/ 3663 w 14515"/>
              <a:gd name="T13" fmla="*/ 6229 h 12465"/>
              <a:gd name="T14" fmla="*/ 2954 w 14515"/>
              <a:gd name="T15" fmla="*/ 6016 h 12465"/>
              <a:gd name="T16" fmla="*/ 2722 w 14515"/>
              <a:gd name="T17" fmla="*/ 2970 h 12465"/>
              <a:gd name="T18" fmla="*/ 2309 w 14515"/>
              <a:gd name="T19" fmla="*/ 4381 h 12465"/>
              <a:gd name="T20" fmla="*/ 2101 w 14515"/>
              <a:gd name="T21" fmla="*/ 4481 h 12465"/>
              <a:gd name="T22" fmla="*/ 2230 w 14515"/>
              <a:gd name="T23" fmla="*/ 4538 h 12465"/>
              <a:gd name="T24" fmla="*/ 847 w 14515"/>
              <a:gd name="T25" fmla="*/ 4719 h 12465"/>
              <a:gd name="T26" fmla="*/ 492 w 14515"/>
              <a:gd name="T27" fmla="*/ 4180 h 12465"/>
              <a:gd name="T28" fmla="*/ 0 w 14515"/>
              <a:gd name="T29" fmla="*/ 3525 h 12465"/>
              <a:gd name="T30" fmla="*/ 2422 w 14515"/>
              <a:gd name="T31" fmla="*/ 6284 h 12465"/>
              <a:gd name="T32" fmla="*/ 3599 w 14515"/>
              <a:gd name="T33" fmla="*/ 6841 h 12465"/>
              <a:gd name="T34" fmla="*/ 3934 w 14515"/>
              <a:gd name="T35" fmla="*/ 7002 h 12465"/>
              <a:gd name="T36" fmla="*/ 5555 w 14515"/>
              <a:gd name="T37" fmla="*/ 8392 h 12465"/>
              <a:gd name="T38" fmla="*/ 5071 w 14515"/>
              <a:gd name="T39" fmla="*/ 12465 h 12465"/>
              <a:gd name="T40" fmla="*/ 6487 w 14515"/>
              <a:gd name="T41" fmla="*/ 9780 h 12465"/>
              <a:gd name="T42" fmla="*/ 7349 w 14515"/>
              <a:gd name="T43" fmla="*/ 7628 h 12465"/>
              <a:gd name="T44" fmla="*/ 9723 w 14515"/>
              <a:gd name="T45" fmla="*/ 7132 h 12465"/>
              <a:gd name="T46" fmla="*/ 9397 w 14515"/>
              <a:gd name="T47" fmla="*/ 6927 h 12465"/>
              <a:gd name="T48" fmla="*/ 10423 w 14515"/>
              <a:gd name="T49" fmla="*/ 5287 h 12465"/>
              <a:gd name="T50" fmla="*/ 14515 w 14515"/>
              <a:gd name="T51" fmla="*/ 5044 h 12465"/>
              <a:gd name="T52" fmla="*/ 10814 w 14515"/>
              <a:gd name="T53" fmla="*/ 4851 h 12465"/>
              <a:gd name="T54" fmla="*/ 10322 w 14515"/>
              <a:gd name="T55" fmla="*/ 5179 h 12465"/>
              <a:gd name="T56" fmla="*/ 11163 w 14515"/>
              <a:gd name="T57" fmla="*/ 4003 h 12465"/>
              <a:gd name="T58" fmla="*/ 11275 w 14515"/>
              <a:gd name="T59" fmla="*/ 3897 h 12465"/>
              <a:gd name="T60" fmla="*/ 10259 w 14515"/>
              <a:gd name="T61" fmla="*/ 3673 h 12465"/>
              <a:gd name="T62" fmla="*/ 10240 w 14515"/>
              <a:gd name="T63" fmla="*/ 3633 h 12465"/>
              <a:gd name="T64" fmla="*/ 10506 w 14515"/>
              <a:gd name="T65" fmla="*/ 4431 h 12465"/>
              <a:gd name="T66" fmla="*/ 9261 w 14515"/>
              <a:gd name="T67" fmla="*/ 6663 h 12465"/>
              <a:gd name="T68" fmla="*/ 8105 w 14515"/>
              <a:gd name="T69" fmla="*/ 5372 h 12465"/>
              <a:gd name="T70" fmla="*/ 8198 w 14515"/>
              <a:gd name="T71" fmla="*/ 4980 h 12465"/>
              <a:gd name="T72" fmla="*/ 8198 w 14515"/>
              <a:gd name="T73" fmla="*/ 7022 h 12465"/>
              <a:gd name="T74" fmla="*/ 6223 w 14515"/>
              <a:gd name="T75" fmla="*/ 7221 h 12465"/>
              <a:gd name="T76" fmla="*/ 6222 w 14515"/>
              <a:gd name="T77" fmla="*/ 5247 h 12465"/>
              <a:gd name="T78" fmla="*/ 6794 w 14515"/>
              <a:gd name="T79" fmla="*/ 3323 h 12465"/>
              <a:gd name="T80" fmla="*/ 5997 w 14515"/>
              <a:gd name="T81" fmla="*/ 2360 h 12465"/>
              <a:gd name="T82" fmla="*/ 5501 w 14515"/>
              <a:gd name="T83" fmla="*/ 3820 h 12465"/>
              <a:gd name="T84" fmla="*/ 4920 w 14515"/>
              <a:gd name="T85" fmla="*/ 1311 h 12465"/>
              <a:gd name="T86" fmla="*/ 5083 w 14515"/>
              <a:gd name="T87" fmla="*/ 521 h 12465"/>
              <a:gd name="T88" fmla="*/ 4776 w 14515"/>
              <a:gd name="T89" fmla="*/ 1425 h 12465"/>
              <a:gd name="T90" fmla="*/ 4039 w 14515"/>
              <a:gd name="T91" fmla="*/ 2366 h 12465"/>
              <a:gd name="T92" fmla="*/ 4073 w 14515"/>
              <a:gd name="T93" fmla="*/ 2502 h 12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515" h="12465">
                <a:moveTo>
                  <a:pt x="4073" y="2502"/>
                </a:moveTo>
                <a:cubicBezTo>
                  <a:pt x="4303" y="2569"/>
                  <a:pt x="4426" y="2682"/>
                  <a:pt x="4706" y="2719"/>
                </a:cubicBezTo>
                <a:cubicBezTo>
                  <a:pt x="4770" y="3315"/>
                  <a:pt x="4976" y="3757"/>
                  <a:pt x="5307" y="4021"/>
                </a:cubicBezTo>
                <a:cubicBezTo>
                  <a:pt x="5619" y="4269"/>
                  <a:pt x="5480" y="4259"/>
                  <a:pt x="5603" y="4655"/>
                </a:cubicBezTo>
                <a:cubicBezTo>
                  <a:pt x="5679" y="4899"/>
                  <a:pt x="5815" y="5132"/>
                  <a:pt x="5869" y="5368"/>
                </a:cubicBezTo>
                <a:cubicBezTo>
                  <a:pt x="5997" y="5848"/>
                  <a:pt x="5869" y="5929"/>
                  <a:pt x="5833" y="6392"/>
                </a:cubicBezTo>
                <a:cubicBezTo>
                  <a:pt x="5539" y="6319"/>
                  <a:pt x="4632" y="5780"/>
                  <a:pt x="4441" y="5328"/>
                </a:cubicBezTo>
                <a:cubicBezTo>
                  <a:pt x="4414" y="5316"/>
                  <a:pt x="4393" y="5292"/>
                  <a:pt x="4385" y="5263"/>
                </a:cubicBezTo>
                <a:cubicBezTo>
                  <a:pt x="4227" y="5039"/>
                  <a:pt x="4089" y="3981"/>
                  <a:pt x="4007" y="3666"/>
                </a:cubicBezTo>
                <a:cubicBezTo>
                  <a:pt x="4121" y="5362"/>
                  <a:pt x="4236" y="5468"/>
                  <a:pt x="5046" y="6142"/>
                </a:cubicBezTo>
                <a:cubicBezTo>
                  <a:pt x="5448" y="6477"/>
                  <a:pt x="5673" y="6501"/>
                  <a:pt x="5703" y="6647"/>
                </a:cubicBezTo>
                <a:cubicBezTo>
                  <a:pt x="5400" y="6577"/>
                  <a:pt x="5518" y="6500"/>
                  <a:pt x="4740" y="6400"/>
                </a:cubicBezTo>
                <a:cubicBezTo>
                  <a:pt x="4364" y="6352"/>
                  <a:pt x="4026" y="6284"/>
                  <a:pt x="3662" y="6231"/>
                </a:cubicBezTo>
                <a:lnTo>
                  <a:pt x="3663" y="6229"/>
                </a:lnTo>
                <a:cubicBezTo>
                  <a:pt x="3652" y="6227"/>
                  <a:pt x="3641" y="6222"/>
                  <a:pt x="3632" y="6216"/>
                </a:cubicBezTo>
                <a:cubicBezTo>
                  <a:pt x="3414" y="6173"/>
                  <a:pt x="3146" y="6079"/>
                  <a:pt x="2954" y="6016"/>
                </a:cubicBezTo>
                <a:cubicBezTo>
                  <a:pt x="2651" y="5915"/>
                  <a:pt x="2571" y="5964"/>
                  <a:pt x="2495" y="5591"/>
                </a:cubicBezTo>
                <a:cubicBezTo>
                  <a:pt x="2290" y="4585"/>
                  <a:pt x="2723" y="3947"/>
                  <a:pt x="2722" y="2970"/>
                </a:cubicBezTo>
                <a:lnTo>
                  <a:pt x="2647" y="3164"/>
                </a:lnTo>
                <a:cubicBezTo>
                  <a:pt x="2454" y="4182"/>
                  <a:pt x="2489" y="3709"/>
                  <a:pt x="2309" y="4381"/>
                </a:cubicBezTo>
                <a:cubicBezTo>
                  <a:pt x="1484" y="4236"/>
                  <a:pt x="1297" y="3919"/>
                  <a:pt x="1035" y="3220"/>
                </a:cubicBezTo>
                <a:cubicBezTo>
                  <a:pt x="1030" y="3874"/>
                  <a:pt x="1570" y="4285"/>
                  <a:pt x="2101" y="4481"/>
                </a:cubicBezTo>
                <a:cubicBezTo>
                  <a:pt x="2253" y="4537"/>
                  <a:pt x="1994" y="4434"/>
                  <a:pt x="2167" y="4508"/>
                </a:cubicBezTo>
                <a:lnTo>
                  <a:pt x="2230" y="4538"/>
                </a:lnTo>
                <a:cubicBezTo>
                  <a:pt x="2111" y="4997"/>
                  <a:pt x="2146" y="5278"/>
                  <a:pt x="2175" y="5756"/>
                </a:cubicBezTo>
                <a:cubicBezTo>
                  <a:pt x="1457" y="5550"/>
                  <a:pt x="1179" y="5272"/>
                  <a:pt x="847" y="4719"/>
                </a:cubicBezTo>
                <a:cubicBezTo>
                  <a:pt x="750" y="4558"/>
                  <a:pt x="629" y="4420"/>
                  <a:pt x="544" y="4250"/>
                </a:cubicBezTo>
                <a:cubicBezTo>
                  <a:pt x="517" y="4236"/>
                  <a:pt x="498" y="4210"/>
                  <a:pt x="492" y="4180"/>
                </a:cubicBezTo>
                <a:lnTo>
                  <a:pt x="479" y="4183"/>
                </a:lnTo>
                <a:cubicBezTo>
                  <a:pt x="353" y="3980"/>
                  <a:pt x="181" y="3698"/>
                  <a:pt x="0" y="3525"/>
                </a:cubicBezTo>
                <a:cubicBezTo>
                  <a:pt x="102" y="3796"/>
                  <a:pt x="476" y="4308"/>
                  <a:pt x="652" y="4601"/>
                </a:cubicBezTo>
                <a:cubicBezTo>
                  <a:pt x="1199" y="5507"/>
                  <a:pt x="1060" y="5664"/>
                  <a:pt x="2422" y="6284"/>
                </a:cubicBezTo>
                <a:cubicBezTo>
                  <a:pt x="2625" y="6377"/>
                  <a:pt x="2773" y="6458"/>
                  <a:pt x="2985" y="6562"/>
                </a:cubicBezTo>
                <a:cubicBezTo>
                  <a:pt x="3181" y="6657"/>
                  <a:pt x="3443" y="6734"/>
                  <a:pt x="3599" y="6841"/>
                </a:cubicBezTo>
                <a:cubicBezTo>
                  <a:pt x="2864" y="7321"/>
                  <a:pt x="1428" y="7363"/>
                  <a:pt x="1532" y="7397"/>
                </a:cubicBezTo>
                <a:cubicBezTo>
                  <a:pt x="2606" y="7756"/>
                  <a:pt x="3297" y="7136"/>
                  <a:pt x="3934" y="7002"/>
                </a:cubicBezTo>
                <a:cubicBezTo>
                  <a:pt x="4117" y="6963"/>
                  <a:pt x="4947" y="7216"/>
                  <a:pt x="5117" y="7312"/>
                </a:cubicBezTo>
                <a:cubicBezTo>
                  <a:pt x="5348" y="7441"/>
                  <a:pt x="5582" y="7961"/>
                  <a:pt x="5555" y="8392"/>
                </a:cubicBezTo>
                <a:cubicBezTo>
                  <a:pt x="5530" y="8783"/>
                  <a:pt x="5326" y="9254"/>
                  <a:pt x="5221" y="9620"/>
                </a:cubicBezTo>
                <a:cubicBezTo>
                  <a:pt x="4959" y="10527"/>
                  <a:pt x="5150" y="11481"/>
                  <a:pt x="5071" y="12465"/>
                </a:cubicBezTo>
                <a:lnTo>
                  <a:pt x="6732" y="12462"/>
                </a:lnTo>
                <a:cubicBezTo>
                  <a:pt x="6743" y="11530"/>
                  <a:pt x="6342" y="10695"/>
                  <a:pt x="6487" y="9780"/>
                </a:cubicBezTo>
                <a:cubicBezTo>
                  <a:pt x="6621" y="8930"/>
                  <a:pt x="6570" y="9189"/>
                  <a:pt x="6643" y="8434"/>
                </a:cubicBezTo>
                <a:cubicBezTo>
                  <a:pt x="6673" y="8127"/>
                  <a:pt x="7105" y="7754"/>
                  <a:pt x="7349" y="7628"/>
                </a:cubicBezTo>
                <a:cubicBezTo>
                  <a:pt x="7704" y="7445"/>
                  <a:pt x="8116" y="7398"/>
                  <a:pt x="8528" y="7302"/>
                </a:cubicBezTo>
                <a:cubicBezTo>
                  <a:pt x="9030" y="7184"/>
                  <a:pt x="9145" y="6941"/>
                  <a:pt x="9723" y="7132"/>
                </a:cubicBezTo>
                <a:cubicBezTo>
                  <a:pt x="10491" y="7384"/>
                  <a:pt x="11256" y="7749"/>
                  <a:pt x="12166" y="7519"/>
                </a:cubicBezTo>
                <a:cubicBezTo>
                  <a:pt x="10714" y="7658"/>
                  <a:pt x="10146" y="7076"/>
                  <a:pt x="9397" y="6927"/>
                </a:cubicBezTo>
                <a:cubicBezTo>
                  <a:pt x="9593" y="6720"/>
                  <a:pt x="9774" y="6514"/>
                  <a:pt x="9944" y="6190"/>
                </a:cubicBezTo>
                <a:cubicBezTo>
                  <a:pt x="10178" y="5741"/>
                  <a:pt x="10031" y="5745"/>
                  <a:pt x="10423" y="5287"/>
                </a:cubicBezTo>
                <a:cubicBezTo>
                  <a:pt x="10831" y="4704"/>
                  <a:pt x="11484" y="4956"/>
                  <a:pt x="12201" y="5045"/>
                </a:cubicBezTo>
                <a:cubicBezTo>
                  <a:pt x="12834" y="5124"/>
                  <a:pt x="13858" y="5075"/>
                  <a:pt x="14515" y="5044"/>
                </a:cubicBezTo>
                <a:cubicBezTo>
                  <a:pt x="13975" y="5068"/>
                  <a:pt x="13132" y="5047"/>
                  <a:pt x="12583" y="5013"/>
                </a:cubicBezTo>
                <a:cubicBezTo>
                  <a:pt x="11934" y="4973"/>
                  <a:pt x="11431" y="4707"/>
                  <a:pt x="10814" y="4851"/>
                </a:cubicBezTo>
                <a:lnTo>
                  <a:pt x="10411" y="5118"/>
                </a:lnTo>
                <a:cubicBezTo>
                  <a:pt x="10345" y="5166"/>
                  <a:pt x="10413" y="5127"/>
                  <a:pt x="10322" y="5179"/>
                </a:cubicBezTo>
                <a:cubicBezTo>
                  <a:pt x="10395" y="4893"/>
                  <a:pt x="10513" y="4671"/>
                  <a:pt x="10674" y="4445"/>
                </a:cubicBezTo>
                <a:cubicBezTo>
                  <a:pt x="10911" y="4112"/>
                  <a:pt x="10936" y="4182"/>
                  <a:pt x="11163" y="4003"/>
                </a:cubicBezTo>
                <a:lnTo>
                  <a:pt x="11247" y="3926"/>
                </a:lnTo>
                <a:cubicBezTo>
                  <a:pt x="11255" y="3920"/>
                  <a:pt x="11266" y="3907"/>
                  <a:pt x="11275" y="3897"/>
                </a:cubicBezTo>
                <a:cubicBezTo>
                  <a:pt x="10908" y="4012"/>
                  <a:pt x="10754" y="4205"/>
                  <a:pt x="10558" y="4395"/>
                </a:cubicBezTo>
                <a:cubicBezTo>
                  <a:pt x="10427" y="4187"/>
                  <a:pt x="10311" y="3981"/>
                  <a:pt x="10259" y="3673"/>
                </a:cubicBezTo>
                <a:cubicBezTo>
                  <a:pt x="10250" y="3661"/>
                  <a:pt x="10244" y="3646"/>
                  <a:pt x="10242" y="3631"/>
                </a:cubicBezTo>
                <a:lnTo>
                  <a:pt x="10240" y="3633"/>
                </a:lnTo>
                <a:cubicBezTo>
                  <a:pt x="10230" y="3234"/>
                  <a:pt x="10266" y="3219"/>
                  <a:pt x="10322" y="2908"/>
                </a:cubicBezTo>
                <a:cubicBezTo>
                  <a:pt x="10087" y="3311"/>
                  <a:pt x="10163" y="4130"/>
                  <a:pt x="10506" y="4431"/>
                </a:cubicBezTo>
                <a:cubicBezTo>
                  <a:pt x="10422" y="4668"/>
                  <a:pt x="10239" y="4937"/>
                  <a:pt x="10119" y="5218"/>
                </a:cubicBezTo>
                <a:cubicBezTo>
                  <a:pt x="9880" y="5780"/>
                  <a:pt x="9731" y="6280"/>
                  <a:pt x="9261" y="6663"/>
                </a:cubicBezTo>
                <a:cubicBezTo>
                  <a:pt x="9066" y="6822"/>
                  <a:pt x="8744" y="6960"/>
                  <a:pt x="8421" y="6967"/>
                </a:cubicBezTo>
                <a:cubicBezTo>
                  <a:pt x="8235" y="6602"/>
                  <a:pt x="8017" y="5788"/>
                  <a:pt x="8105" y="5372"/>
                </a:cubicBezTo>
                <a:cubicBezTo>
                  <a:pt x="8159" y="5115"/>
                  <a:pt x="8228" y="5096"/>
                  <a:pt x="8303" y="4873"/>
                </a:cubicBezTo>
                <a:cubicBezTo>
                  <a:pt x="8267" y="4908"/>
                  <a:pt x="8229" y="4941"/>
                  <a:pt x="8198" y="4980"/>
                </a:cubicBezTo>
                <a:lnTo>
                  <a:pt x="8005" y="5291"/>
                </a:lnTo>
                <a:cubicBezTo>
                  <a:pt x="7857" y="6054"/>
                  <a:pt x="8114" y="6356"/>
                  <a:pt x="8198" y="7022"/>
                </a:cubicBezTo>
                <a:cubicBezTo>
                  <a:pt x="7262" y="7171"/>
                  <a:pt x="7056" y="7246"/>
                  <a:pt x="6517" y="7725"/>
                </a:cubicBezTo>
                <a:cubicBezTo>
                  <a:pt x="6417" y="7600"/>
                  <a:pt x="6315" y="7349"/>
                  <a:pt x="6223" y="7221"/>
                </a:cubicBezTo>
                <a:cubicBezTo>
                  <a:pt x="6019" y="6937"/>
                  <a:pt x="6126" y="6982"/>
                  <a:pt x="6216" y="6632"/>
                </a:cubicBezTo>
                <a:cubicBezTo>
                  <a:pt x="6343" y="6135"/>
                  <a:pt x="6354" y="5714"/>
                  <a:pt x="6222" y="5247"/>
                </a:cubicBezTo>
                <a:cubicBezTo>
                  <a:pt x="6032" y="5069"/>
                  <a:pt x="6110" y="4917"/>
                  <a:pt x="6216" y="4725"/>
                </a:cubicBezTo>
                <a:cubicBezTo>
                  <a:pt x="6492" y="4220"/>
                  <a:pt x="6592" y="3697"/>
                  <a:pt x="6794" y="3323"/>
                </a:cubicBezTo>
                <a:cubicBezTo>
                  <a:pt x="8577" y="0"/>
                  <a:pt x="7658" y="1663"/>
                  <a:pt x="5890" y="4572"/>
                </a:cubicBezTo>
                <a:cubicBezTo>
                  <a:pt x="5442" y="3988"/>
                  <a:pt x="5888" y="2934"/>
                  <a:pt x="5997" y="2360"/>
                </a:cubicBezTo>
                <a:cubicBezTo>
                  <a:pt x="5905" y="2450"/>
                  <a:pt x="5869" y="2565"/>
                  <a:pt x="5817" y="2689"/>
                </a:cubicBezTo>
                <a:cubicBezTo>
                  <a:pt x="5621" y="3151"/>
                  <a:pt x="5590" y="3309"/>
                  <a:pt x="5501" y="3820"/>
                </a:cubicBezTo>
                <a:cubicBezTo>
                  <a:pt x="5196" y="3660"/>
                  <a:pt x="4985" y="3286"/>
                  <a:pt x="4896" y="2794"/>
                </a:cubicBezTo>
                <a:cubicBezTo>
                  <a:pt x="4818" y="2362"/>
                  <a:pt x="4737" y="1690"/>
                  <a:pt x="4920" y="1311"/>
                </a:cubicBezTo>
                <a:lnTo>
                  <a:pt x="5118" y="491"/>
                </a:lnTo>
                <a:cubicBezTo>
                  <a:pt x="5092" y="497"/>
                  <a:pt x="5085" y="502"/>
                  <a:pt x="5083" y="521"/>
                </a:cubicBezTo>
                <a:lnTo>
                  <a:pt x="4933" y="962"/>
                </a:lnTo>
                <a:cubicBezTo>
                  <a:pt x="4878" y="1115"/>
                  <a:pt x="4821" y="1260"/>
                  <a:pt x="4776" y="1425"/>
                </a:cubicBezTo>
                <a:cubicBezTo>
                  <a:pt x="4658" y="1863"/>
                  <a:pt x="4734" y="2191"/>
                  <a:pt x="4681" y="2615"/>
                </a:cubicBezTo>
                <a:cubicBezTo>
                  <a:pt x="4429" y="2530"/>
                  <a:pt x="4275" y="2487"/>
                  <a:pt x="4039" y="2366"/>
                </a:cubicBezTo>
                <a:cubicBezTo>
                  <a:pt x="3712" y="2199"/>
                  <a:pt x="3817" y="2048"/>
                  <a:pt x="3815" y="1655"/>
                </a:cubicBezTo>
                <a:cubicBezTo>
                  <a:pt x="3536" y="2228"/>
                  <a:pt x="4042" y="2471"/>
                  <a:pt x="4073" y="250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167" name="Oval 12"/>
          <p:cNvSpPr>
            <a:spLocks noChangeArrowheads="1"/>
          </p:cNvSpPr>
          <p:nvPr/>
        </p:nvSpPr>
        <p:spPr bwMode="auto">
          <a:xfrm>
            <a:off x="8959850" y="3440113"/>
            <a:ext cx="446088" cy="444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9239" name="Oval 24"/>
          <p:cNvSpPr>
            <a:spLocks noChangeArrowheads="1"/>
          </p:cNvSpPr>
          <p:nvPr/>
        </p:nvSpPr>
        <p:spPr bwMode="auto">
          <a:xfrm>
            <a:off x="7370589" y="5054708"/>
            <a:ext cx="604377" cy="53786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40" name="Oval 13"/>
          <p:cNvSpPr>
            <a:spLocks noChangeArrowheads="1"/>
          </p:cNvSpPr>
          <p:nvPr/>
        </p:nvSpPr>
        <p:spPr bwMode="auto">
          <a:xfrm>
            <a:off x="9437105" y="3087739"/>
            <a:ext cx="784956" cy="697084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70" name="Oval 15"/>
          <p:cNvSpPr>
            <a:spLocks noChangeArrowheads="1"/>
          </p:cNvSpPr>
          <p:nvPr/>
        </p:nvSpPr>
        <p:spPr bwMode="auto">
          <a:xfrm>
            <a:off x="11317288" y="4264025"/>
            <a:ext cx="698500" cy="6985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6171" name="Oval 17"/>
          <p:cNvSpPr>
            <a:spLocks noChangeArrowheads="1"/>
          </p:cNvSpPr>
          <p:nvPr/>
        </p:nvSpPr>
        <p:spPr bwMode="auto">
          <a:xfrm>
            <a:off x="5669346" y="3255963"/>
            <a:ext cx="1764917" cy="1838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9243" name="Oval 17"/>
          <p:cNvSpPr>
            <a:spLocks noChangeArrowheads="1"/>
          </p:cNvSpPr>
          <p:nvPr/>
        </p:nvSpPr>
        <p:spPr bwMode="auto">
          <a:xfrm>
            <a:off x="7310438" y="1866998"/>
            <a:ext cx="1764917" cy="1764721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244" name="Oval 16"/>
          <p:cNvSpPr>
            <a:spLocks noChangeArrowheads="1"/>
          </p:cNvSpPr>
          <p:nvPr/>
        </p:nvSpPr>
        <p:spPr bwMode="auto">
          <a:xfrm>
            <a:off x="10447945" y="5047374"/>
            <a:ext cx="1537220" cy="1537048"/>
          </a:xfrm>
          <a:prstGeom prst="ellipse">
            <a:avLst/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174" name="Oval 14"/>
          <p:cNvSpPr>
            <a:spLocks noChangeArrowheads="1"/>
          </p:cNvSpPr>
          <p:nvPr/>
        </p:nvSpPr>
        <p:spPr bwMode="auto">
          <a:xfrm>
            <a:off x="10251869" y="2962274"/>
            <a:ext cx="1356579" cy="142081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9246" name="文本框 55"/>
          <p:cNvSpPr txBox="1">
            <a:spLocks noChangeArrowheads="1"/>
          </p:cNvSpPr>
          <p:nvPr/>
        </p:nvSpPr>
        <p:spPr bwMode="auto">
          <a:xfrm>
            <a:off x="5962889" y="3527659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</a:p>
        </p:txBody>
      </p:sp>
      <p:sp>
        <p:nvSpPr>
          <p:cNvPr id="9247" name="文本框 56"/>
          <p:cNvSpPr txBox="1">
            <a:spLocks noChangeArrowheads="1"/>
          </p:cNvSpPr>
          <p:nvPr/>
        </p:nvSpPr>
        <p:spPr bwMode="auto">
          <a:xfrm>
            <a:off x="7587602" y="207869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智能推荐</a:t>
            </a:r>
          </a:p>
        </p:txBody>
      </p:sp>
      <p:sp>
        <p:nvSpPr>
          <p:cNvPr id="9248" name="文本框 57"/>
          <p:cNvSpPr txBox="1">
            <a:spLocks noChangeArrowheads="1"/>
          </p:cNvSpPr>
          <p:nvPr/>
        </p:nvSpPr>
        <p:spPr bwMode="auto">
          <a:xfrm>
            <a:off x="10323584" y="3209379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修改路径</a:t>
            </a:r>
          </a:p>
        </p:txBody>
      </p:sp>
      <p:sp>
        <p:nvSpPr>
          <p:cNvPr id="9249" name="文本框 58"/>
          <p:cNvSpPr txBox="1">
            <a:spLocks noChangeArrowheads="1"/>
          </p:cNvSpPr>
          <p:nvPr/>
        </p:nvSpPr>
        <p:spPr bwMode="auto">
          <a:xfrm>
            <a:off x="10621583" y="5229560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景点管理</a:t>
            </a:r>
          </a:p>
        </p:txBody>
      </p:sp>
      <p:sp>
        <p:nvSpPr>
          <p:cNvPr id="9251" name="文本框 60"/>
          <p:cNvSpPr txBox="1">
            <a:spLocks noChangeArrowheads="1"/>
          </p:cNvSpPr>
          <p:nvPr/>
        </p:nvSpPr>
        <p:spPr bwMode="auto">
          <a:xfrm>
            <a:off x="7617534" y="2524978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搜索次数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推荐线路</a:t>
            </a:r>
          </a:p>
        </p:txBody>
      </p:sp>
      <p:sp>
        <p:nvSpPr>
          <p:cNvPr id="9252" name="文本框 61"/>
          <p:cNvSpPr txBox="1">
            <a:spLocks noChangeArrowheads="1"/>
          </p:cNvSpPr>
          <p:nvPr/>
        </p:nvSpPr>
        <p:spPr bwMode="auto">
          <a:xfrm>
            <a:off x="10652749" y="5626057"/>
            <a:ext cx="12105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增添景点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增添路径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53" name="文本框 62"/>
          <p:cNvSpPr txBox="1">
            <a:spLocks noChangeArrowheads="1"/>
          </p:cNvSpPr>
          <p:nvPr/>
        </p:nvSpPr>
        <p:spPr bwMode="auto">
          <a:xfrm>
            <a:off x="10390764" y="3607682"/>
            <a:ext cx="11079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路径信息</a:t>
            </a:r>
            <a:endParaRPr lang="en-US" altLang="zh-CN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景点状态</a:t>
            </a:r>
            <a:endParaRPr lang="en-US" altLang="zh-CN" sz="18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254" name="组合 63"/>
          <p:cNvGrpSpPr/>
          <p:nvPr/>
        </p:nvGrpSpPr>
        <p:grpSpPr bwMode="auto">
          <a:xfrm>
            <a:off x="7476839" y="5085426"/>
            <a:ext cx="344793" cy="344754"/>
            <a:chOff x="749300" y="1427163"/>
            <a:chExt cx="414338" cy="414337"/>
          </a:xfrm>
        </p:grpSpPr>
        <p:sp>
          <p:nvSpPr>
            <p:cNvPr id="65" name="Freeform 48"/>
            <p:cNvSpPr/>
            <p:nvPr/>
          </p:nvSpPr>
          <p:spPr bwMode="auto">
            <a:xfrm>
              <a:off x="749644" y="1426366"/>
              <a:ext cx="268986" cy="272831"/>
            </a:xfrm>
            <a:custGeom>
              <a:avLst/>
              <a:gdLst>
                <a:gd name="T0" fmla="*/ 104 w 120"/>
                <a:gd name="T1" fmla="*/ 67 h 120"/>
                <a:gd name="T2" fmla="*/ 120 w 120"/>
                <a:gd name="T3" fmla="*/ 76 h 120"/>
                <a:gd name="T4" fmla="*/ 114 w 120"/>
                <a:gd name="T5" fmla="*/ 91 h 120"/>
                <a:gd name="T6" fmla="*/ 96 w 120"/>
                <a:gd name="T7" fmla="*/ 86 h 120"/>
                <a:gd name="T8" fmla="*/ 86 w 120"/>
                <a:gd name="T9" fmla="*/ 96 h 120"/>
                <a:gd name="T10" fmla="*/ 91 w 120"/>
                <a:gd name="T11" fmla="*/ 114 h 120"/>
                <a:gd name="T12" fmla="*/ 76 w 120"/>
                <a:gd name="T13" fmla="*/ 120 h 120"/>
                <a:gd name="T14" fmla="*/ 66 w 120"/>
                <a:gd name="T15" fmla="*/ 104 h 120"/>
                <a:gd name="T16" fmla="*/ 60 w 120"/>
                <a:gd name="T17" fmla="*/ 104 h 120"/>
                <a:gd name="T18" fmla="*/ 53 w 120"/>
                <a:gd name="T19" fmla="*/ 104 h 120"/>
                <a:gd name="T20" fmla="*/ 53 w 120"/>
                <a:gd name="T21" fmla="*/ 104 h 120"/>
                <a:gd name="T22" fmla="*/ 44 w 120"/>
                <a:gd name="T23" fmla="*/ 120 h 120"/>
                <a:gd name="T24" fmla="*/ 29 w 120"/>
                <a:gd name="T25" fmla="*/ 114 h 120"/>
                <a:gd name="T26" fmla="*/ 34 w 120"/>
                <a:gd name="T27" fmla="*/ 95 h 120"/>
                <a:gd name="T28" fmla="*/ 24 w 120"/>
                <a:gd name="T29" fmla="*/ 86 h 120"/>
                <a:gd name="T30" fmla="*/ 6 w 120"/>
                <a:gd name="T31" fmla="*/ 91 h 120"/>
                <a:gd name="T32" fmla="*/ 0 w 120"/>
                <a:gd name="T33" fmla="*/ 76 h 120"/>
                <a:gd name="T34" fmla="*/ 16 w 120"/>
                <a:gd name="T35" fmla="*/ 66 h 120"/>
                <a:gd name="T36" fmla="*/ 16 w 120"/>
                <a:gd name="T37" fmla="*/ 60 h 120"/>
                <a:gd name="T38" fmla="*/ 16 w 120"/>
                <a:gd name="T39" fmla="*/ 53 h 120"/>
                <a:gd name="T40" fmla="*/ 16 w 120"/>
                <a:gd name="T41" fmla="*/ 53 h 120"/>
                <a:gd name="T42" fmla="*/ 0 w 120"/>
                <a:gd name="T43" fmla="*/ 43 h 120"/>
                <a:gd name="T44" fmla="*/ 6 w 120"/>
                <a:gd name="T45" fmla="*/ 29 h 120"/>
                <a:gd name="T46" fmla="*/ 24 w 120"/>
                <a:gd name="T47" fmla="*/ 34 h 120"/>
                <a:gd name="T48" fmla="*/ 34 w 120"/>
                <a:gd name="T49" fmla="*/ 24 h 120"/>
                <a:gd name="T50" fmla="*/ 29 w 120"/>
                <a:gd name="T51" fmla="*/ 6 h 120"/>
                <a:gd name="T52" fmla="*/ 44 w 120"/>
                <a:gd name="T53" fmla="*/ 0 h 120"/>
                <a:gd name="T54" fmla="*/ 54 w 120"/>
                <a:gd name="T55" fmla="*/ 16 h 120"/>
                <a:gd name="T56" fmla="*/ 60 w 120"/>
                <a:gd name="T57" fmla="*/ 16 h 120"/>
                <a:gd name="T58" fmla="*/ 67 w 120"/>
                <a:gd name="T59" fmla="*/ 16 h 120"/>
                <a:gd name="T60" fmla="*/ 77 w 120"/>
                <a:gd name="T61" fmla="*/ 0 h 120"/>
                <a:gd name="T62" fmla="*/ 91 w 120"/>
                <a:gd name="T63" fmla="*/ 6 h 120"/>
                <a:gd name="T64" fmla="*/ 87 w 120"/>
                <a:gd name="T65" fmla="*/ 24 h 120"/>
                <a:gd name="T66" fmla="*/ 96 w 120"/>
                <a:gd name="T67" fmla="*/ 34 h 120"/>
                <a:gd name="T68" fmla="*/ 114 w 120"/>
                <a:gd name="T69" fmla="*/ 29 h 120"/>
                <a:gd name="T70" fmla="*/ 120 w 120"/>
                <a:gd name="T71" fmla="*/ 44 h 120"/>
                <a:gd name="T72" fmla="*/ 104 w 120"/>
                <a:gd name="T73" fmla="*/ 54 h 120"/>
                <a:gd name="T74" fmla="*/ 104 w 120"/>
                <a:gd name="T75" fmla="*/ 60 h 120"/>
                <a:gd name="T76" fmla="*/ 104 w 120"/>
                <a:gd name="T77" fmla="*/ 67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0" h="120">
                  <a:moveTo>
                    <a:pt x="104" y="67"/>
                  </a:moveTo>
                  <a:cubicBezTo>
                    <a:pt x="120" y="76"/>
                    <a:pt x="120" y="76"/>
                    <a:pt x="120" y="76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93" y="90"/>
                    <a:pt x="90" y="93"/>
                    <a:pt x="86" y="96"/>
                  </a:cubicBezTo>
                  <a:cubicBezTo>
                    <a:pt x="91" y="114"/>
                    <a:pt x="91" y="114"/>
                    <a:pt x="91" y="114"/>
                  </a:cubicBezTo>
                  <a:cubicBezTo>
                    <a:pt x="76" y="120"/>
                    <a:pt x="76" y="120"/>
                    <a:pt x="76" y="120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4" y="104"/>
                    <a:pt x="62" y="104"/>
                    <a:pt x="60" y="104"/>
                  </a:cubicBezTo>
                  <a:cubicBezTo>
                    <a:pt x="58" y="104"/>
                    <a:pt x="56" y="104"/>
                    <a:pt x="53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30" y="93"/>
                    <a:pt x="27" y="89"/>
                    <a:pt x="24" y="86"/>
                  </a:cubicBezTo>
                  <a:cubicBezTo>
                    <a:pt x="6" y="91"/>
                    <a:pt x="6" y="91"/>
                    <a:pt x="6" y="91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64"/>
                    <a:pt x="16" y="62"/>
                    <a:pt x="16" y="60"/>
                  </a:cubicBezTo>
                  <a:cubicBezTo>
                    <a:pt x="16" y="57"/>
                    <a:pt x="16" y="55"/>
                    <a:pt x="16" y="53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7" y="30"/>
                    <a:pt x="30" y="27"/>
                    <a:pt x="34" y="2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6"/>
                    <a:pt x="58" y="16"/>
                    <a:pt x="60" y="16"/>
                  </a:cubicBezTo>
                  <a:cubicBezTo>
                    <a:pt x="62" y="16"/>
                    <a:pt x="65" y="16"/>
                    <a:pt x="67" y="1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0" y="27"/>
                    <a:pt x="93" y="30"/>
                    <a:pt x="96" y="34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20" y="44"/>
                    <a:pt x="120" y="44"/>
                    <a:pt x="120" y="4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6"/>
                    <a:pt x="104" y="58"/>
                    <a:pt x="104" y="60"/>
                  </a:cubicBezTo>
                  <a:cubicBezTo>
                    <a:pt x="104" y="62"/>
                    <a:pt x="104" y="64"/>
                    <a:pt x="104" y="67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6" name="Freeform 49"/>
            <p:cNvSpPr/>
            <p:nvPr/>
          </p:nvSpPr>
          <p:spPr bwMode="auto">
            <a:xfrm>
              <a:off x="835491" y="1512222"/>
              <a:ext cx="97292" cy="101120"/>
            </a:xfrm>
            <a:custGeom>
              <a:avLst/>
              <a:gdLst>
                <a:gd name="T0" fmla="*/ 8 w 44"/>
                <a:gd name="T1" fmla="*/ 36 h 44"/>
                <a:gd name="T2" fmla="*/ 36 w 44"/>
                <a:gd name="T3" fmla="*/ 36 h 44"/>
                <a:gd name="T4" fmla="*/ 36 w 44"/>
                <a:gd name="T5" fmla="*/ 8 h 44"/>
                <a:gd name="T6" fmla="*/ 8 w 44"/>
                <a:gd name="T7" fmla="*/ 8 h 44"/>
                <a:gd name="T8" fmla="*/ 8 w 44"/>
                <a:gd name="T9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8" y="36"/>
                  </a:moveTo>
                  <a:cubicBezTo>
                    <a:pt x="16" y="44"/>
                    <a:pt x="28" y="44"/>
                    <a:pt x="36" y="36"/>
                  </a:cubicBezTo>
                  <a:cubicBezTo>
                    <a:pt x="44" y="28"/>
                    <a:pt x="44" y="16"/>
                    <a:pt x="36" y="8"/>
                  </a:cubicBezTo>
                  <a:cubicBezTo>
                    <a:pt x="28" y="0"/>
                    <a:pt x="16" y="0"/>
                    <a:pt x="8" y="8"/>
                  </a:cubicBezTo>
                  <a:cubicBezTo>
                    <a:pt x="0" y="16"/>
                    <a:pt x="0" y="28"/>
                    <a:pt x="8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7" name="Freeform 50"/>
            <p:cNvSpPr/>
            <p:nvPr/>
          </p:nvSpPr>
          <p:spPr bwMode="auto">
            <a:xfrm>
              <a:off x="965214" y="1643868"/>
              <a:ext cx="198401" cy="198423"/>
            </a:xfrm>
            <a:custGeom>
              <a:avLst/>
              <a:gdLst>
                <a:gd name="T0" fmla="*/ 75 w 88"/>
                <a:gd name="T1" fmla="*/ 36 h 88"/>
                <a:gd name="T2" fmla="*/ 88 w 88"/>
                <a:gd name="T3" fmla="*/ 38 h 88"/>
                <a:gd name="T4" fmla="*/ 88 w 88"/>
                <a:gd name="T5" fmla="*/ 49 h 88"/>
                <a:gd name="T6" fmla="*/ 75 w 88"/>
                <a:gd name="T7" fmla="*/ 51 h 88"/>
                <a:gd name="T8" fmla="*/ 71 w 88"/>
                <a:gd name="T9" fmla="*/ 60 h 88"/>
                <a:gd name="T10" fmla="*/ 79 w 88"/>
                <a:gd name="T11" fmla="*/ 71 h 88"/>
                <a:gd name="T12" fmla="*/ 71 w 88"/>
                <a:gd name="T13" fmla="*/ 79 h 88"/>
                <a:gd name="T14" fmla="*/ 61 w 88"/>
                <a:gd name="T15" fmla="*/ 71 h 88"/>
                <a:gd name="T16" fmla="*/ 57 w 88"/>
                <a:gd name="T17" fmla="*/ 73 h 88"/>
                <a:gd name="T18" fmla="*/ 52 w 88"/>
                <a:gd name="T19" fmla="*/ 75 h 88"/>
                <a:gd name="T20" fmla="*/ 52 w 88"/>
                <a:gd name="T21" fmla="*/ 75 h 88"/>
                <a:gd name="T22" fmla="*/ 50 w 88"/>
                <a:gd name="T23" fmla="*/ 88 h 88"/>
                <a:gd name="T24" fmla="*/ 39 w 88"/>
                <a:gd name="T25" fmla="*/ 88 h 88"/>
                <a:gd name="T26" fmla="*/ 37 w 88"/>
                <a:gd name="T27" fmla="*/ 75 h 88"/>
                <a:gd name="T28" fmla="*/ 28 w 88"/>
                <a:gd name="T29" fmla="*/ 71 h 88"/>
                <a:gd name="T30" fmla="*/ 17 w 88"/>
                <a:gd name="T31" fmla="*/ 79 h 88"/>
                <a:gd name="T32" fmla="*/ 9 w 88"/>
                <a:gd name="T33" fmla="*/ 71 h 88"/>
                <a:gd name="T34" fmla="*/ 17 w 88"/>
                <a:gd name="T35" fmla="*/ 60 h 88"/>
                <a:gd name="T36" fmla="*/ 15 w 88"/>
                <a:gd name="T37" fmla="*/ 56 h 88"/>
                <a:gd name="T38" fmla="*/ 13 w 88"/>
                <a:gd name="T39" fmla="*/ 51 h 88"/>
                <a:gd name="T40" fmla="*/ 13 w 88"/>
                <a:gd name="T41" fmla="*/ 51 h 88"/>
                <a:gd name="T42" fmla="*/ 0 w 88"/>
                <a:gd name="T43" fmla="*/ 50 h 88"/>
                <a:gd name="T44" fmla="*/ 0 w 88"/>
                <a:gd name="T45" fmla="*/ 38 h 88"/>
                <a:gd name="T46" fmla="*/ 13 w 88"/>
                <a:gd name="T47" fmla="*/ 37 h 88"/>
                <a:gd name="T48" fmla="*/ 17 w 88"/>
                <a:gd name="T49" fmla="*/ 28 h 88"/>
                <a:gd name="T50" fmla="*/ 9 w 88"/>
                <a:gd name="T51" fmla="*/ 17 h 88"/>
                <a:gd name="T52" fmla="*/ 17 w 88"/>
                <a:gd name="T53" fmla="*/ 9 h 88"/>
                <a:gd name="T54" fmla="*/ 28 w 88"/>
                <a:gd name="T55" fmla="*/ 17 h 88"/>
                <a:gd name="T56" fmla="*/ 32 w 88"/>
                <a:gd name="T57" fmla="*/ 15 h 88"/>
                <a:gd name="T58" fmla="*/ 36 w 88"/>
                <a:gd name="T59" fmla="*/ 13 h 88"/>
                <a:gd name="T60" fmla="*/ 38 w 88"/>
                <a:gd name="T61" fmla="*/ 0 h 88"/>
                <a:gd name="T62" fmla="*/ 50 w 88"/>
                <a:gd name="T63" fmla="*/ 0 h 88"/>
                <a:gd name="T64" fmla="*/ 51 w 88"/>
                <a:gd name="T65" fmla="*/ 13 h 88"/>
                <a:gd name="T66" fmla="*/ 60 w 88"/>
                <a:gd name="T67" fmla="*/ 17 h 88"/>
                <a:gd name="T68" fmla="*/ 71 w 88"/>
                <a:gd name="T69" fmla="*/ 9 h 88"/>
                <a:gd name="T70" fmla="*/ 79 w 88"/>
                <a:gd name="T71" fmla="*/ 17 h 88"/>
                <a:gd name="T72" fmla="*/ 71 w 88"/>
                <a:gd name="T73" fmla="*/ 27 h 88"/>
                <a:gd name="T74" fmla="*/ 73 w 88"/>
                <a:gd name="T75" fmla="*/ 31 h 88"/>
                <a:gd name="T76" fmla="*/ 75 w 88"/>
                <a:gd name="T77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" h="88">
                  <a:moveTo>
                    <a:pt x="75" y="36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4" y="54"/>
                    <a:pt x="73" y="57"/>
                    <a:pt x="71" y="60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59" y="72"/>
                    <a:pt x="58" y="72"/>
                    <a:pt x="57" y="73"/>
                  </a:cubicBezTo>
                  <a:cubicBezTo>
                    <a:pt x="55" y="74"/>
                    <a:pt x="54" y="74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4" y="74"/>
                    <a:pt x="31" y="73"/>
                    <a:pt x="28" y="71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6" y="58"/>
                    <a:pt x="15" y="56"/>
                  </a:cubicBezTo>
                  <a:cubicBezTo>
                    <a:pt x="14" y="55"/>
                    <a:pt x="14" y="53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4" y="33"/>
                    <a:pt x="15" y="30"/>
                    <a:pt x="17" y="2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6"/>
                    <a:pt x="30" y="15"/>
                    <a:pt x="32" y="15"/>
                  </a:cubicBezTo>
                  <a:cubicBezTo>
                    <a:pt x="33" y="14"/>
                    <a:pt x="35" y="14"/>
                    <a:pt x="36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5" y="14"/>
                    <a:pt x="58" y="15"/>
                    <a:pt x="60" y="17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2" y="29"/>
                    <a:pt x="73" y="30"/>
                    <a:pt x="73" y="31"/>
                  </a:cubicBezTo>
                  <a:cubicBezTo>
                    <a:pt x="74" y="33"/>
                    <a:pt x="74" y="35"/>
                    <a:pt x="75" y="36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8" name="Freeform 51"/>
            <p:cNvSpPr/>
            <p:nvPr/>
          </p:nvSpPr>
          <p:spPr bwMode="auto">
            <a:xfrm>
              <a:off x="1035799" y="1712553"/>
              <a:ext cx="59139" cy="59145"/>
            </a:xfrm>
            <a:custGeom>
              <a:avLst/>
              <a:gdLst>
                <a:gd name="T0" fmla="*/ 9 w 27"/>
                <a:gd name="T1" fmla="*/ 25 h 27"/>
                <a:gd name="T2" fmla="*/ 24 w 27"/>
                <a:gd name="T3" fmla="*/ 18 h 27"/>
                <a:gd name="T4" fmla="*/ 18 w 27"/>
                <a:gd name="T5" fmla="*/ 3 h 27"/>
                <a:gd name="T6" fmla="*/ 2 w 27"/>
                <a:gd name="T7" fmla="*/ 9 h 27"/>
                <a:gd name="T8" fmla="*/ 9 w 27"/>
                <a:gd name="T9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9" y="25"/>
                  </a:moveTo>
                  <a:cubicBezTo>
                    <a:pt x="15" y="27"/>
                    <a:pt x="22" y="24"/>
                    <a:pt x="24" y="18"/>
                  </a:cubicBezTo>
                  <a:cubicBezTo>
                    <a:pt x="27" y="12"/>
                    <a:pt x="24" y="5"/>
                    <a:pt x="18" y="3"/>
                  </a:cubicBezTo>
                  <a:cubicBezTo>
                    <a:pt x="11" y="0"/>
                    <a:pt x="4" y="3"/>
                    <a:pt x="2" y="9"/>
                  </a:cubicBezTo>
                  <a:cubicBezTo>
                    <a:pt x="0" y="16"/>
                    <a:pt x="3" y="23"/>
                    <a:pt x="9" y="25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255" name="组合 73"/>
          <p:cNvGrpSpPr/>
          <p:nvPr/>
        </p:nvGrpSpPr>
        <p:grpSpPr bwMode="auto">
          <a:xfrm>
            <a:off x="11492653" y="4413394"/>
            <a:ext cx="347436" cy="344754"/>
            <a:chOff x="1809750" y="1427163"/>
            <a:chExt cx="417513" cy="414337"/>
          </a:xfrm>
        </p:grpSpPr>
        <p:sp>
          <p:nvSpPr>
            <p:cNvPr id="75" name="Freeform 52"/>
            <p:cNvSpPr/>
            <p:nvPr/>
          </p:nvSpPr>
          <p:spPr bwMode="auto">
            <a:xfrm>
              <a:off x="1808861" y="1426990"/>
              <a:ext cx="417785" cy="253753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6" name="Freeform 53"/>
            <p:cNvSpPr/>
            <p:nvPr/>
          </p:nvSpPr>
          <p:spPr bwMode="auto">
            <a:xfrm>
              <a:off x="1864183" y="1665479"/>
              <a:ext cx="307139" cy="175528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256" name="组合 76"/>
          <p:cNvGrpSpPr/>
          <p:nvPr/>
        </p:nvGrpSpPr>
        <p:grpSpPr bwMode="auto">
          <a:xfrm>
            <a:off x="9614126" y="3219299"/>
            <a:ext cx="344793" cy="344755"/>
            <a:chOff x="1811338" y="5676900"/>
            <a:chExt cx="414337" cy="414338"/>
          </a:xfrm>
        </p:grpSpPr>
        <p:sp>
          <p:nvSpPr>
            <p:cNvPr id="78" name="Freeform 96"/>
            <p:cNvSpPr/>
            <p:nvPr/>
          </p:nvSpPr>
          <p:spPr bwMode="auto">
            <a:xfrm>
              <a:off x="1992298" y="5677081"/>
              <a:ext cx="51507" cy="43883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9" name="Line 97"/>
            <p:cNvSpPr>
              <a:spLocks noChangeShapeType="1"/>
            </p:cNvSpPr>
            <p:nvPr/>
          </p:nvSpPr>
          <p:spPr bwMode="auto">
            <a:xfrm>
              <a:off x="1992298" y="5822083"/>
              <a:ext cx="0" cy="36251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Line 98"/>
            <p:cNvSpPr>
              <a:spLocks noChangeShapeType="1"/>
            </p:cNvSpPr>
            <p:nvPr/>
          </p:nvSpPr>
          <p:spPr bwMode="auto">
            <a:xfrm flipV="1">
              <a:off x="2043805" y="5822083"/>
              <a:ext cx="0" cy="36251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Freeform 99"/>
            <p:cNvSpPr/>
            <p:nvPr/>
          </p:nvSpPr>
          <p:spPr bwMode="auto">
            <a:xfrm>
              <a:off x="1992298" y="5946097"/>
              <a:ext cx="51507" cy="145001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Freeform 100"/>
            <p:cNvSpPr/>
            <p:nvPr/>
          </p:nvSpPr>
          <p:spPr bwMode="auto">
            <a:xfrm>
              <a:off x="1847313" y="5730503"/>
              <a:ext cx="377724" cy="91580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3" name="Freeform 101"/>
            <p:cNvSpPr/>
            <p:nvPr/>
          </p:nvSpPr>
          <p:spPr bwMode="auto">
            <a:xfrm>
              <a:off x="1811066" y="5858334"/>
              <a:ext cx="377724" cy="87764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96" tIns="40148" rIns="80296" bIns="4014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8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767352" y="1268413"/>
            <a:ext cx="20313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设计思想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541528" y="1891436"/>
            <a:ext cx="47235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1</a:t>
            </a:r>
            <a:r>
              <a:rPr lang="zh-CN" altLang="zh-CN" sz="2000" dirty="0">
                <a:latin typeface="+mj-ea"/>
                <a:ea typeface="+mj-ea"/>
              </a:rPr>
              <a:t>、</a:t>
            </a:r>
            <a:r>
              <a:rPr lang="zh-CN" altLang="en-US" sz="2000" dirty="0">
                <a:latin typeface="+mj-ea"/>
                <a:ea typeface="+mj-ea"/>
              </a:rPr>
              <a:t>故宫旅游导航系统</a:t>
            </a:r>
            <a:r>
              <a:rPr lang="zh-CN" altLang="zh-CN" sz="2000" dirty="0">
                <a:latin typeface="+mj-ea"/>
                <a:ea typeface="+mj-ea"/>
              </a:rPr>
              <a:t>分为两个模块，用户功能模块以及管理员功能管理模块。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  </a:t>
            </a:r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2</a:t>
            </a:r>
            <a:r>
              <a:rPr lang="zh-CN" altLang="zh-CN" sz="2000" dirty="0">
                <a:latin typeface="+mj-ea"/>
                <a:ea typeface="+mj-ea"/>
              </a:rPr>
              <a:t>、采用账号自动识别实现不同角色的登录。</a:t>
            </a:r>
            <a:endParaRPr lang="en-US" altLang="zh-CN" sz="2000" dirty="0">
              <a:latin typeface="+mj-ea"/>
              <a:ea typeface="+mj-ea"/>
            </a:endParaRPr>
          </a:p>
          <a:p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zh-CN" sz="2000" dirty="0">
                <a:latin typeface="+mj-ea"/>
                <a:ea typeface="+mj-ea"/>
              </a:rPr>
              <a:t>、用户模块：</a:t>
            </a:r>
            <a:r>
              <a:rPr lang="zh-CN" altLang="en-US" sz="2000" dirty="0">
                <a:latin typeface="+mj-ea"/>
                <a:ea typeface="+mj-ea"/>
              </a:rPr>
              <a:t>一览景点信息。选择景点，系统生成最短路径。一次性生成所有景点的最短路径。根据用户的搜索记录智能推荐线路给用户选择。</a:t>
            </a:r>
            <a:endParaRPr lang="en-US" altLang="zh-CN" sz="2000" dirty="0">
              <a:latin typeface="+mj-ea"/>
              <a:ea typeface="+mj-ea"/>
            </a:endParaRPr>
          </a:p>
          <a:p>
            <a:endParaRPr lang="zh-CN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zh-CN" sz="2000" dirty="0">
                <a:latin typeface="+mj-ea"/>
                <a:ea typeface="+mj-ea"/>
              </a:rPr>
              <a:t>、管理员模块：</a:t>
            </a:r>
            <a:r>
              <a:rPr lang="zh-CN" altLang="en-US" sz="2000" dirty="0">
                <a:latin typeface="+mj-ea"/>
                <a:ea typeface="+mj-ea"/>
              </a:rPr>
              <a:t>景点信息管理，操作景点状态以及路径信息；实现增加景点，增加路径，删除景点，删除路径的功能。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230" name="Freeform 27"/>
          <p:cNvSpPr/>
          <p:nvPr/>
        </p:nvSpPr>
        <p:spPr bwMode="auto">
          <a:xfrm flipH="1">
            <a:off x="7146925" y="966788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27"/>
          <p:cNvSpPr/>
          <p:nvPr/>
        </p:nvSpPr>
        <p:spPr bwMode="auto">
          <a:xfrm>
            <a:off x="4257675" y="939800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32" name="组合 37"/>
          <p:cNvGrpSpPr/>
          <p:nvPr/>
        </p:nvGrpSpPr>
        <p:grpSpPr bwMode="auto">
          <a:xfrm>
            <a:off x="5086350" y="1192213"/>
            <a:ext cx="1974850" cy="49212"/>
            <a:chOff x="5108253" y="1177442"/>
            <a:chExt cx="1975492" cy="49074"/>
          </a:xfrm>
        </p:grpSpPr>
        <p:cxnSp>
          <p:nvCxnSpPr>
            <p:cNvPr id="89" name="直接连接符 88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3" name="文本框 39"/>
          <p:cNvSpPr txBox="1">
            <a:spLocks noChangeArrowheads="1"/>
          </p:cNvSpPr>
          <p:nvPr/>
        </p:nvSpPr>
        <p:spPr bwMode="auto">
          <a:xfrm>
            <a:off x="5470525" y="70167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</a:rPr>
              <a:t>设计思路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E8A970-FF92-4018-8738-768FE350239F}"/>
              </a:ext>
            </a:extLst>
          </p:cNvPr>
          <p:cNvSpPr txBox="1"/>
          <p:nvPr/>
        </p:nvSpPr>
        <p:spPr>
          <a:xfrm>
            <a:off x="5841191" y="3919706"/>
            <a:ext cx="152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目标景点，</a:t>
            </a:r>
            <a:endParaRPr lang="en-US" altLang="zh-CN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所有景点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86 0.5375 L -0.33711 0.847 " pathEditMode="fixed" rAng="0" ptsTypes="AA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" y="1546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83 0.50464 L -0.33709 0.84676 " pathEditMode="fixed" rAng="0" ptsTypes="AA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1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59 0.78125 L -0.06302 0.8625 " pathEditMode="fixed" rAng="0" ptsTypes="AA">
                                      <p:cBhvr>
                                        <p:cTn id="1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42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0.92547 L -0.06302 0.86272 " pathEditMode="fixed" rAng="0" ptsTypes="AA">
                                      <p:cBhvr>
                                        <p:cTn id="1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3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0.91528 L -0.06301 0.86273 " pathEditMode="fixed" rAng="0" ptsTypes="AA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53 0.94143 L -0.06301 0.86273 " pathEditMode="fixed" rAng="0" ptsTypes="AA">
                                      <p:cBhvr>
                                        <p:cTn id="2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393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4 0.75879 L -0.06302 0.86273 " pathEditMode="fixed" rAng="0" ptsTypes="AA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518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61 0.78171 L -0.06302 0.8625 " pathEditMode="fixed" rAng="0" ptsTypes="AA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5" grpId="0" bldLvl="0" animBg="1"/>
      <p:bldP spid="18" grpId="0" bldLvl="0" animBg="1"/>
      <p:bldP spid="33" grpId="0" bldLvl="0" animBg="1"/>
      <p:bldP spid="84" grpId="0"/>
      <p:bldP spid="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E1CA486-51A5-4D31-865A-ED75B34908F4}"/>
              </a:ext>
            </a:extLst>
          </p:cNvPr>
          <p:cNvSpPr/>
          <p:nvPr/>
        </p:nvSpPr>
        <p:spPr>
          <a:xfrm>
            <a:off x="4219429" y="257592"/>
            <a:ext cx="4012706" cy="53266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4758E6-2571-436C-80A6-3ECFE86107DB}"/>
              </a:ext>
            </a:extLst>
          </p:cNvPr>
          <p:cNvCxnSpPr>
            <a:cxnSpLocks/>
          </p:cNvCxnSpPr>
          <p:nvPr/>
        </p:nvCxnSpPr>
        <p:spPr>
          <a:xfrm>
            <a:off x="3202993" y="1949730"/>
            <a:ext cx="62410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BB428DF-702C-4BAE-8410-A6F4F275F069}"/>
              </a:ext>
            </a:extLst>
          </p:cNvPr>
          <p:cNvSpPr/>
          <p:nvPr/>
        </p:nvSpPr>
        <p:spPr>
          <a:xfrm>
            <a:off x="1903467" y="2507681"/>
            <a:ext cx="2702546" cy="4199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4A2C21F-3933-4481-A313-1560861CAA6E}"/>
              </a:ext>
            </a:extLst>
          </p:cNvPr>
          <p:cNvSpPr/>
          <p:nvPr/>
        </p:nvSpPr>
        <p:spPr>
          <a:xfrm>
            <a:off x="8070546" y="2507680"/>
            <a:ext cx="2702546" cy="4199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6BC5784-4042-464F-BB6B-75A60982ABAD}"/>
              </a:ext>
            </a:extLst>
          </p:cNvPr>
          <p:cNvSpPr/>
          <p:nvPr/>
        </p:nvSpPr>
        <p:spPr>
          <a:xfrm rot="16200000">
            <a:off x="88209" y="4560944"/>
            <a:ext cx="2428501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6F7D48D-769B-477D-BDC7-CE47D7780921}"/>
              </a:ext>
            </a:extLst>
          </p:cNvPr>
          <p:cNvSpPr/>
          <p:nvPr/>
        </p:nvSpPr>
        <p:spPr>
          <a:xfrm rot="16200000">
            <a:off x="607667" y="4560944"/>
            <a:ext cx="2428501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19F0BFB-BC9A-4C44-BBDD-72EE708E7EBD}"/>
              </a:ext>
            </a:extLst>
          </p:cNvPr>
          <p:cNvSpPr/>
          <p:nvPr/>
        </p:nvSpPr>
        <p:spPr>
          <a:xfrm rot="16200000">
            <a:off x="1150404" y="4560946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A5D0665-1741-4BA4-8986-5F8BD41D50BF}"/>
              </a:ext>
            </a:extLst>
          </p:cNvPr>
          <p:cNvSpPr/>
          <p:nvPr/>
        </p:nvSpPr>
        <p:spPr>
          <a:xfrm rot="16200000">
            <a:off x="3334125" y="4559749"/>
            <a:ext cx="2426108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D4407A8-F1B5-4612-9213-7C506017C33C}"/>
              </a:ext>
            </a:extLst>
          </p:cNvPr>
          <p:cNvSpPr/>
          <p:nvPr/>
        </p:nvSpPr>
        <p:spPr>
          <a:xfrm rot="16200000">
            <a:off x="2766063" y="4559750"/>
            <a:ext cx="2426108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B7EF95B-3D89-4BE7-8CF6-9FDC083669DA}"/>
              </a:ext>
            </a:extLst>
          </p:cNvPr>
          <p:cNvSpPr/>
          <p:nvPr/>
        </p:nvSpPr>
        <p:spPr>
          <a:xfrm rot="16200000">
            <a:off x="2240062" y="4560944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57ADC1A-AAE0-419D-8FAA-C1221E4A3E6B}"/>
              </a:ext>
            </a:extLst>
          </p:cNvPr>
          <p:cNvSpPr/>
          <p:nvPr/>
        </p:nvSpPr>
        <p:spPr>
          <a:xfrm rot="16200000">
            <a:off x="1690324" y="4574810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ACB5072-84D7-44F7-8966-8A76EA8AC836}"/>
              </a:ext>
            </a:extLst>
          </p:cNvPr>
          <p:cNvSpPr/>
          <p:nvPr/>
        </p:nvSpPr>
        <p:spPr>
          <a:xfrm rot="16200000">
            <a:off x="3897667" y="4539771"/>
            <a:ext cx="2386153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3348AAB-5337-4400-993C-E244C12F1053}"/>
              </a:ext>
            </a:extLst>
          </p:cNvPr>
          <p:cNvSpPr/>
          <p:nvPr/>
        </p:nvSpPr>
        <p:spPr>
          <a:xfrm>
            <a:off x="5541160" y="1167805"/>
            <a:ext cx="1553579" cy="5100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DD98AEC-94C3-42BD-AB50-8C960289E640}"/>
              </a:ext>
            </a:extLst>
          </p:cNvPr>
          <p:cNvSpPr/>
          <p:nvPr/>
        </p:nvSpPr>
        <p:spPr>
          <a:xfrm>
            <a:off x="6259822" y="835258"/>
            <a:ext cx="180505" cy="3042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FB70F8-18ED-44D4-A64B-80412880BFCE}"/>
              </a:ext>
            </a:extLst>
          </p:cNvPr>
          <p:cNvCxnSpPr/>
          <p:nvPr/>
        </p:nvCxnSpPr>
        <p:spPr>
          <a:xfrm flipH="1">
            <a:off x="3202993" y="1949730"/>
            <a:ext cx="11088" cy="4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6497AD2-64AB-4EBC-8666-E572BD46512F}"/>
              </a:ext>
            </a:extLst>
          </p:cNvPr>
          <p:cNvCxnSpPr/>
          <p:nvPr/>
        </p:nvCxnSpPr>
        <p:spPr>
          <a:xfrm flipH="1">
            <a:off x="9421819" y="1949730"/>
            <a:ext cx="11088" cy="48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BC39668-6A7F-4879-97F7-B7A008FCBD7D}"/>
              </a:ext>
            </a:extLst>
          </p:cNvPr>
          <p:cNvSpPr/>
          <p:nvPr/>
        </p:nvSpPr>
        <p:spPr>
          <a:xfrm>
            <a:off x="2651212" y="3036163"/>
            <a:ext cx="1017984" cy="4199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D748142C-38DE-4629-96E6-91C9D550ACA0}"/>
              </a:ext>
            </a:extLst>
          </p:cNvPr>
          <p:cNvSpPr/>
          <p:nvPr/>
        </p:nvSpPr>
        <p:spPr>
          <a:xfrm>
            <a:off x="8986144" y="3009003"/>
            <a:ext cx="1017984" cy="4199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B8A201-3A30-4063-A671-7F42726ABCD1}"/>
              </a:ext>
            </a:extLst>
          </p:cNvPr>
          <p:cNvCxnSpPr>
            <a:stCxn id="5" idx="2"/>
          </p:cNvCxnSpPr>
          <p:nvPr/>
        </p:nvCxnSpPr>
        <p:spPr>
          <a:xfrm flipH="1">
            <a:off x="6317949" y="1677807"/>
            <a:ext cx="1" cy="243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6DAC319-4052-4B51-B60C-BB980F6A4C46}"/>
              </a:ext>
            </a:extLst>
          </p:cNvPr>
          <p:cNvSpPr txBox="1"/>
          <p:nvPr/>
        </p:nvSpPr>
        <p:spPr>
          <a:xfrm>
            <a:off x="4952878" y="267329"/>
            <a:ext cx="3728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故宫旅游导航系统</a:t>
            </a:r>
            <a:endParaRPr lang="en-US" altLang="zh-CN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3FD769A-E674-4813-A404-0A69B710DDA7}"/>
              </a:ext>
            </a:extLst>
          </p:cNvPr>
          <p:cNvSpPr txBox="1"/>
          <p:nvPr/>
        </p:nvSpPr>
        <p:spPr>
          <a:xfrm>
            <a:off x="5774502" y="1242239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身份验证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F168B8D-E080-40C1-9464-87D07EDAAAD1}"/>
              </a:ext>
            </a:extLst>
          </p:cNvPr>
          <p:cNvSpPr txBox="1"/>
          <p:nvPr/>
        </p:nvSpPr>
        <p:spPr>
          <a:xfrm>
            <a:off x="2116807" y="2539010"/>
            <a:ext cx="2702546" cy="37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系统管理员功能模块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7B25425-0FE4-49DA-B513-A58CEF6FA724}"/>
              </a:ext>
            </a:extLst>
          </p:cNvPr>
          <p:cNvSpPr txBox="1"/>
          <p:nvPr/>
        </p:nvSpPr>
        <p:spPr>
          <a:xfrm>
            <a:off x="8637981" y="2539010"/>
            <a:ext cx="2094452" cy="37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用户功能模块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712BA53-A4F7-4A0C-86B7-69F9F7108B9C}"/>
              </a:ext>
            </a:extLst>
          </p:cNvPr>
          <p:cNvSpPr txBox="1"/>
          <p:nvPr/>
        </p:nvSpPr>
        <p:spPr>
          <a:xfrm>
            <a:off x="1067392" y="3609421"/>
            <a:ext cx="461665" cy="20489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查询景点信息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952E2-8803-43E8-8F43-3460AA448AD3}"/>
              </a:ext>
            </a:extLst>
          </p:cNvPr>
          <p:cNvSpPr txBox="1"/>
          <p:nvPr/>
        </p:nvSpPr>
        <p:spPr>
          <a:xfrm>
            <a:off x="1571903" y="3561562"/>
            <a:ext cx="461665" cy="2531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目标景点最短路线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50DEE79-2121-4C52-8E3B-4DB6494478D5}"/>
              </a:ext>
            </a:extLst>
          </p:cNvPr>
          <p:cNvSpPr txBox="1"/>
          <p:nvPr/>
        </p:nvSpPr>
        <p:spPr>
          <a:xfrm>
            <a:off x="2146977" y="3590040"/>
            <a:ext cx="461665" cy="2531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所有景点最优路线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5E1B514-C998-4850-85E4-B52CFC2889EC}"/>
              </a:ext>
            </a:extLst>
          </p:cNvPr>
          <p:cNvSpPr txBox="1"/>
          <p:nvPr/>
        </p:nvSpPr>
        <p:spPr>
          <a:xfrm>
            <a:off x="2661507" y="3590040"/>
            <a:ext cx="461665" cy="20683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修改景点状态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AEA88D3-BADB-4283-892A-0E98EF362CC6}"/>
              </a:ext>
            </a:extLst>
          </p:cNvPr>
          <p:cNvSpPr txBox="1"/>
          <p:nvPr/>
        </p:nvSpPr>
        <p:spPr>
          <a:xfrm>
            <a:off x="3195394" y="3609421"/>
            <a:ext cx="461665" cy="18933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修改指定路径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FCFC004-669B-47BF-9367-B73F01F10880}"/>
              </a:ext>
            </a:extLst>
          </p:cNvPr>
          <p:cNvSpPr txBox="1"/>
          <p:nvPr/>
        </p:nvSpPr>
        <p:spPr>
          <a:xfrm>
            <a:off x="4309221" y="3628038"/>
            <a:ext cx="461665" cy="23725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增加景点信息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268A9F2-7045-4839-A010-2415E260FC0A}"/>
              </a:ext>
            </a:extLst>
          </p:cNvPr>
          <p:cNvSpPr txBox="1"/>
          <p:nvPr/>
        </p:nvSpPr>
        <p:spPr>
          <a:xfrm>
            <a:off x="4843108" y="3628038"/>
            <a:ext cx="461665" cy="2019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删除景点信息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854B52C-6E2C-4967-98A0-DCD69E4E8EE7}"/>
              </a:ext>
            </a:extLst>
          </p:cNvPr>
          <p:cNvSpPr txBox="1"/>
          <p:nvPr/>
        </p:nvSpPr>
        <p:spPr>
          <a:xfrm>
            <a:off x="3735246" y="3630187"/>
            <a:ext cx="461665" cy="2261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智能推荐路线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29D0D00-A92B-436B-85D0-93B1D6D010A8}"/>
              </a:ext>
            </a:extLst>
          </p:cNvPr>
          <p:cNvSpPr/>
          <p:nvPr/>
        </p:nvSpPr>
        <p:spPr>
          <a:xfrm rot="16200000">
            <a:off x="8799298" y="4641284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6C62B48-87FB-43E4-A1FA-4C691E1218F3}"/>
              </a:ext>
            </a:extLst>
          </p:cNvPr>
          <p:cNvSpPr/>
          <p:nvPr/>
        </p:nvSpPr>
        <p:spPr>
          <a:xfrm rot="16200000">
            <a:off x="7082881" y="4657212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5B9AFE1-A690-4C00-A867-19AD343CE91A}"/>
              </a:ext>
            </a:extLst>
          </p:cNvPr>
          <p:cNvSpPr/>
          <p:nvPr/>
        </p:nvSpPr>
        <p:spPr>
          <a:xfrm rot="16200000">
            <a:off x="7910269" y="4641283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322E8FB9-45F9-4D0A-8D39-1050C9483BA4}"/>
              </a:ext>
            </a:extLst>
          </p:cNvPr>
          <p:cNvSpPr/>
          <p:nvPr/>
        </p:nvSpPr>
        <p:spPr>
          <a:xfrm rot="16200000">
            <a:off x="9641163" y="4641285"/>
            <a:ext cx="2428494" cy="401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A768D6B-9AD2-407A-8663-D2EEA9AAEED6}"/>
              </a:ext>
            </a:extLst>
          </p:cNvPr>
          <p:cNvSpPr txBox="1"/>
          <p:nvPr/>
        </p:nvSpPr>
        <p:spPr>
          <a:xfrm>
            <a:off x="8021410" y="3761821"/>
            <a:ext cx="461665" cy="20489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查询景点信息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3D5F0921-B36E-4D37-A154-ACCDE0EC1946}"/>
              </a:ext>
            </a:extLst>
          </p:cNvPr>
          <p:cNvSpPr txBox="1"/>
          <p:nvPr/>
        </p:nvSpPr>
        <p:spPr>
          <a:xfrm>
            <a:off x="8864123" y="3663858"/>
            <a:ext cx="461665" cy="2531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目标景点最短路线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058D680-8CF7-495E-977D-B841DB349217}"/>
              </a:ext>
            </a:extLst>
          </p:cNvPr>
          <p:cNvSpPr txBox="1"/>
          <p:nvPr/>
        </p:nvSpPr>
        <p:spPr>
          <a:xfrm>
            <a:off x="9752347" y="3679810"/>
            <a:ext cx="461665" cy="25317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所有景点最优路线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9190D5E-2819-4641-84AF-051B2F0A0C12}"/>
              </a:ext>
            </a:extLst>
          </p:cNvPr>
          <p:cNvSpPr txBox="1"/>
          <p:nvPr/>
        </p:nvSpPr>
        <p:spPr>
          <a:xfrm>
            <a:off x="10626634" y="3770061"/>
            <a:ext cx="461665" cy="2261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智能推荐路线</a:t>
            </a:r>
          </a:p>
        </p:txBody>
      </p:sp>
    </p:spTree>
    <p:extLst>
      <p:ext uri="{BB962C8B-B14F-4D97-AF65-F5344CB8AC3E}">
        <p14:creationId xmlns:p14="http://schemas.microsoft.com/office/powerpoint/2010/main" val="2587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110"/>
          <p:cNvSpPr/>
          <p:nvPr/>
        </p:nvSpPr>
        <p:spPr>
          <a:xfrm>
            <a:off x="3732215" y="1621631"/>
            <a:ext cx="4913312" cy="4913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102" name="Oval 78"/>
          <p:cNvSpPr/>
          <p:nvPr/>
        </p:nvSpPr>
        <p:spPr>
          <a:xfrm>
            <a:off x="3879850" y="1758950"/>
            <a:ext cx="4654550" cy="46545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IN"/>
          </a:p>
        </p:txBody>
      </p:sp>
      <p:sp>
        <p:nvSpPr>
          <p:cNvPr id="104" name="Freeform 6"/>
          <p:cNvSpPr/>
          <p:nvPr/>
        </p:nvSpPr>
        <p:spPr bwMode="auto">
          <a:xfrm>
            <a:off x="4792663" y="4087813"/>
            <a:ext cx="2871787" cy="2225675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0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0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2147483646 w 950"/>
              <a:gd name="T19" fmla="*/ 2147483646 h 737"/>
              <a:gd name="T20" fmla="*/ 2147483646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143" y="227"/>
                </a:moveTo>
                <a:cubicBezTo>
                  <a:pt x="157" y="240"/>
                  <a:pt x="175" y="246"/>
                  <a:pt x="193" y="244"/>
                </a:cubicBezTo>
                <a:cubicBezTo>
                  <a:pt x="198" y="253"/>
                  <a:pt x="199" y="266"/>
                  <a:pt x="198" y="277"/>
                </a:cubicBezTo>
                <a:cubicBezTo>
                  <a:pt x="0" y="475"/>
                  <a:pt x="0" y="475"/>
                  <a:pt x="0" y="475"/>
                </a:cubicBezTo>
                <a:cubicBezTo>
                  <a:pt x="262" y="737"/>
                  <a:pt x="688" y="737"/>
                  <a:pt x="950" y="475"/>
                </a:cubicBezTo>
                <a:cubicBezTo>
                  <a:pt x="950" y="475"/>
                  <a:pt x="950" y="475"/>
                  <a:pt x="950" y="475"/>
                </a:cubicBezTo>
                <a:cubicBezTo>
                  <a:pt x="475" y="0"/>
                  <a:pt x="475" y="0"/>
                  <a:pt x="475" y="0"/>
                </a:cubicBezTo>
                <a:cubicBezTo>
                  <a:pt x="277" y="198"/>
                  <a:pt x="277" y="198"/>
                  <a:pt x="277" y="198"/>
                </a:cubicBezTo>
                <a:cubicBezTo>
                  <a:pt x="266" y="199"/>
                  <a:pt x="254" y="198"/>
                  <a:pt x="244" y="192"/>
                </a:cubicBezTo>
                <a:cubicBezTo>
                  <a:pt x="246" y="175"/>
                  <a:pt x="241" y="156"/>
                  <a:pt x="227" y="143"/>
                </a:cubicBezTo>
                <a:cubicBezTo>
                  <a:pt x="204" y="120"/>
                  <a:pt x="166" y="120"/>
                  <a:pt x="143" y="143"/>
                </a:cubicBezTo>
                <a:cubicBezTo>
                  <a:pt x="120" y="166"/>
                  <a:pt x="120" y="204"/>
                  <a:pt x="143" y="22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Freeform 10"/>
          <p:cNvSpPr/>
          <p:nvPr/>
        </p:nvSpPr>
        <p:spPr bwMode="auto">
          <a:xfrm>
            <a:off x="6229350" y="2651125"/>
            <a:ext cx="2227263" cy="2871788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2147483646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0 h 950"/>
              <a:gd name="T18" fmla="*/ 2147483646 w 737"/>
              <a:gd name="T19" fmla="*/ 0 h 950"/>
              <a:gd name="T20" fmla="*/ 0 w 737"/>
              <a:gd name="T21" fmla="*/ 2147483646 h 950"/>
              <a:gd name="T22" fmla="*/ 2147483646 w 737"/>
              <a:gd name="T23" fmla="*/ 2147483646 h 9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7" h="950">
                <a:moveTo>
                  <a:pt x="198" y="673"/>
                </a:moveTo>
                <a:cubicBezTo>
                  <a:pt x="199" y="684"/>
                  <a:pt x="198" y="696"/>
                  <a:pt x="193" y="706"/>
                </a:cubicBezTo>
                <a:cubicBezTo>
                  <a:pt x="175" y="704"/>
                  <a:pt x="156" y="709"/>
                  <a:pt x="143" y="723"/>
                </a:cubicBezTo>
                <a:cubicBezTo>
                  <a:pt x="120" y="746"/>
                  <a:pt x="120" y="784"/>
                  <a:pt x="143" y="807"/>
                </a:cubicBezTo>
                <a:cubicBezTo>
                  <a:pt x="166" y="830"/>
                  <a:pt x="204" y="830"/>
                  <a:pt x="227" y="807"/>
                </a:cubicBezTo>
                <a:cubicBezTo>
                  <a:pt x="240" y="793"/>
                  <a:pt x="246" y="775"/>
                  <a:pt x="244" y="757"/>
                </a:cubicBezTo>
                <a:cubicBezTo>
                  <a:pt x="254" y="752"/>
                  <a:pt x="266" y="751"/>
                  <a:pt x="277" y="752"/>
                </a:cubicBezTo>
                <a:cubicBezTo>
                  <a:pt x="475" y="950"/>
                  <a:pt x="475" y="950"/>
                  <a:pt x="475" y="950"/>
                </a:cubicBezTo>
                <a:cubicBezTo>
                  <a:pt x="737" y="687"/>
                  <a:pt x="737" y="262"/>
                  <a:pt x="475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0" y="475"/>
                  <a:pt x="0" y="475"/>
                  <a:pt x="0" y="475"/>
                </a:cubicBezTo>
                <a:cubicBezTo>
                  <a:pt x="198" y="673"/>
                  <a:pt x="198" y="673"/>
                  <a:pt x="198" y="673"/>
                </a:cubicBezTo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Freeform 15"/>
          <p:cNvSpPr/>
          <p:nvPr/>
        </p:nvSpPr>
        <p:spPr bwMode="auto">
          <a:xfrm>
            <a:off x="4792663" y="1858963"/>
            <a:ext cx="2871787" cy="2228850"/>
          </a:xfrm>
          <a:custGeom>
            <a:avLst/>
            <a:gdLst>
              <a:gd name="T0" fmla="*/ 2147483646 w 950"/>
              <a:gd name="T1" fmla="*/ 2147483646 h 737"/>
              <a:gd name="T2" fmla="*/ 2147483646 w 950"/>
              <a:gd name="T3" fmla="*/ 2147483646 h 737"/>
              <a:gd name="T4" fmla="*/ 2147483646 w 950"/>
              <a:gd name="T5" fmla="*/ 2147483646 h 737"/>
              <a:gd name="T6" fmla="*/ 2147483646 w 950"/>
              <a:gd name="T7" fmla="*/ 2147483646 h 737"/>
              <a:gd name="T8" fmla="*/ 2147483646 w 950"/>
              <a:gd name="T9" fmla="*/ 2147483646 h 737"/>
              <a:gd name="T10" fmla="*/ 2147483646 w 950"/>
              <a:gd name="T11" fmla="*/ 2147483646 h 737"/>
              <a:gd name="T12" fmla="*/ 2147483646 w 950"/>
              <a:gd name="T13" fmla="*/ 2147483646 h 737"/>
              <a:gd name="T14" fmla="*/ 2147483646 w 950"/>
              <a:gd name="T15" fmla="*/ 2147483646 h 737"/>
              <a:gd name="T16" fmla="*/ 2147483646 w 950"/>
              <a:gd name="T17" fmla="*/ 2147483646 h 737"/>
              <a:gd name="T18" fmla="*/ 0 w 950"/>
              <a:gd name="T19" fmla="*/ 2147483646 h 737"/>
              <a:gd name="T20" fmla="*/ 0 w 950"/>
              <a:gd name="T21" fmla="*/ 2147483646 h 737"/>
              <a:gd name="T22" fmla="*/ 2147483646 w 950"/>
              <a:gd name="T23" fmla="*/ 2147483646 h 7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50" h="737">
                <a:moveTo>
                  <a:pt x="475" y="737"/>
                </a:moveTo>
                <a:cubicBezTo>
                  <a:pt x="673" y="539"/>
                  <a:pt x="673" y="539"/>
                  <a:pt x="673" y="539"/>
                </a:cubicBezTo>
                <a:cubicBezTo>
                  <a:pt x="684" y="538"/>
                  <a:pt x="696" y="539"/>
                  <a:pt x="706" y="544"/>
                </a:cubicBezTo>
                <a:cubicBezTo>
                  <a:pt x="704" y="562"/>
                  <a:pt x="709" y="580"/>
                  <a:pt x="723" y="594"/>
                </a:cubicBezTo>
                <a:cubicBezTo>
                  <a:pt x="746" y="617"/>
                  <a:pt x="784" y="617"/>
                  <a:pt x="807" y="594"/>
                </a:cubicBezTo>
                <a:cubicBezTo>
                  <a:pt x="830" y="571"/>
                  <a:pt x="830" y="533"/>
                  <a:pt x="807" y="510"/>
                </a:cubicBezTo>
                <a:cubicBezTo>
                  <a:pt x="793" y="496"/>
                  <a:pt x="775" y="491"/>
                  <a:pt x="757" y="493"/>
                </a:cubicBezTo>
                <a:cubicBezTo>
                  <a:pt x="752" y="483"/>
                  <a:pt x="751" y="471"/>
                  <a:pt x="752" y="460"/>
                </a:cubicBezTo>
                <a:cubicBezTo>
                  <a:pt x="950" y="262"/>
                  <a:pt x="950" y="262"/>
                  <a:pt x="950" y="262"/>
                </a:cubicBezTo>
                <a:cubicBezTo>
                  <a:pt x="688" y="0"/>
                  <a:pt x="262" y="0"/>
                  <a:pt x="0" y="262"/>
                </a:cubicBezTo>
                <a:cubicBezTo>
                  <a:pt x="0" y="262"/>
                  <a:pt x="0" y="262"/>
                  <a:pt x="0" y="262"/>
                </a:cubicBezTo>
                <a:cubicBezTo>
                  <a:pt x="475" y="737"/>
                  <a:pt x="475" y="737"/>
                  <a:pt x="475" y="737"/>
                </a:cubicBezTo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" name="Freeform 29"/>
          <p:cNvSpPr/>
          <p:nvPr/>
        </p:nvSpPr>
        <p:spPr bwMode="auto">
          <a:xfrm>
            <a:off x="4002088" y="2651125"/>
            <a:ext cx="2227262" cy="2871788"/>
          </a:xfrm>
          <a:custGeom>
            <a:avLst/>
            <a:gdLst>
              <a:gd name="T0" fmla="*/ 2147483646 w 737"/>
              <a:gd name="T1" fmla="*/ 2147483646 h 950"/>
              <a:gd name="T2" fmla="*/ 2147483646 w 737"/>
              <a:gd name="T3" fmla="*/ 2147483646 h 950"/>
              <a:gd name="T4" fmla="*/ 2147483646 w 737"/>
              <a:gd name="T5" fmla="*/ 0 h 950"/>
              <a:gd name="T6" fmla="*/ 2147483646 w 737"/>
              <a:gd name="T7" fmla="*/ 2147483646 h 950"/>
              <a:gd name="T8" fmla="*/ 2147483646 w 737"/>
              <a:gd name="T9" fmla="*/ 2147483646 h 950"/>
              <a:gd name="T10" fmla="*/ 2147483646 w 737"/>
              <a:gd name="T11" fmla="*/ 2147483646 h 950"/>
              <a:gd name="T12" fmla="*/ 2147483646 w 737"/>
              <a:gd name="T13" fmla="*/ 2147483646 h 950"/>
              <a:gd name="T14" fmla="*/ 2147483646 w 737"/>
              <a:gd name="T15" fmla="*/ 2147483646 h 950"/>
              <a:gd name="T16" fmla="*/ 2147483646 w 737"/>
              <a:gd name="T17" fmla="*/ 2147483646 h 950"/>
              <a:gd name="T18" fmla="*/ 2147483646 w 737"/>
              <a:gd name="T19" fmla="*/ 2147483646 h 950"/>
              <a:gd name="T20" fmla="*/ 2147483646 w 737"/>
              <a:gd name="T21" fmla="*/ 2147483646 h 950"/>
              <a:gd name="T22" fmla="*/ 2147483646 w 737"/>
              <a:gd name="T23" fmla="*/ 2147483646 h 950"/>
              <a:gd name="T24" fmla="*/ 2147483646 w 737"/>
              <a:gd name="T25" fmla="*/ 2147483646 h 950"/>
              <a:gd name="T26" fmla="*/ 2147483646 w 737"/>
              <a:gd name="T27" fmla="*/ 2147483646 h 950"/>
              <a:gd name="T28" fmla="*/ 2147483646 w 737"/>
              <a:gd name="T29" fmla="*/ 2147483646 h 950"/>
              <a:gd name="T30" fmla="*/ 2147483646 w 737"/>
              <a:gd name="T31" fmla="*/ 2147483646 h 950"/>
              <a:gd name="T32" fmla="*/ 2147483646 w 737"/>
              <a:gd name="T33" fmla="*/ 2147483646 h 950"/>
              <a:gd name="T34" fmla="*/ 2147483646 w 737"/>
              <a:gd name="T35" fmla="*/ 2147483646 h 950"/>
              <a:gd name="T36" fmla="*/ 2147483646 w 737"/>
              <a:gd name="T37" fmla="*/ 2147483646 h 95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7" h="950">
                <a:moveTo>
                  <a:pt x="493" y="192"/>
                </a:moveTo>
                <a:cubicBezTo>
                  <a:pt x="484" y="198"/>
                  <a:pt x="471" y="199"/>
                  <a:pt x="460" y="198"/>
                </a:cubicBezTo>
                <a:cubicBezTo>
                  <a:pt x="262" y="0"/>
                  <a:pt x="262" y="0"/>
                  <a:pt x="262" y="0"/>
                </a:cubicBezTo>
                <a:cubicBezTo>
                  <a:pt x="0" y="262"/>
                  <a:pt x="0" y="687"/>
                  <a:pt x="262" y="950"/>
                </a:cubicBezTo>
                <a:cubicBezTo>
                  <a:pt x="262" y="950"/>
                  <a:pt x="262" y="950"/>
                  <a:pt x="262" y="950"/>
                </a:cubicBezTo>
                <a:cubicBezTo>
                  <a:pt x="460" y="752"/>
                  <a:pt x="460" y="752"/>
                  <a:pt x="460" y="752"/>
                </a:cubicBezTo>
                <a:cubicBezTo>
                  <a:pt x="461" y="741"/>
                  <a:pt x="460" y="728"/>
                  <a:pt x="455" y="719"/>
                </a:cubicBezTo>
                <a:cubicBezTo>
                  <a:pt x="437" y="721"/>
                  <a:pt x="419" y="715"/>
                  <a:pt x="405" y="702"/>
                </a:cubicBezTo>
                <a:cubicBezTo>
                  <a:pt x="382" y="679"/>
                  <a:pt x="382" y="641"/>
                  <a:pt x="405" y="618"/>
                </a:cubicBezTo>
                <a:cubicBezTo>
                  <a:pt x="428" y="595"/>
                  <a:pt x="466" y="595"/>
                  <a:pt x="489" y="618"/>
                </a:cubicBezTo>
                <a:cubicBezTo>
                  <a:pt x="503" y="631"/>
                  <a:pt x="508" y="650"/>
                  <a:pt x="506" y="667"/>
                </a:cubicBezTo>
                <a:cubicBezTo>
                  <a:pt x="516" y="673"/>
                  <a:pt x="528" y="674"/>
                  <a:pt x="539" y="673"/>
                </a:cubicBezTo>
                <a:cubicBezTo>
                  <a:pt x="737" y="475"/>
                  <a:pt x="737" y="475"/>
                  <a:pt x="737" y="475"/>
                </a:cubicBezTo>
                <a:cubicBezTo>
                  <a:pt x="539" y="277"/>
                  <a:pt x="539" y="277"/>
                  <a:pt x="539" y="277"/>
                </a:cubicBezTo>
                <a:cubicBezTo>
                  <a:pt x="538" y="266"/>
                  <a:pt x="539" y="253"/>
                  <a:pt x="544" y="244"/>
                </a:cubicBezTo>
                <a:cubicBezTo>
                  <a:pt x="562" y="246"/>
                  <a:pt x="581" y="240"/>
                  <a:pt x="594" y="227"/>
                </a:cubicBezTo>
                <a:cubicBezTo>
                  <a:pt x="617" y="204"/>
                  <a:pt x="617" y="166"/>
                  <a:pt x="594" y="143"/>
                </a:cubicBezTo>
                <a:cubicBezTo>
                  <a:pt x="571" y="120"/>
                  <a:pt x="533" y="120"/>
                  <a:pt x="510" y="143"/>
                </a:cubicBezTo>
                <a:cubicBezTo>
                  <a:pt x="497" y="156"/>
                  <a:pt x="491" y="175"/>
                  <a:pt x="493" y="192"/>
                </a:cubicBezTo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Freeform 37"/>
          <p:cNvSpPr>
            <a:spLocks noEditPoints="1"/>
          </p:cNvSpPr>
          <p:nvPr/>
        </p:nvSpPr>
        <p:spPr bwMode="auto">
          <a:xfrm>
            <a:off x="7370763" y="3944938"/>
            <a:ext cx="392112" cy="374650"/>
          </a:xfrm>
          <a:custGeom>
            <a:avLst/>
            <a:gdLst>
              <a:gd name="T0" fmla="*/ 2147483646 w 201"/>
              <a:gd name="T1" fmla="*/ 2147483646 h 192"/>
              <a:gd name="T2" fmla="*/ 2147483646 w 201"/>
              <a:gd name="T3" fmla="*/ 2147483646 h 192"/>
              <a:gd name="T4" fmla="*/ 2147483646 w 201"/>
              <a:gd name="T5" fmla="*/ 2147483646 h 192"/>
              <a:gd name="T6" fmla="*/ 2147483646 w 201"/>
              <a:gd name="T7" fmla="*/ 2147483646 h 192"/>
              <a:gd name="T8" fmla="*/ 2147483646 w 201"/>
              <a:gd name="T9" fmla="*/ 2147483646 h 192"/>
              <a:gd name="T10" fmla="*/ 2147483646 w 201"/>
              <a:gd name="T11" fmla="*/ 2147483646 h 192"/>
              <a:gd name="T12" fmla="*/ 2147483646 w 201"/>
              <a:gd name="T13" fmla="*/ 2147483646 h 192"/>
              <a:gd name="T14" fmla="*/ 2147483646 w 201"/>
              <a:gd name="T15" fmla="*/ 2147483646 h 192"/>
              <a:gd name="T16" fmla="*/ 2147483646 w 201"/>
              <a:gd name="T17" fmla="*/ 2147483646 h 192"/>
              <a:gd name="T18" fmla="*/ 2147483646 w 201"/>
              <a:gd name="T19" fmla="*/ 2147483646 h 192"/>
              <a:gd name="T20" fmla="*/ 2147483646 w 201"/>
              <a:gd name="T21" fmla="*/ 2147483646 h 192"/>
              <a:gd name="T22" fmla="*/ 2147483646 w 201"/>
              <a:gd name="T23" fmla="*/ 2147483646 h 192"/>
              <a:gd name="T24" fmla="*/ 2147483646 w 201"/>
              <a:gd name="T25" fmla="*/ 0 h 192"/>
              <a:gd name="T26" fmla="*/ 0 w 201"/>
              <a:gd name="T27" fmla="*/ 2147483646 h 192"/>
              <a:gd name="T28" fmla="*/ 2147483646 w 201"/>
              <a:gd name="T29" fmla="*/ 2147483646 h 192"/>
              <a:gd name="T30" fmla="*/ 2147483646 w 201"/>
              <a:gd name="T31" fmla="*/ 2147483646 h 192"/>
              <a:gd name="T32" fmla="*/ 2147483646 w 201"/>
              <a:gd name="T33" fmla="*/ 2147483646 h 192"/>
              <a:gd name="T34" fmla="*/ 2147483646 w 201"/>
              <a:gd name="T35" fmla="*/ 2147483646 h 192"/>
              <a:gd name="T36" fmla="*/ 2147483646 w 201"/>
              <a:gd name="T37" fmla="*/ 2147483646 h 192"/>
              <a:gd name="T38" fmla="*/ 2147483646 w 201"/>
              <a:gd name="T39" fmla="*/ 0 h 1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1" h="192">
                <a:moveTo>
                  <a:pt x="100" y="16"/>
                </a:moveTo>
                <a:cubicBezTo>
                  <a:pt x="147" y="16"/>
                  <a:pt x="185" y="42"/>
                  <a:pt x="185" y="75"/>
                </a:cubicBezTo>
                <a:cubicBezTo>
                  <a:pt x="185" y="95"/>
                  <a:pt x="170" y="114"/>
                  <a:pt x="146" y="125"/>
                </a:cubicBezTo>
                <a:cubicBezTo>
                  <a:pt x="136" y="129"/>
                  <a:pt x="136" y="129"/>
                  <a:pt x="136" y="129"/>
                </a:cubicBezTo>
                <a:cubicBezTo>
                  <a:pt x="136" y="140"/>
                  <a:pt x="136" y="140"/>
                  <a:pt x="136" y="140"/>
                </a:cubicBezTo>
                <a:cubicBezTo>
                  <a:pt x="137" y="143"/>
                  <a:pt x="136" y="146"/>
                  <a:pt x="135" y="150"/>
                </a:cubicBezTo>
                <a:cubicBezTo>
                  <a:pt x="135" y="148"/>
                  <a:pt x="134" y="145"/>
                  <a:pt x="133" y="142"/>
                </a:cubicBezTo>
                <a:cubicBezTo>
                  <a:pt x="128" y="131"/>
                  <a:pt x="128" y="131"/>
                  <a:pt x="128" y="131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11" y="134"/>
                  <a:pt x="105" y="134"/>
                  <a:pt x="100" y="134"/>
                </a:cubicBezTo>
                <a:cubicBezTo>
                  <a:pt x="53" y="134"/>
                  <a:pt x="15" y="108"/>
                  <a:pt x="15" y="75"/>
                </a:cubicBezTo>
                <a:cubicBezTo>
                  <a:pt x="15" y="42"/>
                  <a:pt x="53" y="16"/>
                  <a:pt x="100" y="16"/>
                </a:cubicBezTo>
                <a:moveTo>
                  <a:pt x="100" y="0"/>
                </a:moveTo>
                <a:cubicBezTo>
                  <a:pt x="45" y="0"/>
                  <a:pt x="0" y="34"/>
                  <a:pt x="0" y="75"/>
                </a:cubicBezTo>
                <a:cubicBezTo>
                  <a:pt x="0" y="116"/>
                  <a:pt x="45" y="150"/>
                  <a:pt x="100" y="150"/>
                </a:cubicBezTo>
                <a:cubicBezTo>
                  <a:pt x="106" y="150"/>
                  <a:pt x="113" y="149"/>
                  <a:pt x="118" y="149"/>
                </a:cubicBezTo>
                <a:cubicBezTo>
                  <a:pt x="127" y="168"/>
                  <a:pt x="112" y="192"/>
                  <a:pt x="112" y="192"/>
                </a:cubicBezTo>
                <a:cubicBezTo>
                  <a:pt x="149" y="180"/>
                  <a:pt x="152" y="152"/>
                  <a:pt x="152" y="139"/>
                </a:cubicBezTo>
                <a:cubicBezTo>
                  <a:pt x="181" y="126"/>
                  <a:pt x="201" y="102"/>
                  <a:pt x="201" y="75"/>
                </a:cubicBezTo>
                <a:cubicBezTo>
                  <a:pt x="201" y="34"/>
                  <a:pt x="156" y="0"/>
                  <a:pt x="1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38"/>
          <p:cNvSpPr>
            <a:spLocks noChangeArrowheads="1"/>
          </p:cNvSpPr>
          <p:nvPr/>
        </p:nvSpPr>
        <p:spPr bwMode="auto">
          <a:xfrm>
            <a:off x="7370763" y="4056063"/>
            <a:ext cx="61912" cy="650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0" name="Oval 39"/>
          <p:cNvSpPr>
            <a:spLocks noChangeArrowheads="1"/>
          </p:cNvSpPr>
          <p:nvPr/>
        </p:nvSpPr>
        <p:spPr bwMode="auto">
          <a:xfrm>
            <a:off x="7500938" y="4056063"/>
            <a:ext cx="61912" cy="650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1" name="Oval 40"/>
          <p:cNvSpPr>
            <a:spLocks noChangeArrowheads="1"/>
          </p:cNvSpPr>
          <p:nvPr/>
        </p:nvSpPr>
        <p:spPr bwMode="auto">
          <a:xfrm>
            <a:off x="7631113" y="4056063"/>
            <a:ext cx="63500" cy="6508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zh-CN" sz="180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372" name="Freeform 41"/>
          <p:cNvSpPr>
            <a:spLocks noEditPoints="1"/>
          </p:cNvSpPr>
          <p:nvPr/>
        </p:nvSpPr>
        <p:spPr bwMode="auto">
          <a:xfrm rot="-712993">
            <a:off x="7073900" y="4011613"/>
            <a:ext cx="341313" cy="325437"/>
          </a:xfrm>
          <a:custGeom>
            <a:avLst/>
            <a:gdLst>
              <a:gd name="T0" fmla="*/ 2147483646 w 175"/>
              <a:gd name="T1" fmla="*/ 0 h 167"/>
              <a:gd name="T2" fmla="*/ 0 w 175"/>
              <a:gd name="T3" fmla="*/ 2147483646 h 167"/>
              <a:gd name="T4" fmla="*/ 2147483646 w 175"/>
              <a:gd name="T5" fmla="*/ 2147483646 h 167"/>
              <a:gd name="T6" fmla="*/ 2147483646 w 175"/>
              <a:gd name="T7" fmla="*/ 2147483646 h 167"/>
              <a:gd name="T8" fmla="*/ 2147483646 w 175"/>
              <a:gd name="T9" fmla="*/ 2147483646 h 167"/>
              <a:gd name="T10" fmla="*/ 2147483646 w 175"/>
              <a:gd name="T11" fmla="*/ 2147483646 h 167"/>
              <a:gd name="T12" fmla="*/ 2147483646 w 175"/>
              <a:gd name="T13" fmla="*/ 2147483646 h 167"/>
              <a:gd name="T14" fmla="*/ 2147483646 w 175"/>
              <a:gd name="T15" fmla="*/ 0 h 167"/>
              <a:gd name="T16" fmla="*/ 2147483646 w 175"/>
              <a:gd name="T17" fmla="*/ 2147483646 h 167"/>
              <a:gd name="T18" fmla="*/ 2147483646 w 175"/>
              <a:gd name="T19" fmla="*/ 2147483646 h 167"/>
              <a:gd name="T20" fmla="*/ 2147483646 w 175"/>
              <a:gd name="T21" fmla="*/ 2147483646 h 167"/>
              <a:gd name="T22" fmla="*/ 2147483646 w 175"/>
              <a:gd name="T23" fmla="*/ 2147483646 h 167"/>
              <a:gd name="T24" fmla="*/ 2147483646 w 175"/>
              <a:gd name="T25" fmla="*/ 2147483646 h 167"/>
              <a:gd name="T26" fmla="*/ 2147483646 w 175"/>
              <a:gd name="T27" fmla="*/ 2147483646 h 167"/>
              <a:gd name="T28" fmla="*/ 2147483646 w 175"/>
              <a:gd name="T29" fmla="*/ 2147483646 h 167"/>
              <a:gd name="T30" fmla="*/ 2147483646 w 175"/>
              <a:gd name="T31" fmla="*/ 2147483646 h 167"/>
              <a:gd name="T32" fmla="*/ 2147483646 w 175"/>
              <a:gd name="T33" fmla="*/ 2147483646 h 167"/>
              <a:gd name="T34" fmla="*/ 2147483646 w 175"/>
              <a:gd name="T35" fmla="*/ 2147483646 h 167"/>
              <a:gd name="T36" fmla="*/ 2147483646 w 175"/>
              <a:gd name="T37" fmla="*/ 2147483646 h 167"/>
              <a:gd name="T38" fmla="*/ 2147483646 w 175"/>
              <a:gd name="T39" fmla="*/ 2147483646 h 167"/>
              <a:gd name="T40" fmla="*/ 2147483646 w 175"/>
              <a:gd name="T41" fmla="*/ 2147483646 h 167"/>
              <a:gd name="T42" fmla="*/ 2147483646 w 175"/>
              <a:gd name="T43" fmla="*/ 2147483646 h 167"/>
              <a:gd name="T44" fmla="*/ 2147483646 w 175"/>
              <a:gd name="T45" fmla="*/ 2147483646 h 16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5" h="167">
                <a:moveTo>
                  <a:pt x="87" y="0"/>
                </a:moveTo>
                <a:cubicBezTo>
                  <a:pt x="39" y="0"/>
                  <a:pt x="0" y="29"/>
                  <a:pt x="0" y="65"/>
                </a:cubicBezTo>
                <a:cubicBezTo>
                  <a:pt x="0" y="89"/>
                  <a:pt x="17" y="110"/>
                  <a:pt x="42" y="121"/>
                </a:cubicBezTo>
                <a:cubicBezTo>
                  <a:pt x="42" y="132"/>
                  <a:pt x="45" y="157"/>
                  <a:pt x="77" y="167"/>
                </a:cubicBezTo>
                <a:cubicBezTo>
                  <a:pt x="77" y="167"/>
                  <a:pt x="64" y="146"/>
                  <a:pt x="71" y="130"/>
                </a:cubicBezTo>
                <a:cubicBezTo>
                  <a:pt x="77" y="130"/>
                  <a:pt x="82" y="131"/>
                  <a:pt x="87" y="131"/>
                </a:cubicBezTo>
                <a:cubicBezTo>
                  <a:pt x="136" y="131"/>
                  <a:pt x="175" y="102"/>
                  <a:pt x="175" y="65"/>
                </a:cubicBezTo>
                <a:cubicBezTo>
                  <a:pt x="175" y="29"/>
                  <a:pt x="136" y="0"/>
                  <a:pt x="87" y="0"/>
                </a:cubicBezTo>
                <a:close/>
                <a:moveTo>
                  <a:pt x="44" y="92"/>
                </a:moveTo>
                <a:cubicBezTo>
                  <a:pt x="38" y="92"/>
                  <a:pt x="34" y="88"/>
                  <a:pt x="34" y="82"/>
                </a:cubicBezTo>
                <a:cubicBezTo>
                  <a:pt x="34" y="76"/>
                  <a:pt x="38" y="72"/>
                  <a:pt x="44" y="72"/>
                </a:cubicBezTo>
                <a:cubicBezTo>
                  <a:pt x="50" y="72"/>
                  <a:pt x="54" y="76"/>
                  <a:pt x="54" y="82"/>
                </a:cubicBezTo>
                <a:cubicBezTo>
                  <a:pt x="54" y="88"/>
                  <a:pt x="50" y="92"/>
                  <a:pt x="44" y="92"/>
                </a:cubicBezTo>
                <a:close/>
                <a:moveTo>
                  <a:pt x="87" y="92"/>
                </a:moveTo>
                <a:cubicBezTo>
                  <a:pt x="82" y="92"/>
                  <a:pt x="77" y="88"/>
                  <a:pt x="77" y="82"/>
                </a:cubicBezTo>
                <a:cubicBezTo>
                  <a:pt x="77" y="76"/>
                  <a:pt x="82" y="72"/>
                  <a:pt x="87" y="72"/>
                </a:cubicBezTo>
                <a:cubicBezTo>
                  <a:pt x="93" y="72"/>
                  <a:pt x="98" y="76"/>
                  <a:pt x="98" y="82"/>
                </a:cubicBezTo>
                <a:cubicBezTo>
                  <a:pt x="98" y="88"/>
                  <a:pt x="93" y="92"/>
                  <a:pt x="87" y="92"/>
                </a:cubicBezTo>
                <a:close/>
                <a:moveTo>
                  <a:pt x="131" y="92"/>
                </a:moveTo>
                <a:cubicBezTo>
                  <a:pt x="125" y="92"/>
                  <a:pt x="120" y="88"/>
                  <a:pt x="120" y="82"/>
                </a:cubicBezTo>
                <a:cubicBezTo>
                  <a:pt x="120" y="76"/>
                  <a:pt x="125" y="72"/>
                  <a:pt x="131" y="72"/>
                </a:cubicBezTo>
                <a:cubicBezTo>
                  <a:pt x="136" y="72"/>
                  <a:pt x="141" y="76"/>
                  <a:pt x="141" y="82"/>
                </a:cubicBezTo>
                <a:cubicBezTo>
                  <a:pt x="141" y="88"/>
                  <a:pt x="136" y="92"/>
                  <a:pt x="131" y="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Freeform 47"/>
          <p:cNvSpPr>
            <a:spLocks noEditPoints="1"/>
          </p:cNvSpPr>
          <p:nvPr/>
        </p:nvSpPr>
        <p:spPr bwMode="auto">
          <a:xfrm>
            <a:off x="6003925" y="5014913"/>
            <a:ext cx="450850" cy="449262"/>
          </a:xfrm>
          <a:custGeom>
            <a:avLst/>
            <a:gdLst>
              <a:gd name="T0" fmla="*/ 2147483646 w 238"/>
              <a:gd name="T1" fmla="*/ 2147483646 h 238"/>
              <a:gd name="T2" fmla="*/ 2147483646 w 238"/>
              <a:gd name="T3" fmla="*/ 2147483646 h 238"/>
              <a:gd name="T4" fmla="*/ 2147483646 w 238"/>
              <a:gd name="T5" fmla="*/ 2147483646 h 238"/>
              <a:gd name="T6" fmla="*/ 2147483646 w 238"/>
              <a:gd name="T7" fmla="*/ 2147483646 h 238"/>
              <a:gd name="T8" fmla="*/ 2147483646 w 238"/>
              <a:gd name="T9" fmla="*/ 2147483646 h 238"/>
              <a:gd name="T10" fmla="*/ 2147483646 w 238"/>
              <a:gd name="T11" fmla="*/ 0 h 238"/>
              <a:gd name="T12" fmla="*/ 0 w 238"/>
              <a:gd name="T13" fmla="*/ 2147483646 h 238"/>
              <a:gd name="T14" fmla="*/ 2147483646 w 238"/>
              <a:gd name="T15" fmla="*/ 2147483646 h 238"/>
              <a:gd name="T16" fmla="*/ 2147483646 w 238"/>
              <a:gd name="T17" fmla="*/ 2147483646 h 238"/>
              <a:gd name="T18" fmla="*/ 2147483646 w 238"/>
              <a:gd name="T19" fmla="*/ 0 h 2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8" h="238">
                <a:moveTo>
                  <a:pt x="119" y="24"/>
                </a:moveTo>
                <a:cubicBezTo>
                  <a:pt x="172" y="24"/>
                  <a:pt x="215" y="67"/>
                  <a:pt x="215" y="119"/>
                </a:cubicBezTo>
                <a:cubicBezTo>
                  <a:pt x="215" y="172"/>
                  <a:pt x="172" y="215"/>
                  <a:pt x="119" y="215"/>
                </a:cubicBezTo>
                <a:cubicBezTo>
                  <a:pt x="67" y="215"/>
                  <a:pt x="24" y="172"/>
                  <a:pt x="24" y="119"/>
                </a:cubicBezTo>
                <a:cubicBezTo>
                  <a:pt x="24" y="67"/>
                  <a:pt x="67" y="24"/>
                  <a:pt x="119" y="24"/>
                </a:cubicBezTo>
                <a:moveTo>
                  <a:pt x="119" y="0"/>
                </a:moveTo>
                <a:cubicBezTo>
                  <a:pt x="54" y="0"/>
                  <a:pt x="0" y="54"/>
                  <a:pt x="0" y="119"/>
                </a:cubicBezTo>
                <a:cubicBezTo>
                  <a:pt x="0" y="185"/>
                  <a:pt x="54" y="238"/>
                  <a:pt x="119" y="238"/>
                </a:cubicBezTo>
                <a:cubicBezTo>
                  <a:pt x="185" y="238"/>
                  <a:pt x="238" y="185"/>
                  <a:pt x="238" y="119"/>
                </a:cubicBezTo>
                <a:cubicBezTo>
                  <a:pt x="238" y="54"/>
                  <a:pt x="185" y="0"/>
                  <a:pt x="1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Freeform 48"/>
          <p:cNvSpPr/>
          <p:nvPr/>
        </p:nvSpPr>
        <p:spPr bwMode="auto">
          <a:xfrm>
            <a:off x="6205538" y="5035550"/>
            <a:ext cx="93662" cy="247650"/>
          </a:xfrm>
          <a:custGeom>
            <a:avLst/>
            <a:gdLst>
              <a:gd name="T0" fmla="*/ 2147483646 w 55"/>
              <a:gd name="T1" fmla="*/ 2147483646 h 143"/>
              <a:gd name="T2" fmla="*/ 2147483646 w 55"/>
              <a:gd name="T3" fmla="*/ 2147483646 h 143"/>
              <a:gd name="T4" fmla="*/ 0 w 55"/>
              <a:gd name="T5" fmla="*/ 2147483646 h 143"/>
              <a:gd name="T6" fmla="*/ 0 w 55"/>
              <a:gd name="T7" fmla="*/ 2147483646 h 143"/>
              <a:gd name="T8" fmla="*/ 2147483646 w 55"/>
              <a:gd name="T9" fmla="*/ 0 h 143"/>
              <a:gd name="T10" fmla="*/ 2147483646 w 55"/>
              <a:gd name="T11" fmla="*/ 2147483646 h 143"/>
              <a:gd name="T12" fmla="*/ 2147483646 w 55"/>
              <a:gd name="T13" fmla="*/ 2147483646 h 143"/>
              <a:gd name="T14" fmla="*/ 2147483646 w 55"/>
              <a:gd name="T15" fmla="*/ 2147483646 h 143"/>
              <a:gd name="T16" fmla="*/ 2147483646 w 55"/>
              <a:gd name="T17" fmla="*/ 2147483646 h 143"/>
              <a:gd name="T18" fmla="*/ 2147483646 w 55"/>
              <a:gd name="T19" fmla="*/ 2147483646 h 14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143">
                <a:moveTo>
                  <a:pt x="42" y="143"/>
                </a:moveTo>
                <a:cubicBezTo>
                  <a:pt x="39" y="143"/>
                  <a:pt x="36" y="142"/>
                  <a:pt x="34" y="140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8" y="0"/>
                  <a:pt x="23" y="5"/>
                  <a:pt x="23" y="12"/>
                </a:cubicBezTo>
                <a:cubicBezTo>
                  <a:pt x="23" y="95"/>
                  <a:pt x="23" y="95"/>
                  <a:pt x="23" y="95"/>
                </a:cubicBezTo>
                <a:cubicBezTo>
                  <a:pt x="51" y="123"/>
                  <a:pt x="51" y="123"/>
                  <a:pt x="51" y="123"/>
                </a:cubicBezTo>
                <a:cubicBezTo>
                  <a:pt x="55" y="127"/>
                  <a:pt x="55" y="135"/>
                  <a:pt x="51" y="140"/>
                </a:cubicBezTo>
                <a:cubicBezTo>
                  <a:pt x="48" y="142"/>
                  <a:pt x="45" y="143"/>
                  <a:pt x="42" y="1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Freeform 51"/>
          <p:cNvSpPr>
            <a:spLocks noEditPoints="1"/>
          </p:cNvSpPr>
          <p:nvPr/>
        </p:nvSpPr>
        <p:spPr bwMode="auto">
          <a:xfrm>
            <a:off x="6118225" y="2579688"/>
            <a:ext cx="444500" cy="355600"/>
          </a:xfrm>
          <a:custGeom>
            <a:avLst/>
            <a:gdLst>
              <a:gd name="T0" fmla="*/ 2147483646 w 252"/>
              <a:gd name="T1" fmla="*/ 2147483646 h 202"/>
              <a:gd name="T2" fmla="*/ 2147483646 w 252"/>
              <a:gd name="T3" fmla="*/ 2147483646 h 202"/>
              <a:gd name="T4" fmla="*/ 2147483646 w 252"/>
              <a:gd name="T5" fmla="*/ 2147483646 h 202"/>
              <a:gd name="T6" fmla="*/ 2147483646 w 252"/>
              <a:gd name="T7" fmla="*/ 0 h 202"/>
              <a:gd name="T8" fmla="*/ 2147483646 w 252"/>
              <a:gd name="T9" fmla="*/ 0 h 202"/>
              <a:gd name="T10" fmla="*/ 2147483646 w 252"/>
              <a:gd name="T11" fmla="*/ 2147483646 h 202"/>
              <a:gd name="T12" fmla="*/ 2147483646 w 252"/>
              <a:gd name="T13" fmla="*/ 2147483646 h 202"/>
              <a:gd name="T14" fmla="*/ 2147483646 w 252"/>
              <a:gd name="T15" fmla="*/ 2147483646 h 202"/>
              <a:gd name="T16" fmla="*/ 0 w 252"/>
              <a:gd name="T17" fmla="*/ 2147483646 h 202"/>
              <a:gd name="T18" fmla="*/ 0 w 252"/>
              <a:gd name="T19" fmla="*/ 2147483646 h 202"/>
              <a:gd name="T20" fmla="*/ 2147483646 w 252"/>
              <a:gd name="T21" fmla="*/ 2147483646 h 202"/>
              <a:gd name="T22" fmla="*/ 2147483646 w 252"/>
              <a:gd name="T23" fmla="*/ 2147483646 h 202"/>
              <a:gd name="T24" fmla="*/ 2147483646 w 252"/>
              <a:gd name="T25" fmla="*/ 2147483646 h 202"/>
              <a:gd name="T26" fmla="*/ 2147483646 w 252"/>
              <a:gd name="T27" fmla="*/ 2147483646 h 202"/>
              <a:gd name="T28" fmla="*/ 2147483646 w 252"/>
              <a:gd name="T29" fmla="*/ 2147483646 h 202"/>
              <a:gd name="T30" fmla="*/ 2147483646 w 252"/>
              <a:gd name="T31" fmla="*/ 2147483646 h 202"/>
              <a:gd name="T32" fmla="*/ 2147483646 w 252"/>
              <a:gd name="T33" fmla="*/ 2147483646 h 202"/>
              <a:gd name="T34" fmla="*/ 2147483646 w 252"/>
              <a:gd name="T35" fmla="*/ 2147483646 h 202"/>
              <a:gd name="T36" fmla="*/ 2147483646 w 252"/>
              <a:gd name="T37" fmla="*/ 2147483646 h 202"/>
              <a:gd name="T38" fmla="*/ 2147483646 w 252"/>
              <a:gd name="T39" fmla="*/ 2147483646 h 202"/>
              <a:gd name="T40" fmla="*/ 2147483646 w 252"/>
              <a:gd name="T41" fmla="*/ 2147483646 h 202"/>
              <a:gd name="T42" fmla="*/ 2147483646 w 252"/>
              <a:gd name="T43" fmla="*/ 2147483646 h 2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52" h="202">
                <a:moveTo>
                  <a:pt x="235" y="31"/>
                </a:moveTo>
                <a:cubicBezTo>
                  <a:pt x="175" y="31"/>
                  <a:pt x="175" y="31"/>
                  <a:pt x="175" y="31"/>
                </a:cubicBezTo>
                <a:cubicBezTo>
                  <a:pt x="175" y="24"/>
                  <a:pt x="175" y="24"/>
                  <a:pt x="175" y="24"/>
                </a:cubicBezTo>
                <a:cubicBezTo>
                  <a:pt x="175" y="11"/>
                  <a:pt x="164" y="0"/>
                  <a:pt x="152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8" y="0"/>
                  <a:pt x="77" y="11"/>
                  <a:pt x="77" y="24"/>
                </a:cubicBezTo>
                <a:cubicBezTo>
                  <a:pt x="77" y="31"/>
                  <a:pt x="77" y="31"/>
                  <a:pt x="77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8" y="31"/>
                  <a:pt x="0" y="38"/>
                  <a:pt x="0" y="48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195"/>
                  <a:pt x="8" y="202"/>
                  <a:pt x="17" y="202"/>
                </a:cubicBezTo>
                <a:cubicBezTo>
                  <a:pt x="235" y="202"/>
                  <a:pt x="235" y="202"/>
                  <a:pt x="235" y="202"/>
                </a:cubicBezTo>
                <a:cubicBezTo>
                  <a:pt x="244" y="202"/>
                  <a:pt x="252" y="195"/>
                  <a:pt x="252" y="185"/>
                </a:cubicBezTo>
                <a:cubicBezTo>
                  <a:pt x="252" y="48"/>
                  <a:pt x="252" y="48"/>
                  <a:pt x="252" y="48"/>
                </a:cubicBezTo>
                <a:cubicBezTo>
                  <a:pt x="252" y="38"/>
                  <a:pt x="244" y="31"/>
                  <a:pt x="235" y="31"/>
                </a:cubicBezTo>
                <a:close/>
                <a:moveTo>
                  <a:pt x="90" y="24"/>
                </a:moveTo>
                <a:cubicBezTo>
                  <a:pt x="90" y="18"/>
                  <a:pt x="95" y="14"/>
                  <a:pt x="100" y="14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7" y="14"/>
                  <a:pt x="162" y="18"/>
                  <a:pt x="162" y="24"/>
                </a:cubicBezTo>
                <a:cubicBezTo>
                  <a:pt x="162" y="31"/>
                  <a:pt x="162" y="31"/>
                  <a:pt x="162" y="31"/>
                </a:cubicBezTo>
                <a:cubicBezTo>
                  <a:pt x="90" y="31"/>
                  <a:pt x="90" y="31"/>
                  <a:pt x="90" y="31"/>
                </a:cubicBezTo>
                <a:lnTo>
                  <a:pt x="9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55"/>
          <p:cNvSpPr>
            <a:spLocks noEditPoints="1"/>
          </p:cNvSpPr>
          <p:nvPr/>
        </p:nvSpPr>
        <p:spPr bwMode="auto">
          <a:xfrm>
            <a:off x="4694238" y="3730625"/>
            <a:ext cx="558800" cy="514350"/>
          </a:xfrm>
          <a:custGeom>
            <a:avLst/>
            <a:gdLst>
              <a:gd name="T0" fmla="*/ 2147483646 w 260"/>
              <a:gd name="T1" fmla="*/ 0 h 239"/>
              <a:gd name="T2" fmla="*/ 2147483646 w 260"/>
              <a:gd name="T3" fmla="*/ 0 h 239"/>
              <a:gd name="T4" fmla="*/ 0 w 260"/>
              <a:gd name="T5" fmla="*/ 2147483646 h 239"/>
              <a:gd name="T6" fmla="*/ 0 w 260"/>
              <a:gd name="T7" fmla="*/ 2147483646 h 239"/>
              <a:gd name="T8" fmla="*/ 2147483646 w 260"/>
              <a:gd name="T9" fmla="*/ 2147483646 h 239"/>
              <a:gd name="T10" fmla="*/ 2147483646 w 260"/>
              <a:gd name="T11" fmla="*/ 2147483646 h 239"/>
              <a:gd name="T12" fmla="*/ 2147483646 w 260"/>
              <a:gd name="T13" fmla="*/ 2147483646 h 239"/>
              <a:gd name="T14" fmla="*/ 2147483646 w 260"/>
              <a:gd name="T15" fmla="*/ 2147483646 h 239"/>
              <a:gd name="T16" fmla="*/ 2147483646 w 260"/>
              <a:gd name="T17" fmla="*/ 2147483646 h 239"/>
              <a:gd name="T18" fmla="*/ 2147483646 w 260"/>
              <a:gd name="T19" fmla="*/ 2147483646 h 239"/>
              <a:gd name="T20" fmla="*/ 2147483646 w 260"/>
              <a:gd name="T21" fmla="*/ 2147483646 h 239"/>
              <a:gd name="T22" fmla="*/ 2147483646 w 260"/>
              <a:gd name="T23" fmla="*/ 2147483646 h 239"/>
              <a:gd name="T24" fmla="*/ 2147483646 w 260"/>
              <a:gd name="T25" fmla="*/ 0 h 239"/>
              <a:gd name="T26" fmla="*/ 2147483646 w 260"/>
              <a:gd name="T27" fmla="*/ 2147483646 h 239"/>
              <a:gd name="T28" fmla="*/ 2147483646 w 260"/>
              <a:gd name="T29" fmla="*/ 2147483646 h 239"/>
              <a:gd name="T30" fmla="*/ 2147483646 w 260"/>
              <a:gd name="T31" fmla="*/ 2147483646 h 239"/>
              <a:gd name="T32" fmla="*/ 2147483646 w 260"/>
              <a:gd name="T33" fmla="*/ 2147483646 h 239"/>
              <a:gd name="T34" fmla="*/ 2147483646 w 260"/>
              <a:gd name="T35" fmla="*/ 2147483646 h 23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60" h="239">
                <a:moveTo>
                  <a:pt x="235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4"/>
                  <a:pt x="11" y="175"/>
                  <a:pt x="25" y="175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53" y="239"/>
                  <a:pt x="53" y="239"/>
                  <a:pt x="53" y="239"/>
                </a:cubicBezTo>
                <a:cubicBezTo>
                  <a:pt x="206" y="239"/>
                  <a:pt x="206" y="239"/>
                  <a:pt x="206" y="239"/>
                </a:cubicBezTo>
                <a:cubicBezTo>
                  <a:pt x="168" y="175"/>
                  <a:pt x="168" y="175"/>
                  <a:pt x="168" y="175"/>
                </a:cubicBezTo>
                <a:cubicBezTo>
                  <a:pt x="235" y="175"/>
                  <a:pt x="235" y="175"/>
                  <a:pt x="235" y="175"/>
                </a:cubicBezTo>
                <a:cubicBezTo>
                  <a:pt x="248" y="175"/>
                  <a:pt x="260" y="164"/>
                  <a:pt x="260" y="150"/>
                </a:cubicBezTo>
                <a:cubicBezTo>
                  <a:pt x="260" y="25"/>
                  <a:pt x="260" y="25"/>
                  <a:pt x="260" y="25"/>
                </a:cubicBezTo>
                <a:cubicBezTo>
                  <a:pt x="260" y="11"/>
                  <a:pt x="248" y="0"/>
                  <a:pt x="235" y="0"/>
                </a:cubicBezTo>
                <a:close/>
                <a:moveTo>
                  <a:pt x="240" y="156"/>
                </a:moveTo>
                <a:cubicBezTo>
                  <a:pt x="19" y="156"/>
                  <a:pt x="19" y="156"/>
                  <a:pt x="19" y="156"/>
                </a:cubicBezTo>
                <a:cubicBezTo>
                  <a:pt x="19" y="18"/>
                  <a:pt x="19" y="18"/>
                  <a:pt x="19" y="18"/>
                </a:cubicBezTo>
                <a:cubicBezTo>
                  <a:pt x="240" y="18"/>
                  <a:pt x="240" y="18"/>
                  <a:pt x="240" y="18"/>
                </a:cubicBezTo>
                <a:lnTo>
                  <a:pt x="24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Freeform 56"/>
          <p:cNvSpPr>
            <a:spLocks noEditPoints="1"/>
          </p:cNvSpPr>
          <p:nvPr/>
        </p:nvSpPr>
        <p:spPr bwMode="auto">
          <a:xfrm>
            <a:off x="5026025" y="3792538"/>
            <a:ext cx="138113" cy="139700"/>
          </a:xfrm>
          <a:custGeom>
            <a:avLst/>
            <a:gdLst>
              <a:gd name="T0" fmla="*/ 2147483646 w 46"/>
              <a:gd name="T1" fmla="*/ 2147483646 h 46"/>
              <a:gd name="T2" fmla="*/ 2147483646 w 46"/>
              <a:gd name="T3" fmla="*/ 2147483646 h 46"/>
              <a:gd name="T4" fmla="*/ 2147483646 w 46"/>
              <a:gd name="T5" fmla="*/ 2147483646 h 46"/>
              <a:gd name="T6" fmla="*/ 2147483646 w 46"/>
              <a:gd name="T7" fmla="*/ 2147483646 h 46"/>
              <a:gd name="T8" fmla="*/ 2147483646 w 46"/>
              <a:gd name="T9" fmla="*/ 2147483646 h 46"/>
              <a:gd name="T10" fmla="*/ 2147483646 w 46"/>
              <a:gd name="T11" fmla="*/ 2147483646 h 46"/>
              <a:gd name="T12" fmla="*/ 2147483646 w 46"/>
              <a:gd name="T13" fmla="*/ 2147483646 h 46"/>
              <a:gd name="T14" fmla="*/ 2147483646 w 46"/>
              <a:gd name="T15" fmla="*/ 2147483646 h 46"/>
              <a:gd name="T16" fmla="*/ 2147483646 w 46"/>
              <a:gd name="T17" fmla="*/ 2147483646 h 46"/>
              <a:gd name="T18" fmla="*/ 2147483646 w 46"/>
              <a:gd name="T19" fmla="*/ 2147483646 h 46"/>
              <a:gd name="T20" fmla="*/ 2147483646 w 46"/>
              <a:gd name="T21" fmla="*/ 2147483646 h 46"/>
              <a:gd name="T22" fmla="*/ 2147483646 w 46"/>
              <a:gd name="T23" fmla="*/ 2147483646 h 46"/>
              <a:gd name="T24" fmla="*/ 2147483646 w 46"/>
              <a:gd name="T25" fmla="*/ 2147483646 h 46"/>
              <a:gd name="T26" fmla="*/ 2147483646 w 46"/>
              <a:gd name="T27" fmla="*/ 2147483646 h 46"/>
              <a:gd name="T28" fmla="*/ 2147483646 w 46"/>
              <a:gd name="T29" fmla="*/ 2147483646 h 46"/>
              <a:gd name="T30" fmla="*/ 2147483646 w 46"/>
              <a:gd name="T31" fmla="*/ 2147483646 h 46"/>
              <a:gd name="T32" fmla="*/ 2147483646 w 46"/>
              <a:gd name="T33" fmla="*/ 2147483646 h 46"/>
              <a:gd name="T34" fmla="*/ 2147483646 w 46"/>
              <a:gd name="T35" fmla="*/ 2147483646 h 46"/>
              <a:gd name="T36" fmla="*/ 2147483646 w 46"/>
              <a:gd name="T37" fmla="*/ 2147483646 h 46"/>
              <a:gd name="T38" fmla="*/ 2147483646 w 46"/>
              <a:gd name="T39" fmla="*/ 2147483646 h 46"/>
              <a:gd name="T40" fmla="*/ 2147483646 w 46"/>
              <a:gd name="T41" fmla="*/ 2147483646 h 46"/>
              <a:gd name="T42" fmla="*/ 2147483646 w 46"/>
              <a:gd name="T43" fmla="*/ 2147483646 h 46"/>
              <a:gd name="T44" fmla="*/ 2147483646 w 46"/>
              <a:gd name="T45" fmla="*/ 2147483646 h 46"/>
              <a:gd name="T46" fmla="*/ 0 w 46"/>
              <a:gd name="T47" fmla="*/ 2147483646 h 46"/>
              <a:gd name="T48" fmla="*/ 2147483646 w 46"/>
              <a:gd name="T49" fmla="*/ 2147483646 h 46"/>
              <a:gd name="T50" fmla="*/ 2147483646 w 46"/>
              <a:gd name="T51" fmla="*/ 2147483646 h 46"/>
              <a:gd name="T52" fmla="*/ 2147483646 w 46"/>
              <a:gd name="T53" fmla="*/ 2147483646 h 46"/>
              <a:gd name="T54" fmla="*/ 2147483646 w 46"/>
              <a:gd name="T55" fmla="*/ 2147483646 h 46"/>
              <a:gd name="T56" fmla="*/ 2147483646 w 46"/>
              <a:gd name="T57" fmla="*/ 2147483646 h 46"/>
              <a:gd name="T58" fmla="*/ 2147483646 w 46"/>
              <a:gd name="T59" fmla="*/ 2147483646 h 46"/>
              <a:gd name="T60" fmla="*/ 2147483646 w 46"/>
              <a:gd name="T61" fmla="*/ 2147483646 h 46"/>
              <a:gd name="T62" fmla="*/ 2147483646 w 46"/>
              <a:gd name="T63" fmla="*/ 2147483646 h 46"/>
              <a:gd name="T64" fmla="*/ 2147483646 w 46"/>
              <a:gd name="T65" fmla="*/ 2147483646 h 46"/>
              <a:gd name="T66" fmla="*/ 2147483646 w 46"/>
              <a:gd name="T67" fmla="*/ 2147483646 h 46"/>
              <a:gd name="T68" fmla="*/ 2147483646 w 46"/>
              <a:gd name="T69" fmla="*/ 2147483646 h 46"/>
              <a:gd name="T70" fmla="*/ 2147483646 w 46"/>
              <a:gd name="T71" fmla="*/ 2147483646 h 46"/>
              <a:gd name="T72" fmla="*/ 2147483646 w 46"/>
              <a:gd name="T73" fmla="*/ 2147483646 h 46"/>
              <a:gd name="T74" fmla="*/ 2147483646 w 46"/>
              <a:gd name="T75" fmla="*/ 2147483646 h 46"/>
              <a:gd name="T76" fmla="*/ 2147483646 w 46"/>
              <a:gd name="T77" fmla="*/ 2147483646 h 46"/>
              <a:gd name="T78" fmla="*/ 2147483646 w 46"/>
              <a:gd name="T79" fmla="*/ 2147483646 h 46"/>
              <a:gd name="T80" fmla="*/ 2147483646 w 46"/>
              <a:gd name="T81" fmla="*/ 2147483646 h 46"/>
              <a:gd name="T82" fmla="*/ 2147483646 w 46"/>
              <a:gd name="T83" fmla="*/ 2147483646 h 46"/>
              <a:gd name="T84" fmla="*/ 2147483646 w 46"/>
              <a:gd name="T85" fmla="*/ 2147483646 h 46"/>
              <a:gd name="T86" fmla="*/ 2147483646 w 46"/>
              <a:gd name="T87" fmla="*/ 2147483646 h 46"/>
              <a:gd name="T88" fmla="*/ 2147483646 w 46"/>
              <a:gd name="T89" fmla="*/ 2147483646 h 46"/>
              <a:gd name="T90" fmla="*/ 2147483646 w 46"/>
              <a:gd name="T91" fmla="*/ 2147483646 h 46"/>
              <a:gd name="T92" fmla="*/ 2147483646 w 46"/>
              <a:gd name="T93" fmla="*/ 2147483646 h 46"/>
              <a:gd name="T94" fmla="*/ 2147483646 w 46"/>
              <a:gd name="T95" fmla="*/ 2147483646 h 46"/>
              <a:gd name="T96" fmla="*/ 2147483646 w 46"/>
              <a:gd name="T97" fmla="*/ 2147483646 h 46"/>
              <a:gd name="T98" fmla="*/ 2147483646 w 46"/>
              <a:gd name="T99" fmla="*/ 2147483646 h 46"/>
              <a:gd name="T100" fmla="*/ 2147483646 w 46"/>
              <a:gd name="T101" fmla="*/ 2147483646 h 46"/>
              <a:gd name="T102" fmla="*/ 2147483646 w 46"/>
              <a:gd name="T103" fmla="*/ 2147483646 h 46"/>
              <a:gd name="T104" fmla="*/ 2147483646 w 46"/>
              <a:gd name="T105" fmla="*/ 2147483646 h 46"/>
              <a:gd name="T106" fmla="*/ 2147483646 w 46"/>
              <a:gd name="T107" fmla="*/ 2147483646 h 46"/>
              <a:gd name="T108" fmla="*/ 2147483646 w 46"/>
              <a:gd name="T109" fmla="*/ 2147483646 h 46"/>
              <a:gd name="T110" fmla="*/ 2147483646 w 46"/>
              <a:gd name="T111" fmla="*/ 2147483646 h 46"/>
              <a:gd name="T112" fmla="*/ 2147483646 w 46"/>
              <a:gd name="T113" fmla="*/ 2147483646 h 46"/>
              <a:gd name="T114" fmla="*/ 2147483646 w 46"/>
              <a:gd name="T115" fmla="*/ 2147483646 h 46"/>
              <a:gd name="T116" fmla="*/ 2147483646 w 46"/>
              <a:gd name="T117" fmla="*/ 2147483646 h 46"/>
              <a:gd name="T118" fmla="*/ 2147483646 w 46"/>
              <a:gd name="T119" fmla="*/ 2147483646 h 4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46" h="46">
                <a:moveTo>
                  <a:pt x="43" y="26"/>
                </a:moveTo>
                <a:cubicBezTo>
                  <a:pt x="41" y="25"/>
                  <a:pt x="41" y="25"/>
                  <a:pt x="41" y="25"/>
                </a:cubicBezTo>
                <a:cubicBezTo>
                  <a:pt x="41" y="23"/>
                  <a:pt x="41" y="21"/>
                  <a:pt x="41" y="20"/>
                </a:cubicBezTo>
                <a:cubicBezTo>
                  <a:pt x="43" y="19"/>
                  <a:pt x="43" y="19"/>
                  <a:pt x="43" y="19"/>
                </a:cubicBezTo>
                <a:cubicBezTo>
                  <a:pt x="45" y="18"/>
                  <a:pt x="45" y="16"/>
                  <a:pt x="44" y="15"/>
                </a:cubicBezTo>
                <a:cubicBezTo>
                  <a:pt x="43" y="12"/>
                  <a:pt x="43" y="12"/>
                  <a:pt x="43" y="12"/>
                </a:cubicBezTo>
                <a:cubicBezTo>
                  <a:pt x="42" y="10"/>
                  <a:pt x="41" y="10"/>
                  <a:pt x="39" y="10"/>
                </a:cubicBezTo>
                <a:cubicBezTo>
                  <a:pt x="37" y="11"/>
                  <a:pt x="37" y="11"/>
                  <a:pt x="37" y="11"/>
                </a:cubicBezTo>
                <a:cubicBezTo>
                  <a:pt x="36" y="10"/>
                  <a:pt x="35" y="9"/>
                  <a:pt x="33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4"/>
                  <a:pt x="34" y="2"/>
                  <a:pt x="32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8" y="0"/>
                  <a:pt x="26" y="1"/>
                  <a:pt x="26" y="2"/>
                </a:cubicBezTo>
                <a:cubicBezTo>
                  <a:pt x="25" y="5"/>
                  <a:pt x="25" y="5"/>
                  <a:pt x="25" y="5"/>
                </a:cubicBezTo>
                <a:cubicBezTo>
                  <a:pt x="23" y="5"/>
                  <a:pt x="21" y="5"/>
                  <a:pt x="19" y="5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"/>
                  <a:pt x="16" y="1"/>
                  <a:pt x="15" y="1"/>
                </a:cubicBezTo>
                <a:cubicBezTo>
                  <a:pt x="12" y="3"/>
                  <a:pt x="12" y="3"/>
                  <a:pt x="12" y="3"/>
                </a:cubicBezTo>
                <a:cubicBezTo>
                  <a:pt x="10" y="3"/>
                  <a:pt x="10" y="5"/>
                  <a:pt x="10" y="6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10"/>
                  <a:pt x="9" y="11"/>
                  <a:pt x="8" y="13"/>
                </a:cubicBezTo>
                <a:cubicBezTo>
                  <a:pt x="5" y="12"/>
                  <a:pt x="5" y="12"/>
                  <a:pt x="5" y="12"/>
                </a:cubicBezTo>
                <a:cubicBezTo>
                  <a:pt x="4" y="11"/>
                  <a:pt x="2" y="12"/>
                  <a:pt x="2" y="1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8"/>
                  <a:pt x="1" y="19"/>
                </a:cubicBezTo>
                <a:cubicBezTo>
                  <a:pt x="1" y="19"/>
                  <a:pt x="1" y="20"/>
                  <a:pt x="2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4" y="23"/>
                  <a:pt x="4" y="25"/>
                  <a:pt x="5" y="26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8"/>
                  <a:pt x="0" y="30"/>
                  <a:pt x="1" y="31"/>
                </a:cubicBezTo>
                <a:cubicBezTo>
                  <a:pt x="2" y="34"/>
                  <a:pt x="2" y="34"/>
                  <a:pt x="2" y="34"/>
                </a:cubicBezTo>
                <a:cubicBezTo>
                  <a:pt x="3" y="36"/>
                  <a:pt x="5" y="36"/>
                  <a:pt x="6" y="36"/>
                </a:cubicBezTo>
                <a:cubicBezTo>
                  <a:pt x="8" y="34"/>
                  <a:pt x="8" y="34"/>
                  <a:pt x="8" y="34"/>
                </a:cubicBezTo>
                <a:cubicBezTo>
                  <a:pt x="10" y="36"/>
                  <a:pt x="11" y="37"/>
                  <a:pt x="12" y="38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1"/>
                  <a:pt x="11" y="42"/>
                  <a:pt x="12" y="43"/>
                </a:cubicBezTo>
                <a:cubicBezTo>
                  <a:pt x="12" y="43"/>
                  <a:pt x="12" y="44"/>
                  <a:pt x="13" y="44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6"/>
                  <a:pt x="18" y="45"/>
                  <a:pt x="18" y="45"/>
                </a:cubicBezTo>
                <a:cubicBezTo>
                  <a:pt x="19" y="45"/>
                  <a:pt x="20" y="44"/>
                  <a:pt x="20" y="44"/>
                </a:cubicBezTo>
                <a:cubicBezTo>
                  <a:pt x="21" y="41"/>
                  <a:pt x="21" y="41"/>
                  <a:pt x="21" y="41"/>
                </a:cubicBezTo>
                <a:cubicBezTo>
                  <a:pt x="23" y="41"/>
                  <a:pt x="24" y="41"/>
                  <a:pt x="26" y="41"/>
                </a:cubicBezTo>
                <a:cubicBezTo>
                  <a:pt x="27" y="43"/>
                  <a:pt x="27" y="43"/>
                  <a:pt x="27" y="43"/>
                </a:cubicBezTo>
                <a:cubicBezTo>
                  <a:pt x="28" y="45"/>
                  <a:pt x="30" y="45"/>
                  <a:pt x="31" y="45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6" y="41"/>
                  <a:pt x="35" y="40"/>
                </a:cubicBezTo>
                <a:cubicBezTo>
                  <a:pt x="34" y="37"/>
                  <a:pt x="34" y="37"/>
                  <a:pt x="34" y="37"/>
                </a:cubicBezTo>
                <a:cubicBezTo>
                  <a:pt x="36" y="36"/>
                  <a:pt x="37" y="35"/>
                  <a:pt x="38" y="33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2" y="34"/>
                  <a:pt x="42" y="34"/>
                </a:cubicBezTo>
                <a:cubicBezTo>
                  <a:pt x="43" y="34"/>
                  <a:pt x="44" y="33"/>
                  <a:pt x="44" y="32"/>
                </a:cubicBezTo>
                <a:cubicBezTo>
                  <a:pt x="45" y="29"/>
                  <a:pt x="45" y="29"/>
                  <a:pt x="45" y="29"/>
                </a:cubicBezTo>
                <a:cubicBezTo>
                  <a:pt x="46" y="28"/>
                  <a:pt x="45" y="26"/>
                  <a:pt x="43" y="26"/>
                </a:cubicBezTo>
                <a:close/>
                <a:moveTo>
                  <a:pt x="28" y="33"/>
                </a:moveTo>
                <a:cubicBezTo>
                  <a:pt x="26" y="34"/>
                  <a:pt x="24" y="34"/>
                  <a:pt x="23" y="34"/>
                </a:cubicBezTo>
                <a:cubicBezTo>
                  <a:pt x="18" y="34"/>
                  <a:pt x="14" y="32"/>
                  <a:pt x="12" y="28"/>
                </a:cubicBezTo>
                <a:cubicBezTo>
                  <a:pt x="10" y="22"/>
                  <a:pt x="12" y="15"/>
                  <a:pt x="18" y="13"/>
                </a:cubicBezTo>
                <a:cubicBezTo>
                  <a:pt x="19" y="12"/>
                  <a:pt x="21" y="12"/>
                  <a:pt x="23" y="12"/>
                </a:cubicBezTo>
                <a:cubicBezTo>
                  <a:pt x="27" y="12"/>
                  <a:pt x="31" y="14"/>
                  <a:pt x="33" y="18"/>
                </a:cubicBezTo>
                <a:cubicBezTo>
                  <a:pt x="36" y="24"/>
                  <a:pt x="33" y="31"/>
                  <a:pt x="28" y="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Freeform 57"/>
          <p:cNvSpPr>
            <a:spLocks noEditPoints="1"/>
          </p:cNvSpPr>
          <p:nvPr/>
        </p:nvSpPr>
        <p:spPr bwMode="auto">
          <a:xfrm>
            <a:off x="4784725" y="3844925"/>
            <a:ext cx="233363" cy="233363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2147483646 w 77"/>
              <a:gd name="T7" fmla="*/ 2147483646 h 77"/>
              <a:gd name="T8" fmla="*/ 2147483646 w 77"/>
              <a:gd name="T9" fmla="*/ 2147483646 h 77"/>
              <a:gd name="T10" fmla="*/ 2147483646 w 77"/>
              <a:gd name="T11" fmla="*/ 2147483646 h 77"/>
              <a:gd name="T12" fmla="*/ 2147483646 w 77"/>
              <a:gd name="T13" fmla="*/ 2147483646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2147483646 w 77"/>
              <a:gd name="T19" fmla="*/ 2147483646 h 77"/>
              <a:gd name="T20" fmla="*/ 2147483646 w 77"/>
              <a:gd name="T21" fmla="*/ 2147483646 h 77"/>
              <a:gd name="T22" fmla="*/ 2147483646 w 77"/>
              <a:gd name="T23" fmla="*/ 2147483646 h 77"/>
              <a:gd name="T24" fmla="*/ 2147483646 w 77"/>
              <a:gd name="T25" fmla="*/ 2147483646 h 77"/>
              <a:gd name="T26" fmla="*/ 2147483646 w 77"/>
              <a:gd name="T27" fmla="*/ 2147483646 h 77"/>
              <a:gd name="T28" fmla="*/ 2147483646 w 77"/>
              <a:gd name="T29" fmla="*/ 2147483646 h 77"/>
              <a:gd name="T30" fmla="*/ 2147483646 w 77"/>
              <a:gd name="T31" fmla="*/ 2147483646 h 77"/>
              <a:gd name="T32" fmla="*/ 2147483646 w 77"/>
              <a:gd name="T33" fmla="*/ 2147483646 h 77"/>
              <a:gd name="T34" fmla="*/ 2147483646 w 77"/>
              <a:gd name="T35" fmla="*/ 2147483646 h 77"/>
              <a:gd name="T36" fmla="*/ 2147483646 w 77"/>
              <a:gd name="T37" fmla="*/ 2147483646 h 77"/>
              <a:gd name="T38" fmla="*/ 2147483646 w 77"/>
              <a:gd name="T39" fmla="*/ 2147483646 h 77"/>
              <a:gd name="T40" fmla="*/ 2147483646 w 77"/>
              <a:gd name="T41" fmla="*/ 2147483646 h 77"/>
              <a:gd name="T42" fmla="*/ 2147483646 w 77"/>
              <a:gd name="T43" fmla="*/ 2147483646 h 77"/>
              <a:gd name="T44" fmla="*/ 2147483646 w 77"/>
              <a:gd name="T45" fmla="*/ 2147483646 h 77"/>
              <a:gd name="T46" fmla="*/ 2147483646 w 77"/>
              <a:gd name="T47" fmla="*/ 2147483646 h 77"/>
              <a:gd name="T48" fmla="*/ 2147483646 w 77"/>
              <a:gd name="T49" fmla="*/ 2147483646 h 77"/>
              <a:gd name="T50" fmla="*/ 2147483646 w 77"/>
              <a:gd name="T51" fmla="*/ 2147483646 h 77"/>
              <a:gd name="T52" fmla="*/ 2147483646 w 77"/>
              <a:gd name="T53" fmla="*/ 2147483646 h 77"/>
              <a:gd name="T54" fmla="*/ 2147483646 w 77"/>
              <a:gd name="T55" fmla="*/ 2147483646 h 77"/>
              <a:gd name="T56" fmla="*/ 2147483646 w 77"/>
              <a:gd name="T57" fmla="*/ 2147483646 h 77"/>
              <a:gd name="T58" fmla="*/ 2147483646 w 77"/>
              <a:gd name="T59" fmla="*/ 2147483646 h 77"/>
              <a:gd name="T60" fmla="*/ 2147483646 w 77"/>
              <a:gd name="T61" fmla="*/ 2147483646 h 77"/>
              <a:gd name="T62" fmla="*/ 2147483646 w 77"/>
              <a:gd name="T63" fmla="*/ 2147483646 h 77"/>
              <a:gd name="T64" fmla="*/ 2147483646 w 77"/>
              <a:gd name="T65" fmla="*/ 2147483646 h 77"/>
              <a:gd name="T66" fmla="*/ 2147483646 w 77"/>
              <a:gd name="T67" fmla="*/ 2147483646 h 77"/>
              <a:gd name="T68" fmla="*/ 2147483646 w 77"/>
              <a:gd name="T69" fmla="*/ 2147483646 h 77"/>
              <a:gd name="T70" fmla="*/ 2147483646 w 77"/>
              <a:gd name="T71" fmla="*/ 2147483646 h 77"/>
              <a:gd name="T72" fmla="*/ 2147483646 w 77"/>
              <a:gd name="T73" fmla="*/ 2147483646 h 77"/>
              <a:gd name="T74" fmla="*/ 2147483646 w 77"/>
              <a:gd name="T75" fmla="*/ 2147483646 h 77"/>
              <a:gd name="T76" fmla="*/ 2147483646 w 77"/>
              <a:gd name="T77" fmla="*/ 2147483646 h 77"/>
              <a:gd name="T78" fmla="*/ 2147483646 w 77"/>
              <a:gd name="T79" fmla="*/ 2147483646 h 77"/>
              <a:gd name="T80" fmla="*/ 2147483646 w 77"/>
              <a:gd name="T81" fmla="*/ 2147483646 h 77"/>
              <a:gd name="T82" fmla="*/ 2147483646 w 77"/>
              <a:gd name="T83" fmla="*/ 2147483646 h 77"/>
              <a:gd name="T84" fmla="*/ 2147483646 w 77"/>
              <a:gd name="T85" fmla="*/ 2147483646 h 77"/>
              <a:gd name="T86" fmla="*/ 2147483646 w 77"/>
              <a:gd name="T87" fmla="*/ 2147483646 h 77"/>
              <a:gd name="T88" fmla="*/ 2147483646 w 77"/>
              <a:gd name="T89" fmla="*/ 2147483646 h 77"/>
              <a:gd name="T90" fmla="*/ 2147483646 w 77"/>
              <a:gd name="T91" fmla="*/ 2147483646 h 77"/>
              <a:gd name="T92" fmla="*/ 2147483646 w 77"/>
              <a:gd name="T93" fmla="*/ 2147483646 h 77"/>
              <a:gd name="T94" fmla="*/ 2147483646 w 77"/>
              <a:gd name="T95" fmla="*/ 2147483646 h 77"/>
              <a:gd name="T96" fmla="*/ 2147483646 w 77"/>
              <a:gd name="T97" fmla="*/ 2147483646 h 77"/>
              <a:gd name="T98" fmla="*/ 2147483646 w 77"/>
              <a:gd name="T99" fmla="*/ 2147483646 h 77"/>
              <a:gd name="T100" fmla="*/ 2147483646 w 77"/>
              <a:gd name="T101" fmla="*/ 2147483646 h 77"/>
              <a:gd name="T102" fmla="*/ 2147483646 w 77"/>
              <a:gd name="T103" fmla="*/ 2147483646 h 77"/>
              <a:gd name="T104" fmla="*/ 2147483646 w 77"/>
              <a:gd name="T105" fmla="*/ 2147483646 h 77"/>
              <a:gd name="T106" fmla="*/ 2147483646 w 77"/>
              <a:gd name="T107" fmla="*/ 2147483646 h 77"/>
              <a:gd name="T108" fmla="*/ 2147483646 w 77"/>
              <a:gd name="T109" fmla="*/ 2147483646 h 77"/>
              <a:gd name="T110" fmla="*/ 2147483646 w 77"/>
              <a:gd name="T111" fmla="*/ 2147483646 h 77"/>
              <a:gd name="T112" fmla="*/ 2147483646 w 77"/>
              <a:gd name="T113" fmla="*/ 2147483646 h 77"/>
              <a:gd name="T114" fmla="*/ 2147483646 w 77"/>
              <a:gd name="T115" fmla="*/ 2147483646 h 77"/>
              <a:gd name="T116" fmla="*/ 2147483646 w 77"/>
              <a:gd name="T117" fmla="*/ 2147483646 h 77"/>
              <a:gd name="T118" fmla="*/ 2147483646 w 77"/>
              <a:gd name="T119" fmla="*/ 2147483646 h 7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" h="77">
                <a:moveTo>
                  <a:pt x="73" y="43"/>
                </a:moveTo>
                <a:cubicBezTo>
                  <a:pt x="69" y="42"/>
                  <a:pt x="69" y="42"/>
                  <a:pt x="69" y="42"/>
                </a:cubicBezTo>
                <a:cubicBezTo>
                  <a:pt x="69" y="39"/>
                  <a:pt x="69" y="36"/>
                  <a:pt x="69" y="33"/>
                </a:cubicBezTo>
                <a:cubicBezTo>
                  <a:pt x="73" y="31"/>
                  <a:pt x="73" y="31"/>
                  <a:pt x="73" y="31"/>
                </a:cubicBezTo>
                <a:cubicBezTo>
                  <a:pt x="75" y="30"/>
                  <a:pt x="76" y="27"/>
                  <a:pt x="75" y="25"/>
                </a:cubicBezTo>
                <a:cubicBezTo>
                  <a:pt x="73" y="20"/>
                  <a:pt x="73" y="20"/>
                  <a:pt x="73" y="20"/>
                </a:cubicBezTo>
                <a:cubicBezTo>
                  <a:pt x="72" y="17"/>
                  <a:pt x="69" y="16"/>
                  <a:pt x="66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60" y="17"/>
                  <a:pt x="58" y="15"/>
                  <a:pt x="56" y="13"/>
                </a:cubicBezTo>
                <a:cubicBezTo>
                  <a:pt x="57" y="9"/>
                  <a:pt x="57" y="9"/>
                  <a:pt x="57" y="9"/>
                </a:cubicBezTo>
                <a:cubicBezTo>
                  <a:pt x="58" y="7"/>
                  <a:pt x="57" y="4"/>
                  <a:pt x="54" y="3"/>
                </a:cubicBezTo>
                <a:cubicBezTo>
                  <a:pt x="49" y="1"/>
                  <a:pt x="49" y="1"/>
                  <a:pt x="49" y="1"/>
                </a:cubicBezTo>
                <a:cubicBezTo>
                  <a:pt x="47" y="0"/>
                  <a:pt x="44" y="2"/>
                  <a:pt x="43" y="4"/>
                </a:cubicBezTo>
                <a:cubicBezTo>
                  <a:pt x="42" y="8"/>
                  <a:pt x="42" y="8"/>
                  <a:pt x="42" y="8"/>
                </a:cubicBezTo>
                <a:cubicBezTo>
                  <a:pt x="39" y="8"/>
                  <a:pt x="36" y="8"/>
                  <a:pt x="33" y="8"/>
                </a:cubicBezTo>
                <a:cubicBezTo>
                  <a:pt x="31" y="4"/>
                  <a:pt x="31" y="4"/>
                  <a:pt x="31" y="4"/>
                </a:cubicBezTo>
                <a:cubicBezTo>
                  <a:pt x="30" y="2"/>
                  <a:pt x="27" y="1"/>
                  <a:pt x="25" y="2"/>
                </a:cubicBezTo>
                <a:cubicBezTo>
                  <a:pt x="20" y="4"/>
                  <a:pt x="20" y="4"/>
                  <a:pt x="20" y="4"/>
                </a:cubicBezTo>
                <a:cubicBezTo>
                  <a:pt x="17" y="5"/>
                  <a:pt x="16" y="8"/>
                  <a:pt x="17" y="11"/>
                </a:cubicBezTo>
                <a:cubicBezTo>
                  <a:pt x="19" y="15"/>
                  <a:pt x="19" y="15"/>
                  <a:pt x="19" y="15"/>
                </a:cubicBezTo>
                <a:cubicBezTo>
                  <a:pt x="17" y="17"/>
                  <a:pt x="15" y="19"/>
                  <a:pt x="13" y="21"/>
                </a:cubicBezTo>
                <a:cubicBezTo>
                  <a:pt x="9" y="20"/>
                  <a:pt x="9" y="20"/>
                  <a:pt x="9" y="20"/>
                </a:cubicBezTo>
                <a:cubicBezTo>
                  <a:pt x="7" y="19"/>
                  <a:pt x="4" y="20"/>
                  <a:pt x="3" y="23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9"/>
                  <a:pt x="0" y="30"/>
                  <a:pt x="1" y="31"/>
                </a:cubicBezTo>
                <a:cubicBezTo>
                  <a:pt x="2" y="33"/>
                  <a:pt x="3" y="33"/>
                  <a:pt x="4" y="34"/>
                </a:cubicBezTo>
                <a:cubicBezTo>
                  <a:pt x="8" y="35"/>
                  <a:pt x="8" y="35"/>
                  <a:pt x="8" y="35"/>
                </a:cubicBezTo>
                <a:cubicBezTo>
                  <a:pt x="7" y="38"/>
                  <a:pt x="8" y="41"/>
                  <a:pt x="8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2" y="47"/>
                  <a:pt x="1" y="50"/>
                  <a:pt x="2" y="52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60"/>
                  <a:pt x="8" y="61"/>
                  <a:pt x="11" y="60"/>
                </a:cubicBezTo>
                <a:cubicBezTo>
                  <a:pt x="14" y="58"/>
                  <a:pt x="14" y="58"/>
                  <a:pt x="14" y="58"/>
                </a:cubicBezTo>
                <a:cubicBezTo>
                  <a:pt x="16" y="60"/>
                  <a:pt x="19" y="62"/>
                  <a:pt x="21" y="64"/>
                </a:cubicBezTo>
                <a:cubicBezTo>
                  <a:pt x="19" y="68"/>
                  <a:pt x="19" y="68"/>
                  <a:pt x="19" y="68"/>
                </a:cubicBezTo>
                <a:cubicBezTo>
                  <a:pt x="19" y="69"/>
                  <a:pt x="19" y="71"/>
                  <a:pt x="20" y="72"/>
                </a:cubicBezTo>
                <a:cubicBezTo>
                  <a:pt x="20" y="73"/>
                  <a:pt x="21" y="74"/>
                  <a:pt x="22" y="74"/>
                </a:cubicBezTo>
                <a:cubicBezTo>
                  <a:pt x="27" y="76"/>
                  <a:pt x="27" y="76"/>
                  <a:pt x="27" y="76"/>
                </a:cubicBezTo>
                <a:cubicBezTo>
                  <a:pt x="29" y="77"/>
                  <a:pt x="30" y="76"/>
                  <a:pt x="31" y="76"/>
                </a:cubicBezTo>
                <a:cubicBezTo>
                  <a:pt x="32" y="75"/>
                  <a:pt x="33" y="74"/>
                  <a:pt x="34" y="73"/>
                </a:cubicBezTo>
                <a:cubicBezTo>
                  <a:pt x="35" y="69"/>
                  <a:pt x="35" y="69"/>
                  <a:pt x="35" y="69"/>
                </a:cubicBezTo>
                <a:cubicBezTo>
                  <a:pt x="38" y="70"/>
                  <a:pt x="41" y="69"/>
                  <a:pt x="44" y="69"/>
                </a:cubicBezTo>
                <a:cubicBezTo>
                  <a:pt x="46" y="73"/>
                  <a:pt x="46" y="73"/>
                  <a:pt x="46" y="73"/>
                </a:cubicBezTo>
                <a:cubicBezTo>
                  <a:pt x="47" y="75"/>
                  <a:pt x="50" y="76"/>
                  <a:pt x="52" y="75"/>
                </a:cubicBezTo>
                <a:cubicBezTo>
                  <a:pt x="57" y="73"/>
                  <a:pt x="57" y="73"/>
                  <a:pt x="57" y="73"/>
                </a:cubicBezTo>
                <a:cubicBezTo>
                  <a:pt x="60" y="72"/>
                  <a:pt x="61" y="69"/>
                  <a:pt x="60" y="66"/>
                </a:cubicBezTo>
                <a:cubicBezTo>
                  <a:pt x="58" y="63"/>
                  <a:pt x="58" y="63"/>
                  <a:pt x="58" y="63"/>
                </a:cubicBezTo>
                <a:cubicBezTo>
                  <a:pt x="60" y="61"/>
                  <a:pt x="62" y="58"/>
                  <a:pt x="64" y="56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70" y="58"/>
                  <a:pt x="71" y="57"/>
                </a:cubicBezTo>
                <a:cubicBezTo>
                  <a:pt x="73" y="57"/>
                  <a:pt x="74" y="56"/>
                  <a:pt x="74" y="55"/>
                </a:cubicBezTo>
                <a:cubicBezTo>
                  <a:pt x="76" y="50"/>
                  <a:pt x="76" y="50"/>
                  <a:pt x="76" y="50"/>
                </a:cubicBezTo>
                <a:cubicBezTo>
                  <a:pt x="77" y="47"/>
                  <a:pt x="76" y="44"/>
                  <a:pt x="73" y="43"/>
                </a:cubicBezTo>
                <a:close/>
                <a:moveTo>
                  <a:pt x="46" y="56"/>
                </a:moveTo>
                <a:cubicBezTo>
                  <a:pt x="44" y="57"/>
                  <a:pt x="41" y="58"/>
                  <a:pt x="38" y="58"/>
                </a:cubicBezTo>
                <a:cubicBezTo>
                  <a:pt x="31" y="58"/>
                  <a:pt x="24" y="53"/>
                  <a:pt x="21" y="47"/>
                </a:cubicBezTo>
                <a:cubicBezTo>
                  <a:pt x="17" y="37"/>
                  <a:pt x="21" y="26"/>
                  <a:pt x="30" y="21"/>
                </a:cubicBezTo>
                <a:cubicBezTo>
                  <a:pt x="33" y="20"/>
                  <a:pt x="36" y="19"/>
                  <a:pt x="38" y="19"/>
                </a:cubicBezTo>
                <a:cubicBezTo>
                  <a:pt x="46" y="19"/>
                  <a:pt x="53" y="24"/>
                  <a:pt x="56" y="31"/>
                </a:cubicBezTo>
                <a:cubicBezTo>
                  <a:pt x="60" y="40"/>
                  <a:pt x="56" y="52"/>
                  <a:pt x="46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1706460" y="3435482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董家顺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877888" y="3834262"/>
            <a:ext cx="2668587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景点信息模块设计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 eaLnBrk="1" hangingPunct="1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管理用户登录模块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增加删除景点路径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景点状态修改模块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文档设计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425" y="96838"/>
            <a:ext cx="11995150" cy="6661150"/>
          </a:xfrm>
          <a:prstGeom prst="rect">
            <a:avLst/>
          </a:prstGeom>
          <a:noFill/>
          <a:ln w="63500" cmpd="thickThin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88" name="Freeform 27"/>
          <p:cNvSpPr/>
          <p:nvPr/>
        </p:nvSpPr>
        <p:spPr bwMode="auto">
          <a:xfrm flipH="1">
            <a:off x="7146925" y="966788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Freeform 27"/>
          <p:cNvSpPr/>
          <p:nvPr/>
        </p:nvSpPr>
        <p:spPr bwMode="auto">
          <a:xfrm>
            <a:off x="4257675" y="939800"/>
            <a:ext cx="742950" cy="301625"/>
          </a:xfrm>
          <a:custGeom>
            <a:avLst/>
            <a:gdLst>
              <a:gd name="T0" fmla="*/ 2147483646 w 399"/>
              <a:gd name="T1" fmla="*/ 2147483646 h 159"/>
              <a:gd name="T2" fmla="*/ 2147483646 w 399"/>
              <a:gd name="T3" fmla="*/ 2147483646 h 159"/>
              <a:gd name="T4" fmla="*/ 2147483646 w 399"/>
              <a:gd name="T5" fmla="*/ 2147483646 h 159"/>
              <a:gd name="T6" fmla="*/ 2147483646 w 399"/>
              <a:gd name="T7" fmla="*/ 2147483646 h 159"/>
              <a:gd name="T8" fmla="*/ 2147483646 w 399"/>
              <a:gd name="T9" fmla="*/ 2147483646 h 159"/>
              <a:gd name="T10" fmla="*/ 2147483646 w 399"/>
              <a:gd name="T11" fmla="*/ 2147483646 h 159"/>
              <a:gd name="T12" fmla="*/ 2147483646 w 399"/>
              <a:gd name="T13" fmla="*/ 2147483646 h 159"/>
              <a:gd name="T14" fmla="*/ 2147483646 w 399"/>
              <a:gd name="T15" fmla="*/ 2147483646 h 159"/>
              <a:gd name="T16" fmla="*/ 2147483646 w 399"/>
              <a:gd name="T17" fmla="*/ 2147483646 h 159"/>
              <a:gd name="T18" fmla="*/ 2147483646 w 399"/>
              <a:gd name="T19" fmla="*/ 2147483646 h 159"/>
              <a:gd name="T20" fmla="*/ 2147483646 w 399"/>
              <a:gd name="T21" fmla="*/ 2147483646 h 159"/>
              <a:gd name="T22" fmla="*/ 2147483646 w 399"/>
              <a:gd name="T23" fmla="*/ 2147483646 h 159"/>
              <a:gd name="T24" fmla="*/ 2147483646 w 399"/>
              <a:gd name="T25" fmla="*/ 2147483646 h 159"/>
              <a:gd name="T26" fmla="*/ 2147483646 w 399"/>
              <a:gd name="T27" fmla="*/ 2147483646 h 159"/>
              <a:gd name="T28" fmla="*/ 2147483646 w 399"/>
              <a:gd name="T29" fmla="*/ 2147483646 h 159"/>
              <a:gd name="T30" fmla="*/ 2147483646 w 399"/>
              <a:gd name="T31" fmla="*/ 2147483646 h 159"/>
              <a:gd name="T32" fmla="*/ 2147483646 w 399"/>
              <a:gd name="T33" fmla="*/ 2147483646 h 159"/>
              <a:gd name="T34" fmla="*/ 2147483646 w 399"/>
              <a:gd name="T35" fmla="*/ 2147483646 h 159"/>
              <a:gd name="T36" fmla="*/ 2147483646 w 399"/>
              <a:gd name="T37" fmla="*/ 2147483646 h 159"/>
              <a:gd name="T38" fmla="*/ 2147483646 w 399"/>
              <a:gd name="T39" fmla="*/ 2147483646 h 159"/>
              <a:gd name="T40" fmla="*/ 2147483646 w 399"/>
              <a:gd name="T41" fmla="*/ 2147483646 h 159"/>
              <a:gd name="T42" fmla="*/ 2147483646 w 399"/>
              <a:gd name="T43" fmla="*/ 2147483646 h 159"/>
              <a:gd name="T44" fmla="*/ 2147483646 w 399"/>
              <a:gd name="T45" fmla="*/ 2147483646 h 159"/>
              <a:gd name="T46" fmla="*/ 2147483646 w 399"/>
              <a:gd name="T47" fmla="*/ 2147483646 h 159"/>
              <a:gd name="T48" fmla="*/ 2147483646 w 399"/>
              <a:gd name="T49" fmla="*/ 2147483646 h 159"/>
              <a:gd name="T50" fmla="*/ 2147483646 w 399"/>
              <a:gd name="T51" fmla="*/ 2147483646 h 159"/>
              <a:gd name="T52" fmla="*/ 2147483646 w 399"/>
              <a:gd name="T53" fmla="*/ 2147483646 h 159"/>
              <a:gd name="T54" fmla="*/ 2147483646 w 399"/>
              <a:gd name="T55" fmla="*/ 2147483646 h 159"/>
              <a:gd name="T56" fmla="*/ 2147483646 w 399"/>
              <a:gd name="T57" fmla="*/ 2147483646 h 159"/>
              <a:gd name="T58" fmla="*/ 2147483646 w 399"/>
              <a:gd name="T59" fmla="*/ 2147483646 h 159"/>
              <a:gd name="T60" fmla="*/ 2147483646 w 399"/>
              <a:gd name="T61" fmla="*/ 2147483646 h 159"/>
              <a:gd name="T62" fmla="*/ 2147483646 w 399"/>
              <a:gd name="T63" fmla="*/ 2147483646 h 159"/>
              <a:gd name="T64" fmla="*/ 2147483646 w 399"/>
              <a:gd name="T65" fmla="*/ 2147483646 h 159"/>
              <a:gd name="T66" fmla="*/ 2147483646 w 399"/>
              <a:gd name="T67" fmla="*/ 2147483646 h 159"/>
              <a:gd name="T68" fmla="*/ 2147483646 w 399"/>
              <a:gd name="T69" fmla="*/ 2147483646 h 159"/>
              <a:gd name="T70" fmla="*/ 2147483646 w 399"/>
              <a:gd name="T71" fmla="*/ 2147483646 h 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99" h="159">
                <a:moveTo>
                  <a:pt x="366" y="100"/>
                </a:moveTo>
                <a:cubicBezTo>
                  <a:pt x="371" y="101"/>
                  <a:pt x="374" y="109"/>
                  <a:pt x="371" y="115"/>
                </a:cubicBezTo>
                <a:cubicBezTo>
                  <a:pt x="366" y="122"/>
                  <a:pt x="356" y="123"/>
                  <a:pt x="350" y="118"/>
                </a:cubicBezTo>
                <a:cubicBezTo>
                  <a:pt x="337" y="109"/>
                  <a:pt x="343" y="89"/>
                  <a:pt x="361" y="88"/>
                </a:cubicBezTo>
                <a:cubicBezTo>
                  <a:pt x="382" y="87"/>
                  <a:pt x="399" y="110"/>
                  <a:pt x="383" y="131"/>
                </a:cubicBezTo>
                <a:cubicBezTo>
                  <a:pt x="368" y="152"/>
                  <a:pt x="337" y="152"/>
                  <a:pt x="313" y="148"/>
                </a:cubicBezTo>
                <a:cubicBezTo>
                  <a:pt x="296" y="144"/>
                  <a:pt x="277" y="138"/>
                  <a:pt x="261" y="129"/>
                </a:cubicBezTo>
                <a:cubicBezTo>
                  <a:pt x="260" y="128"/>
                  <a:pt x="260" y="128"/>
                  <a:pt x="260" y="128"/>
                </a:cubicBezTo>
                <a:cubicBezTo>
                  <a:pt x="252" y="138"/>
                  <a:pt x="246" y="148"/>
                  <a:pt x="240" y="159"/>
                </a:cubicBezTo>
                <a:cubicBezTo>
                  <a:pt x="193" y="134"/>
                  <a:pt x="166" y="28"/>
                  <a:pt x="91" y="11"/>
                </a:cubicBezTo>
                <a:cubicBezTo>
                  <a:pt x="61" y="4"/>
                  <a:pt x="20" y="17"/>
                  <a:pt x="11" y="53"/>
                </a:cubicBezTo>
                <a:cubicBezTo>
                  <a:pt x="5" y="82"/>
                  <a:pt x="31" y="115"/>
                  <a:pt x="63" y="109"/>
                </a:cubicBezTo>
                <a:cubicBezTo>
                  <a:pt x="80" y="106"/>
                  <a:pt x="93" y="86"/>
                  <a:pt x="89" y="68"/>
                </a:cubicBezTo>
                <a:cubicBezTo>
                  <a:pt x="86" y="50"/>
                  <a:pt x="65" y="37"/>
                  <a:pt x="48" y="45"/>
                </a:cubicBezTo>
                <a:cubicBezTo>
                  <a:pt x="35" y="50"/>
                  <a:pt x="31" y="65"/>
                  <a:pt x="36" y="76"/>
                </a:cubicBezTo>
                <a:cubicBezTo>
                  <a:pt x="42" y="88"/>
                  <a:pt x="64" y="91"/>
                  <a:pt x="69" y="78"/>
                </a:cubicBezTo>
                <a:cubicBezTo>
                  <a:pt x="73" y="67"/>
                  <a:pt x="63" y="61"/>
                  <a:pt x="59" y="61"/>
                </a:cubicBezTo>
                <a:cubicBezTo>
                  <a:pt x="52" y="60"/>
                  <a:pt x="44" y="64"/>
                  <a:pt x="43" y="72"/>
                </a:cubicBezTo>
                <a:cubicBezTo>
                  <a:pt x="42" y="61"/>
                  <a:pt x="54" y="56"/>
                  <a:pt x="62" y="58"/>
                </a:cubicBezTo>
                <a:cubicBezTo>
                  <a:pt x="69" y="60"/>
                  <a:pt x="76" y="68"/>
                  <a:pt x="72" y="79"/>
                </a:cubicBezTo>
                <a:cubicBezTo>
                  <a:pt x="66" y="96"/>
                  <a:pt x="39" y="94"/>
                  <a:pt x="32" y="78"/>
                </a:cubicBezTo>
                <a:cubicBezTo>
                  <a:pt x="26" y="65"/>
                  <a:pt x="33" y="48"/>
                  <a:pt x="46" y="42"/>
                </a:cubicBezTo>
                <a:cubicBezTo>
                  <a:pt x="67" y="33"/>
                  <a:pt x="89" y="48"/>
                  <a:pt x="93" y="69"/>
                </a:cubicBezTo>
                <a:cubicBezTo>
                  <a:pt x="97" y="89"/>
                  <a:pt x="84" y="110"/>
                  <a:pt x="64" y="114"/>
                </a:cubicBezTo>
                <a:cubicBezTo>
                  <a:pt x="28" y="121"/>
                  <a:pt x="0" y="85"/>
                  <a:pt x="8" y="52"/>
                </a:cubicBezTo>
                <a:cubicBezTo>
                  <a:pt x="18" y="14"/>
                  <a:pt x="60" y="0"/>
                  <a:pt x="94" y="7"/>
                </a:cubicBezTo>
                <a:cubicBezTo>
                  <a:pt x="166" y="24"/>
                  <a:pt x="192" y="118"/>
                  <a:pt x="238" y="151"/>
                </a:cubicBezTo>
                <a:cubicBezTo>
                  <a:pt x="242" y="143"/>
                  <a:pt x="249" y="134"/>
                  <a:pt x="256" y="126"/>
                </a:cubicBezTo>
                <a:cubicBezTo>
                  <a:pt x="234" y="113"/>
                  <a:pt x="213" y="96"/>
                  <a:pt x="207" y="73"/>
                </a:cubicBezTo>
                <a:cubicBezTo>
                  <a:pt x="240" y="78"/>
                  <a:pt x="306" y="67"/>
                  <a:pt x="345" y="75"/>
                </a:cubicBezTo>
                <a:cubicBezTo>
                  <a:pt x="313" y="74"/>
                  <a:pt x="283" y="103"/>
                  <a:pt x="264" y="124"/>
                </a:cubicBezTo>
                <a:cubicBezTo>
                  <a:pt x="280" y="133"/>
                  <a:pt x="297" y="140"/>
                  <a:pt x="314" y="143"/>
                </a:cubicBezTo>
                <a:cubicBezTo>
                  <a:pt x="335" y="147"/>
                  <a:pt x="365" y="148"/>
                  <a:pt x="380" y="131"/>
                </a:cubicBezTo>
                <a:cubicBezTo>
                  <a:pt x="395" y="113"/>
                  <a:pt x="380" y="92"/>
                  <a:pt x="361" y="93"/>
                </a:cubicBezTo>
                <a:cubicBezTo>
                  <a:pt x="348" y="94"/>
                  <a:pt x="344" y="110"/>
                  <a:pt x="352" y="116"/>
                </a:cubicBezTo>
                <a:cubicBezTo>
                  <a:pt x="363" y="123"/>
                  <a:pt x="376" y="111"/>
                  <a:pt x="366" y="100"/>
                </a:cubicBezTo>
                <a:close/>
              </a:path>
            </a:pathLst>
          </a:custGeom>
          <a:solidFill>
            <a:schemeClr val="tx1">
              <a:alpha val="7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90" name="组合 37"/>
          <p:cNvGrpSpPr/>
          <p:nvPr/>
        </p:nvGrpSpPr>
        <p:grpSpPr bwMode="auto">
          <a:xfrm>
            <a:off x="5086350" y="1192213"/>
            <a:ext cx="1974850" cy="49212"/>
            <a:chOff x="5108253" y="1177442"/>
            <a:chExt cx="1975492" cy="49074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5108253" y="1226516"/>
              <a:ext cx="1975492" cy="0"/>
            </a:xfrm>
            <a:prstGeom prst="line">
              <a:avLst/>
            </a:prstGeom>
            <a:ln w="2222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108253" y="1177442"/>
              <a:ext cx="1975492" cy="0"/>
            </a:xfrm>
            <a:prstGeom prst="line">
              <a:avLst/>
            </a:prstGeom>
            <a:ln w="28575" cmpd="sng">
              <a:solidFill>
                <a:schemeClr val="tx1">
                  <a:lumMod val="75000"/>
                  <a:lumOff val="25000"/>
                  <a:alpha val="83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91" name="文本框 39"/>
          <p:cNvSpPr txBox="1">
            <a:spLocks noChangeArrowheads="1"/>
          </p:cNvSpPr>
          <p:nvPr/>
        </p:nvSpPr>
        <p:spPr bwMode="auto">
          <a:xfrm>
            <a:off x="5470525" y="70167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3B3838"/>
                </a:solidFill>
                <a:latin typeface="微软雅黑" panose="020B0503020204020204" charset="-122"/>
                <a:ea typeface="微软雅黑" panose="020B0503020204020204" charset="-122"/>
              </a:rPr>
              <a:t>小组成员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52FCFF-275B-483C-A527-E902A849ED11}"/>
              </a:ext>
            </a:extLst>
          </p:cNvPr>
          <p:cNvSpPr txBox="1"/>
          <p:nvPr/>
        </p:nvSpPr>
        <p:spPr>
          <a:xfrm>
            <a:off x="7968280" y="3541441"/>
            <a:ext cx="17684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罗劲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D59122-8F1B-4FEA-8FE1-1D5A37650FB8}"/>
              </a:ext>
            </a:extLst>
          </p:cNvPr>
          <p:cNvSpPr txBox="1"/>
          <p:nvPr/>
        </p:nvSpPr>
        <p:spPr>
          <a:xfrm>
            <a:off x="9054128" y="3862388"/>
            <a:ext cx="26498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最短路径查询模块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智能推荐线路模块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所有路径查询模块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景点信息模块设计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用户信息注册模块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ldLvl="0" animBg="1"/>
      <p:bldP spid="105" grpId="0" bldLvl="0" animBg="1"/>
      <p:bldP spid="123" grpId="0" bldLvl="0" animBg="1"/>
      <p:bldP spid="124" grpId="0" bldLvl="0" animBg="1"/>
      <p:bldP spid="138" grpId="0"/>
      <p:bldP spid="139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流程图: 离页连接符 4">
            <a:extLst>
              <a:ext uri="{FF2B5EF4-FFF2-40B4-BE49-F238E27FC236}">
                <a16:creationId xmlns:a16="http://schemas.microsoft.com/office/drawing/2014/main" id="{1F193DE5-16E9-4A57-AB56-74B384F7652C}"/>
              </a:ext>
            </a:extLst>
          </p:cNvPr>
          <p:cNvSpPr/>
          <p:nvPr/>
        </p:nvSpPr>
        <p:spPr>
          <a:xfrm rot="10800000">
            <a:off x="953277" y="2002971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E95F3552-1465-41D8-ABB8-0B7E8C326F99}"/>
              </a:ext>
            </a:extLst>
          </p:cNvPr>
          <p:cNvSpPr/>
          <p:nvPr/>
        </p:nvSpPr>
        <p:spPr>
          <a:xfrm rot="10800000">
            <a:off x="2196582" y="569165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离页连接符 6">
            <a:extLst>
              <a:ext uri="{FF2B5EF4-FFF2-40B4-BE49-F238E27FC236}">
                <a16:creationId xmlns:a16="http://schemas.microsoft.com/office/drawing/2014/main" id="{3F3EA6BC-FB79-42FB-8F4A-056F8047EEF4}"/>
              </a:ext>
            </a:extLst>
          </p:cNvPr>
          <p:cNvSpPr/>
          <p:nvPr/>
        </p:nvSpPr>
        <p:spPr>
          <a:xfrm rot="10800000">
            <a:off x="5178488" y="2635898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离页连接符 7">
            <a:extLst>
              <a:ext uri="{FF2B5EF4-FFF2-40B4-BE49-F238E27FC236}">
                <a16:creationId xmlns:a16="http://schemas.microsoft.com/office/drawing/2014/main" id="{8B36B028-CA72-4D88-94C1-4C35F63B3F22}"/>
              </a:ext>
            </a:extLst>
          </p:cNvPr>
          <p:cNvSpPr/>
          <p:nvPr/>
        </p:nvSpPr>
        <p:spPr>
          <a:xfrm rot="10800000">
            <a:off x="10300996" y="1209869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486E8B40-79FD-422B-8495-6528FDFA8E84}"/>
              </a:ext>
            </a:extLst>
          </p:cNvPr>
          <p:cNvSpPr/>
          <p:nvPr/>
        </p:nvSpPr>
        <p:spPr>
          <a:xfrm rot="10800000">
            <a:off x="7727303" y="657032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离页连接符 9">
            <a:extLst>
              <a:ext uri="{FF2B5EF4-FFF2-40B4-BE49-F238E27FC236}">
                <a16:creationId xmlns:a16="http://schemas.microsoft.com/office/drawing/2014/main" id="{4D4CF0F8-8530-4B1F-9CE8-FBA7C24950F1}"/>
              </a:ext>
            </a:extLst>
          </p:cNvPr>
          <p:cNvSpPr/>
          <p:nvPr/>
        </p:nvSpPr>
        <p:spPr>
          <a:xfrm rot="10800000">
            <a:off x="8319797" y="2181809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离页连接符 10">
            <a:extLst>
              <a:ext uri="{FF2B5EF4-FFF2-40B4-BE49-F238E27FC236}">
                <a16:creationId xmlns:a16="http://schemas.microsoft.com/office/drawing/2014/main" id="{1A481EBD-043D-4F75-82C7-4B0C7D5D8EC7}"/>
              </a:ext>
            </a:extLst>
          </p:cNvPr>
          <p:cNvSpPr/>
          <p:nvPr/>
        </p:nvSpPr>
        <p:spPr>
          <a:xfrm rot="10800000">
            <a:off x="7574901" y="3645159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离页连接符 11">
            <a:extLst>
              <a:ext uri="{FF2B5EF4-FFF2-40B4-BE49-F238E27FC236}">
                <a16:creationId xmlns:a16="http://schemas.microsoft.com/office/drawing/2014/main" id="{55F5B411-C091-449E-8428-C5E864B12653}"/>
              </a:ext>
            </a:extLst>
          </p:cNvPr>
          <p:cNvSpPr/>
          <p:nvPr/>
        </p:nvSpPr>
        <p:spPr>
          <a:xfrm rot="10800000">
            <a:off x="2795295" y="3680148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流程图: 离页连接符 12">
            <a:extLst>
              <a:ext uri="{FF2B5EF4-FFF2-40B4-BE49-F238E27FC236}">
                <a16:creationId xmlns:a16="http://schemas.microsoft.com/office/drawing/2014/main" id="{96B15393-9193-4147-AC41-A3CBD6E9A491}"/>
              </a:ext>
            </a:extLst>
          </p:cNvPr>
          <p:cNvSpPr/>
          <p:nvPr/>
        </p:nvSpPr>
        <p:spPr>
          <a:xfrm rot="10800000">
            <a:off x="5178489" y="4438261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离页连接符 13">
            <a:extLst>
              <a:ext uri="{FF2B5EF4-FFF2-40B4-BE49-F238E27FC236}">
                <a16:creationId xmlns:a16="http://schemas.microsoft.com/office/drawing/2014/main" id="{B8015A24-1162-47E4-B5C4-6BC689667FFF}"/>
              </a:ext>
            </a:extLst>
          </p:cNvPr>
          <p:cNvSpPr/>
          <p:nvPr/>
        </p:nvSpPr>
        <p:spPr>
          <a:xfrm rot="10800000">
            <a:off x="5178489" y="5598367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流程图: 离页连接符 14">
            <a:extLst>
              <a:ext uri="{FF2B5EF4-FFF2-40B4-BE49-F238E27FC236}">
                <a16:creationId xmlns:a16="http://schemas.microsoft.com/office/drawing/2014/main" id="{C934ACF5-3D61-40D2-A51D-A32A67DCC7D9}"/>
              </a:ext>
            </a:extLst>
          </p:cNvPr>
          <p:cNvSpPr/>
          <p:nvPr/>
        </p:nvSpPr>
        <p:spPr>
          <a:xfrm rot="10800000">
            <a:off x="3435220" y="2002971"/>
            <a:ext cx="1184987" cy="793102"/>
          </a:xfrm>
          <a:prstGeom prst="flowChartOffpage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CAE6ED-57D9-4D01-89F0-49D893718B61}"/>
              </a:ext>
            </a:extLst>
          </p:cNvPr>
          <p:cNvSpPr/>
          <p:nvPr/>
        </p:nvSpPr>
        <p:spPr>
          <a:xfrm>
            <a:off x="5253721" y="5773319"/>
            <a:ext cx="100540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200" dirty="0"/>
              <a:t>午门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2BD629-6EEB-4FF1-BC24-E5E1457C8A5A}"/>
              </a:ext>
            </a:extLst>
          </p:cNvPr>
          <p:cNvSpPr/>
          <p:nvPr/>
        </p:nvSpPr>
        <p:spPr>
          <a:xfrm>
            <a:off x="5047298" y="456080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太和门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72389C-BCAF-45F3-BCD5-5E85C0251B97}"/>
              </a:ext>
            </a:extLst>
          </p:cNvPr>
          <p:cNvSpPr/>
          <p:nvPr/>
        </p:nvSpPr>
        <p:spPr>
          <a:xfrm>
            <a:off x="7459507" y="378431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九龙壁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300AB7-0E0A-4048-8B66-349FF878BBAE}"/>
              </a:ext>
            </a:extLst>
          </p:cNvPr>
          <p:cNvSpPr/>
          <p:nvPr/>
        </p:nvSpPr>
        <p:spPr>
          <a:xfrm>
            <a:off x="2727334" y="38534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中和殿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880E06-7F50-4957-A10F-C8E815488D72}"/>
              </a:ext>
            </a:extLst>
          </p:cNvPr>
          <p:cNvSpPr/>
          <p:nvPr/>
        </p:nvSpPr>
        <p:spPr>
          <a:xfrm>
            <a:off x="8167393" y="2343509"/>
            <a:ext cx="1653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皇极殿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35FEC4-741E-4DE0-9944-981A08478D1A}"/>
              </a:ext>
            </a:extLst>
          </p:cNvPr>
          <p:cNvSpPr/>
          <p:nvPr/>
        </p:nvSpPr>
        <p:spPr>
          <a:xfrm>
            <a:off x="3329065" y="210633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养心殿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A4EE87E-2C35-4553-B176-D5C24ED3F99E}"/>
              </a:ext>
            </a:extLst>
          </p:cNvPr>
          <p:cNvSpPr/>
          <p:nvPr/>
        </p:nvSpPr>
        <p:spPr>
          <a:xfrm>
            <a:off x="5063094" y="278363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慈宁宫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09F166-2F5E-47E9-9EE6-3B3946AD9AEA}"/>
              </a:ext>
            </a:extLst>
          </p:cNvPr>
          <p:cNvSpPr/>
          <p:nvPr/>
        </p:nvSpPr>
        <p:spPr>
          <a:xfrm>
            <a:off x="10185603" y="136226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永和宫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56F379-9D2C-483B-A898-818D7759E9DF}"/>
              </a:ext>
            </a:extLst>
          </p:cNvPr>
          <p:cNvSpPr/>
          <p:nvPr/>
        </p:nvSpPr>
        <p:spPr>
          <a:xfrm>
            <a:off x="7388695" y="85795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乾隆花园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9D4BE77-B227-43D0-AC22-F3E6E48A1155}"/>
              </a:ext>
            </a:extLst>
          </p:cNvPr>
          <p:cNvSpPr/>
          <p:nvPr/>
        </p:nvSpPr>
        <p:spPr>
          <a:xfrm>
            <a:off x="2081189" y="73464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御花园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1C0E11-7B57-4D31-A416-EC98A187AA39}"/>
              </a:ext>
            </a:extLst>
          </p:cNvPr>
          <p:cNvSpPr/>
          <p:nvPr/>
        </p:nvSpPr>
        <p:spPr>
          <a:xfrm>
            <a:off x="852912" y="2106331"/>
            <a:ext cx="14334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乾清门</a:t>
            </a:r>
          </a:p>
        </p:txBody>
      </p:sp>
      <p:sp>
        <p:nvSpPr>
          <p:cNvPr id="39" name="箭头: 上 38">
            <a:extLst>
              <a:ext uri="{FF2B5EF4-FFF2-40B4-BE49-F238E27FC236}">
                <a16:creationId xmlns:a16="http://schemas.microsoft.com/office/drawing/2014/main" id="{60B3F766-C645-48F0-9C55-600FB1BABDF8}"/>
              </a:ext>
            </a:extLst>
          </p:cNvPr>
          <p:cNvSpPr/>
          <p:nvPr/>
        </p:nvSpPr>
        <p:spPr>
          <a:xfrm>
            <a:off x="5624898" y="5298716"/>
            <a:ext cx="263047" cy="2121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上 39">
            <a:extLst>
              <a:ext uri="{FF2B5EF4-FFF2-40B4-BE49-F238E27FC236}">
                <a16:creationId xmlns:a16="http://schemas.microsoft.com/office/drawing/2014/main" id="{B219202C-0272-414B-8C5E-263780353ED2}"/>
              </a:ext>
            </a:extLst>
          </p:cNvPr>
          <p:cNvSpPr/>
          <p:nvPr/>
        </p:nvSpPr>
        <p:spPr>
          <a:xfrm rot="18076476">
            <a:off x="4441633" y="4136490"/>
            <a:ext cx="207843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上 40">
            <a:extLst>
              <a:ext uri="{FF2B5EF4-FFF2-40B4-BE49-F238E27FC236}">
                <a16:creationId xmlns:a16="http://schemas.microsoft.com/office/drawing/2014/main" id="{212D8A9A-4526-427C-93D4-4C386AEE78BF}"/>
              </a:ext>
            </a:extLst>
          </p:cNvPr>
          <p:cNvSpPr/>
          <p:nvPr/>
        </p:nvSpPr>
        <p:spPr>
          <a:xfrm rot="3236626">
            <a:off x="4486118" y="3005621"/>
            <a:ext cx="147103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上 41">
            <a:extLst>
              <a:ext uri="{FF2B5EF4-FFF2-40B4-BE49-F238E27FC236}">
                <a16:creationId xmlns:a16="http://schemas.microsoft.com/office/drawing/2014/main" id="{A220F8C0-E7A1-4878-973B-550B3C405F8B}"/>
              </a:ext>
            </a:extLst>
          </p:cNvPr>
          <p:cNvSpPr/>
          <p:nvPr/>
        </p:nvSpPr>
        <p:spPr>
          <a:xfrm rot="16952794">
            <a:off x="9608218" y="557376"/>
            <a:ext cx="236794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上 42">
            <a:extLst>
              <a:ext uri="{FF2B5EF4-FFF2-40B4-BE49-F238E27FC236}">
                <a16:creationId xmlns:a16="http://schemas.microsoft.com/office/drawing/2014/main" id="{00A1AEDE-01A3-4806-A8BC-1DD7ED6EC66F}"/>
              </a:ext>
            </a:extLst>
          </p:cNvPr>
          <p:cNvSpPr/>
          <p:nvPr/>
        </p:nvSpPr>
        <p:spPr>
          <a:xfrm rot="2341241">
            <a:off x="1536915" y="858412"/>
            <a:ext cx="229624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箭头: 上 43">
            <a:extLst>
              <a:ext uri="{FF2B5EF4-FFF2-40B4-BE49-F238E27FC236}">
                <a16:creationId xmlns:a16="http://schemas.microsoft.com/office/drawing/2014/main" id="{42AACEEE-728F-4643-9742-9EBD944910FB}"/>
              </a:ext>
            </a:extLst>
          </p:cNvPr>
          <p:cNvSpPr/>
          <p:nvPr/>
        </p:nvSpPr>
        <p:spPr>
          <a:xfrm rot="5400000">
            <a:off x="2644693" y="1889995"/>
            <a:ext cx="236794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上 44">
            <a:extLst>
              <a:ext uri="{FF2B5EF4-FFF2-40B4-BE49-F238E27FC236}">
                <a16:creationId xmlns:a16="http://schemas.microsoft.com/office/drawing/2014/main" id="{1CDE9C8A-C1AF-4553-9554-44143E201CD7}"/>
              </a:ext>
            </a:extLst>
          </p:cNvPr>
          <p:cNvSpPr/>
          <p:nvPr/>
        </p:nvSpPr>
        <p:spPr>
          <a:xfrm rot="3639481">
            <a:off x="6904503" y="3948254"/>
            <a:ext cx="236794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上 45">
            <a:extLst>
              <a:ext uri="{FF2B5EF4-FFF2-40B4-BE49-F238E27FC236}">
                <a16:creationId xmlns:a16="http://schemas.microsoft.com/office/drawing/2014/main" id="{13BDC6DA-FF37-4890-A849-68CC62225644}"/>
              </a:ext>
            </a:extLst>
          </p:cNvPr>
          <p:cNvSpPr/>
          <p:nvPr/>
        </p:nvSpPr>
        <p:spPr>
          <a:xfrm rot="19105286">
            <a:off x="8237933" y="1490668"/>
            <a:ext cx="171798" cy="7710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3E8AE721-98C2-41B4-806F-A172769A6CFE}"/>
              </a:ext>
            </a:extLst>
          </p:cNvPr>
          <p:cNvSpPr/>
          <p:nvPr/>
        </p:nvSpPr>
        <p:spPr>
          <a:xfrm rot="2685972">
            <a:off x="10059241" y="1886892"/>
            <a:ext cx="169283" cy="1211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2384D08C-D71D-432C-8C7F-AE1852356DED}"/>
              </a:ext>
            </a:extLst>
          </p:cNvPr>
          <p:cNvSpPr/>
          <p:nvPr/>
        </p:nvSpPr>
        <p:spPr>
          <a:xfrm rot="17983269">
            <a:off x="4916057" y="2221420"/>
            <a:ext cx="143314" cy="6984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上 48">
            <a:extLst>
              <a:ext uri="{FF2B5EF4-FFF2-40B4-BE49-F238E27FC236}">
                <a16:creationId xmlns:a16="http://schemas.microsoft.com/office/drawing/2014/main" id="{975E1AC6-270E-4340-AA2C-0AE6C3EA82C7}"/>
              </a:ext>
            </a:extLst>
          </p:cNvPr>
          <p:cNvSpPr/>
          <p:nvPr/>
        </p:nvSpPr>
        <p:spPr>
          <a:xfrm rot="2405773">
            <a:off x="8081065" y="2906999"/>
            <a:ext cx="161379" cy="89915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544389-7986-431E-AB1C-6C91969D7B60}"/>
              </a:ext>
            </a:extLst>
          </p:cNvPr>
          <p:cNvSpPr txBox="1"/>
          <p:nvPr/>
        </p:nvSpPr>
        <p:spPr>
          <a:xfrm>
            <a:off x="5617718" y="6313387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B18D438-A51D-4E4D-99B2-A9A3918C7BD5}"/>
              </a:ext>
            </a:extLst>
          </p:cNvPr>
          <p:cNvSpPr txBox="1"/>
          <p:nvPr/>
        </p:nvSpPr>
        <p:spPr>
          <a:xfrm>
            <a:off x="5418098" y="5141559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F5B1D46-3B85-4B3D-AABA-557C8C306FF7}"/>
              </a:ext>
            </a:extLst>
          </p:cNvPr>
          <p:cNvSpPr txBox="1"/>
          <p:nvPr/>
        </p:nvSpPr>
        <p:spPr>
          <a:xfrm>
            <a:off x="3234572" y="4457576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2FA4AA-9E0F-4387-8E02-AFDC575FBC6D}"/>
              </a:ext>
            </a:extLst>
          </p:cNvPr>
          <p:cNvSpPr txBox="1"/>
          <p:nvPr/>
        </p:nvSpPr>
        <p:spPr>
          <a:xfrm>
            <a:off x="8071261" y="4457576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78B66F-91C5-4355-9F96-FD1798F9E6A2}"/>
              </a:ext>
            </a:extLst>
          </p:cNvPr>
          <p:cNvSpPr txBox="1"/>
          <p:nvPr/>
        </p:nvSpPr>
        <p:spPr>
          <a:xfrm>
            <a:off x="5698666" y="3389171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7387DE-DFD7-40BA-8BE4-8090C078D7A7}"/>
              </a:ext>
            </a:extLst>
          </p:cNvPr>
          <p:cNvSpPr txBox="1"/>
          <p:nvPr/>
        </p:nvSpPr>
        <p:spPr>
          <a:xfrm>
            <a:off x="1374844" y="2752572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619DBDA-DA81-45C8-BD05-EEABE885725B}"/>
              </a:ext>
            </a:extLst>
          </p:cNvPr>
          <p:cNvSpPr txBox="1"/>
          <p:nvPr/>
        </p:nvSpPr>
        <p:spPr>
          <a:xfrm>
            <a:off x="2626647" y="1306726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F2C1A3-C1F3-41CA-812C-FDABC2C17303}"/>
              </a:ext>
            </a:extLst>
          </p:cNvPr>
          <p:cNvSpPr txBox="1"/>
          <p:nvPr/>
        </p:nvSpPr>
        <p:spPr>
          <a:xfrm>
            <a:off x="3867290" y="2714768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ADA8C49-A166-4F1E-AAC4-074E5DDF8E5B}"/>
              </a:ext>
            </a:extLst>
          </p:cNvPr>
          <p:cNvSpPr txBox="1"/>
          <p:nvPr/>
        </p:nvSpPr>
        <p:spPr>
          <a:xfrm>
            <a:off x="8759888" y="2994226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C39AF3F-BF3D-444C-B247-926C04CBB854}"/>
              </a:ext>
            </a:extLst>
          </p:cNvPr>
          <p:cNvSpPr txBox="1"/>
          <p:nvPr/>
        </p:nvSpPr>
        <p:spPr>
          <a:xfrm>
            <a:off x="10771443" y="1970704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FF40630-968D-4266-A18A-E420D82B5492}"/>
              </a:ext>
            </a:extLst>
          </p:cNvPr>
          <p:cNvSpPr txBox="1"/>
          <p:nvPr/>
        </p:nvSpPr>
        <p:spPr>
          <a:xfrm>
            <a:off x="8271426" y="1410323"/>
            <a:ext cx="841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5F3102-6212-4086-AF7B-860AE30FCA89}"/>
              </a:ext>
            </a:extLst>
          </p:cNvPr>
          <p:cNvSpPr txBox="1"/>
          <p:nvPr/>
        </p:nvSpPr>
        <p:spPr>
          <a:xfrm>
            <a:off x="4528757" y="295830"/>
            <a:ext cx="328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系统设计概念图</a:t>
            </a:r>
          </a:p>
        </p:txBody>
      </p:sp>
    </p:spTree>
    <p:extLst>
      <p:ext uri="{BB962C8B-B14F-4D97-AF65-F5344CB8AC3E}">
        <p14:creationId xmlns:p14="http://schemas.microsoft.com/office/powerpoint/2010/main" val="188588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38435"/>
          </a:xfrm>
        </p:spPr>
        <p:txBody>
          <a:bodyPr/>
          <a:lstStyle/>
          <a:p>
            <a:r>
              <a:rPr lang="zh-CN" altLang="en-US" dirty="0"/>
              <a:t>用户登录界面</a:t>
            </a:r>
            <a:br>
              <a:rPr lang="en-US" altLang="zh-CN" dirty="0"/>
            </a:br>
            <a:r>
              <a:rPr lang="zh-CN" altLang="en-US" sz="2000" dirty="0"/>
              <a:t>根据选项调用不同功能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24D377-E3E0-4E1B-82C3-E7CBC249FC14}"/>
              </a:ext>
            </a:extLst>
          </p:cNvPr>
          <p:cNvSpPr txBox="1"/>
          <p:nvPr/>
        </p:nvSpPr>
        <p:spPr>
          <a:xfrm>
            <a:off x="967666" y="1764061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登录系统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通过账号进行身份认证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4683B3A-39E3-4547-91EB-66EC0FB592C9}"/>
              </a:ext>
            </a:extLst>
          </p:cNvPr>
          <p:cNvSpPr txBox="1"/>
          <p:nvPr/>
        </p:nvSpPr>
        <p:spPr>
          <a:xfrm>
            <a:off x="967665" y="2935664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退出系统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显示时间与问候语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D9EF5AA-BAA5-44F8-A5DE-D0785DB5ECC4}"/>
              </a:ext>
            </a:extLst>
          </p:cNvPr>
          <p:cNvSpPr txBox="1"/>
          <p:nvPr/>
        </p:nvSpPr>
        <p:spPr>
          <a:xfrm>
            <a:off x="967665" y="4107267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注册系统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新用户进行注册，输入信息。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FDBF3-25EF-4896-8C19-AD2208AB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503" y="784054"/>
            <a:ext cx="6750709" cy="49770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EE4DD3-060A-402B-B2AB-E186DD0E0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502" y="784054"/>
            <a:ext cx="6750709" cy="49770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3976BC-7A56-4C8F-81DD-8235739D8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501" y="754369"/>
            <a:ext cx="6750711" cy="50067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4DA24E7-7CAD-4653-8C75-11692A0E3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500" y="754369"/>
            <a:ext cx="6688541" cy="500677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992"/>
          </a:xfrm>
        </p:spPr>
        <p:txBody>
          <a:bodyPr/>
          <a:lstStyle/>
          <a:p>
            <a:r>
              <a:rPr lang="zh-CN" altLang="en-US" dirty="0"/>
              <a:t>管理员界面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CCE205-4FEF-44A8-AF12-F00A8B43575C}"/>
              </a:ext>
            </a:extLst>
          </p:cNvPr>
          <p:cNvSpPr txBox="1"/>
          <p:nvPr/>
        </p:nvSpPr>
        <p:spPr>
          <a:xfrm>
            <a:off x="1313895" y="1242874"/>
            <a:ext cx="238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管理系统信息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8F83B5-0EDC-4125-A50B-D62FCF5918C1}"/>
              </a:ext>
            </a:extLst>
          </p:cNvPr>
          <p:cNvSpPr txBox="1"/>
          <p:nvPr/>
        </p:nvSpPr>
        <p:spPr>
          <a:xfrm>
            <a:off x="967666" y="1764061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查询所有景点信息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浏览景点的基本信息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7DD893-9B96-4B10-89A1-C55C95A3F694}"/>
              </a:ext>
            </a:extLst>
          </p:cNvPr>
          <p:cNvSpPr txBox="1"/>
          <p:nvPr/>
        </p:nvSpPr>
        <p:spPr>
          <a:xfrm>
            <a:off x="967665" y="2964390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查询目标景点的最短路径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通过</a:t>
            </a:r>
            <a:r>
              <a:rPr lang="en-US" altLang="zh-CN" dirty="0"/>
              <a:t>Dijkstra</a:t>
            </a:r>
            <a:r>
              <a:rPr lang="zh-CN" altLang="en-US" dirty="0"/>
              <a:t>算法得出目标景点最短路径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E07E55-A3E5-4E80-8ECE-40240947BC5A}"/>
              </a:ext>
            </a:extLst>
          </p:cNvPr>
          <p:cNvSpPr txBox="1"/>
          <p:nvPr/>
        </p:nvSpPr>
        <p:spPr>
          <a:xfrm>
            <a:off x="967665" y="4441718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查询所有景点的最短路径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通过</a:t>
            </a:r>
            <a:r>
              <a:rPr lang="en-US" altLang="zh-CN" dirty="0"/>
              <a:t>Dijkstra </a:t>
            </a:r>
            <a:r>
              <a:rPr lang="zh-CN" altLang="en-US" dirty="0"/>
              <a:t>算法得出目标景点到所有景点的最短路径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BFDD05-E55A-4A13-BFBF-7EECF9C29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9" y="1034815"/>
            <a:ext cx="7025951" cy="5058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36892AB-7870-4822-A2D5-0CEDFD28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668" y="1063691"/>
            <a:ext cx="7025951" cy="5029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CC8E94-39CA-4CE7-A4BA-BB943AEC8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667" y="1034815"/>
            <a:ext cx="7025951" cy="45647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F790AE-15EE-4E37-ACC6-3D14ECD37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665" y="1063690"/>
            <a:ext cx="7025951" cy="502919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D0F1DE2-4982-4AD7-B1D6-E6441897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78992"/>
          </a:xfrm>
        </p:spPr>
        <p:txBody>
          <a:bodyPr/>
          <a:lstStyle/>
          <a:p>
            <a:r>
              <a:rPr lang="zh-CN" altLang="en-US" dirty="0"/>
              <a:t>管理员界面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310D53-247C-4C4A-97B0-A1E796CBA8CB}"/>
              </a:ext>
            </a:extLst>
          </p:cNvPr>
          <p:cNvSpPr txBox="1"/>
          <p:nvPr/>
        </p:nvSpPr>
        <p:spPr>
          <a:xfrm>
            <a:off x="1313895" y="1242874"/>
            <a:ext cx="2388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管理系统信息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05B9EE-CA82-42A6-8C5A-F6165BBF73A9}"/>
              </a:ext>
            </a:extLst>
          </p:cNvPr>
          <p:cNvSpPr txBox="1"/>
          <p:nvPr/>
        </p:nvSpPr>
        <p:spPr>
          <a:xfrm>
            <a:off x="967666" y="1764061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修改景点状态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改变景点的开放状态。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A732CC-35DB-4480-B9B8-8D8F686D25B6}"/>
              </a:ext>
            </a:extLst>
          </p:cNvPr>
          <p:cNvSpPr txBox="1"/>
          <p:nvPr/>
        </p:nvSpPr>
        <p:spPr>
          <a:xfrm>
            <a:off x="967665" y="2964390"/>
            <a:ext cx="3311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更改目标景点路径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改变路径开通状态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4774FF-33E6-42F3-A206-2F489352927C}"/>
              </a:ext>
            </a:extLst>
          </p:cNvPr>
          <p:cNvSpPr txBox="1"/>
          <p:nvPr/>
        </p:nvSpPr>
        <p:spPr>
          <a:xfrm>
            <a:off x="967664" y="4164719"/>
            <a:ext cx="331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智能推荐景点路线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根据查询记录，智能推荐旅游线路</a:t>
            </a:r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7116B5-E687-4953-B76A-3A1E3867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00" y="643813"/>
            <a:ext cx="7625529" cy="56263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F73FA0C-7D2E-44EE-9C65-AA029DC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794" y="643813"/>
            <a:ext cx="7625529" cy="56263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F58696-6314-4FD8-9D70-C7B945B43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88" y="643813"/>
            <a:ext cx="7625529" cy="56263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F9C145-0A14-4578-AD2E-B2D2FE2C1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981" y="643813"/>
            <a:ext cx="7625529" cy="56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6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basetag"/>
  <p:tag name="KSO_WM_TEMPLATE_INDEX" val="201636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TEMPLATE_THUMBS_INDEX" val="1、4、6、7、9、10、11、15、17、18、20、21、22、23、24、34、35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SLIDE_ID" val="basetag20163667_4"/>
  <p:tag name="KSO_WM_SLIDE_INDEX" val="4"/>
  <p:tag name="KSO_WM_SLIDE_ITEM_CNT" val="0"/>
  <p:tag name="KSO_WM_SLIDE_TYPE" val="text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SLIDE_ID" val="basetag20163667_8"/>
  <p:tag name="KSO_WM_SLIDE_INDEX" val="8"/>
  <p:tag name="KSO_WM_SLIDE_ITEM_CNT" val="0"/>
  <p:tag name="KSO_WM_SLIDE_TYPE" val="text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SLIDE_ID" val="basetag20163667_11"/>
  <p:tag name="KSO_WM_SLIDE_INDEX" val="11"/>
  <p:tag name="KSO_WM_SLIDE_ITEM_CNT" val="0"/>
  <p:tag name="KSO_WM_SLIDE_TYPE" val="text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SLIDE_ID" val="basetag20163667_4"/>
  <p:tag name="KSO_WM_SLIDE_INDEX" val="4"/>
  <p:tag name="KSO_WM_SLIDE_ITEM_CNT" val="0"/>
  <p:tag name="KSO_WM_SLIDE_TYPE" val="text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basetag"/>
  <p:tag name="KSO_WM_TEMPLATE_INDEX" val="20163667"/>
  <p:tag name="KSO_WM_TAG_VERSION" val="1.0"/>
  <p:tag name="KSO_WM_SLIDE_ID" val="basetag20163667_4"/>
  <p:tag name="KSO_WM_SLIDE_INDEX" val="4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622</Words>
  <Application>Microsoft Office PowerPoint</Application>
  <PresentationFormat>宽屏</PresentationFormat>
  <Paragraphs>140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华文楷体</vt:lpstr>
      <vt:lpstr>微软雅黑</vt:lpstr>
      <vt:lpstr>Arial</vt:lpstr>
      <vt:lpstr>Calibri</vt:lpstr>
      <vt:lpstr>Calibri Light</vt:lpstr>
      <vt:lpstr>Corbel</vt:lpstr>
      <vt:lpstr>Impact</vt:lpstr>
      <vt:lpstr>1_Office 主题</vt:lpstr>
      <vt:lpstr>故宫旅游导航系统</vt:lpstr>
      <vt:lpstr> 前言</vt:lpstr>
      <vt:lpstr>PowerPoint 演示文稿</vt:lpstr>
      <vt:lpstr>PowerPoint 演示文稿</vt:lpstr>
      <vt:lpstr>PowerPoint 演示文稿</vt:lpstr>
      <vt:lpstr>PowerPoint 演示文稿</vt:lpstr>
      <vt:lpstr>用户登录界面 根据选项调用不同功能</vt:lpstr>
      <vt:lpstr>管理员界面</vt:lpstr>
      <vt:lpstr>管理员界面</vt:lpstr>
      <vt:lpstr>管理员界面</vt:lpstr>
      <vt:lpstr>有待改进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luojin</cp:lastModifiedBy>
  <cp:revision>74</cp:revision>
  <dcterms:created xsi:type="dcterms:W3CDTF">2017-12-12T08:59:52Z</dcterms:created>
  <dcterms:modified xsi:type="dcterms:W3CDTF">2019-03-14T15:10:40Z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