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52" r:id="rId2"/>
  </p:sldMasterIdLst>
  <p:sldIdLst>
    <p:sldId id="259" r:id="rId3"/>
    <p:sldId id="258" r:id="rId4"/>
    <p:sldId id="260" r:id="rId5"/>
    <p:sldId id="261" r:id="rId6"/>
    <p:sldId id="262" r:id="rId7"/>
    <p:sldId id="264" r:id="rId8"/>
    <p:sldId id="265" r:id="rId9"/>
    <p:sldId id="263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8">
          <p15:clr>
            <a:srgbClr val="A4A3A4"/>
          </p15:clr>
        </p15:guide>
        <p15:guide id="2" pos="4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B2E83"/>
    <a:srgbClr val="E8D3A2"/>
    <a:srgbClr val="E8E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1" autoAdjust="0"/>
    <p:restoredTop sz="94682"/>
  </p:normalViewPr>
  <p:slideViewPr>
    <p:cSldViewPr snapToGrid="0" snapToObjects="1" showGuides="1">
      <p:cViewPr varScale="1">
        <p:scale>
          <a:sx n="85" d="100"/>
          <a:sy n="85" d="100"/>
        </p:scale>
        <p:origin x="96" y="660"/>
      </p:cViewPr>
      <p:guideLst>
        <p:guide orient="horz" pos="2488"/>
        <p:guide pos="4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7334" y="6354234"/>
            <a:ext cx="2540000" cy="266700"/>
          </a:xfrm>
          <a:prstGeom prst="rect">
            <a:avLst/>
          </a:prstGeom>
        </p:spPr>
      </p:pic>
      <p:pic>
        <p:nvPicPr>
          <p:cNvPr id="2" name="Picture 1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71757" y="1179824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 smtClean="0"/>
              <a:t>TITLE HERE</a:t>
            </a:r>
            <a:br>
              <a:rPr lang="en-US" dirty="0" smtClean="0"/>
            </a:br>
            <a:r>
              <a:rPr lang="en-US" dirty="0" smtClean="0"/>
              <a:t>ENCODE NORMAL</a:t>
            </a:r>
            <a:br>
              <a:rPr lang="en-US" dirty="0" smtClean="0"/>
            </a:br>
            <a:r>
              <a:rPr lang="en-US" dirty="0" smtClean="0"/>
              <a:t>BLACK, 50 PT.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491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FFFFF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REGULAR	, 24 PT.)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7" y="365069"/>
            <a:ext cx="8184662" cy="998440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 smtClean="0"/>
              <a:t>HEADER HERE </a:t>
            </a:r>
            <a:br>
              <a:rPr lang="en-US" dirty="0" smtClean="0"/>
            </a:br>
            <a:r>
              <a:rPr lang="en-US" dirty="0" smtClean="0"/>
              <a:t>(ENCODE NORMAL BLACK, 30 PT.)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24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Bulleted 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064505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 smtClean="0"/>
              <a:t>HEADER HERE </a:t>
            </a:r>
            <a:br>
              <a:rPr lang="en-US" dirty="0" smtClean="0"/>
            </a:br>
            <a:r>
              <a:rPr lang="en-US" dirty="0" smtClean="0"/>
              <a:t>(ENCODE NORMAL BLACK, 30 PT.)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337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FFFFF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Graphics can go here – </a:t>
            </a:r>
            <a:br>
              <a:rPr lang="en-US" dirty="0" smtClean="0"/>
            </a:br>
            <a:r>
              <a:rPr lang="en-US" dirty="0" smtClean="0"/>
              <a:t>replace this box with your image or chart</a:t>
            </a:r>
            <a:endParaRPr lang="en-US" dirty="0"/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16644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 smtClean="0"/>
              <a:t>HEADER HERE </a:t>
            </a:r>
            <a:br>
              <a:rPr lang="en-US" dirty="0" smtClean="0"/>
            </a:br>
            <a:r>
              <a:rPr lang="en-US" dirty="0" smtClean="0"/>
              <a:t>(ENCODE NORMAL BLACK, 30 PT.)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56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71757" y="1167124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 smtClean="0"/>
              <a:t>TITLE HERE</a:t>
            </a:r>
            <a:br>
              <a:rPr lang="en-US" dirty="0" smtClean="0"/>
            </a:br>
            <a:r>
              <a:rPr lang="en-US" dirty="0" smtClean="0"/>
              <a:t>ENCODE NORMAL</a:t>
            </a:r>
            <a:br>
              <a:rPr lang="en-US" dirty="0" smtClean="0"/>
            </a:br>
            <a:r>
              <a:rPr lang="en-US" dirty="0" smtClean="0"/>
              <a:t>BLACK, 50 PT.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LIGHT, 24 PT.)</a:t>
            </a:r>
            <a:endParaRPr lang="en-US" dirty="0"/>
          </a:p>
        </p:txBody>
      </p:sp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55" y="6487457"/>
            <a:ext cx="2425295" cy="163374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84663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 smtClean="0"/>
              <a:t>HEADER HERE </a:t>
            </a:r>
            <a:br>
              <a:rPr lang="en-US" dirty="0" smtClean="0"/>
            </a:br>
            <a:r>
              <a:rPr lang="en-US" dirty="0" smtClean="0"/>
              <a:t>(ENCODE NORMAL BLACK, 30 PT.)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pic>
        <p:nvPicPr>
          <p:cNvPr id="9" name="Picture 8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7" name="Picture 6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83759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 smtClean="0"/>
              <a:t>HEADER HERE </a:t>
            </a:r>
            <a:br>
              <a:rPr lang="en-US" dirty="0" smtClean="0"/>
            </a:br>
            <a:r>
              <a:rPr lang="en-US" dirty="0" smtClean="0"/>
              <a:t>(ENCODE NORMAL BLACK, 30 PT.)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Graphics can go here – </a:t>
            </a:r>
            <a:br>
              <a:rPr lang="en-US" dirty="0" smtClean="0"/>
            </a:br>
            <a:r>
              <a:rPr lang="en-US" dirty="0" smtClean="0"/>
              <a:t>replace this box with your image or chart</a:t>
            </a:r>
            <a:endParaRPr lang="en-US" dirty="0"/>
          </a:p>
        </p:txBody>
      </p:sp>
      <p:pic>
        <p:nvPicPr>
          <p:cNvPr id="7" name="Picture 6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105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16644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 smtClean="0"/>
              <a:t>HEADER HERE </a:t>
            </a:r>
            <a:br>
              <a:rPr lang="en-US" dirty="0" smtClean="0"/>
            </a:br>
            <a:r>
              <a:rPr lang="en-US" dirty="0" smtClean="0"/>
              <a:t>(ENCODE NORMAL BLACK, 30 PT.)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703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 MAZE 1.0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824157" y="4938733"/>
            <a:ext cx="6972300" cy="2641756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spcBef>
                <a:spcPct val="0"/>
              </a:spcBef>
              <a:buNone/>
              <a:defRPr sz="500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r>
              <a:rPr lang="en-US" sz="3600" dirty="0" smtClean="0"/>
              <a:t>TCSS 504 (</a:t>
            </a:r>
            <a:r>
              <a:rPr lang="en-US" sz="3600" dirty="0"/>
              <a:t>Winter 2023</a:t>
            </a:r>
            <a:r>
              <a:rPr lang="en-US" sz="3600" dirty="0" smtClean="0"/>
              <a:t>)</a:t>
            </a:r>
          </a:p>
          <a:p>
            <a:endParaRPr lang="en-US" sz="3600" dirty="0" smtClean="0"/>
          </a:p>
          <a:p>
            <a:r>
              <a:rPr lang="en-US" sz="3600" dirty="0" smtClean="0"/>
              <a:t>Jesse Flores</a:t>
            </a:r>
          </a:p>
          <a:p>
            <a:r>
              <a:rPr lang="en-US" sz="3600" dirty="0" smtClean="0"/>
              <a:t>Ji Lu</a:t>
            </a:r>
          </a:p>
          <a:p>
            <a:r>
              <a:rPr lang="en-US" sz="3600" dirty="0" err="1" smtClean="0"/>
              <a:t>Xiying</a:t>
            </a:r>
            <a:r>
              <a:rPr lang="en-US" sz="3600" dirty="0" smtClean="0"/>
              <a:t> Long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4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34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7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 Database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6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 and Re-load (pickling)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05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Scenario (win)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56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Scenario (lost)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93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Demo Display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5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Question/Comments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59305" y="2308950"/>
            <a:ext cx="8197114" cy="381008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644" y="1580445"/>
            <a:ext cx="6309360" cy="473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89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4b2e83 1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B2B2B2"/>
      </a:accent4>
      <a:accent5>
        <a:srgbClr val="26005C"/>
      </a:accent5>
      <a:accent6>
        <a:srgbClr val="917B4C"/>
      </a:accent6>
      <a:hlink>
        <a:srgbClr val="26005C"/>
      </a:hlink>
      <a:folHlink>
        <a:srgbClr val="3300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</TotalTime>
  <Words>42</Words>
  <Application>Microsoft Office PowerPoint</Application>
  <PresentationFormat>On-screen Show (4:3)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Encode Sans Normal Black</vt:lpstr>
      <vt:lpstr>Lucida Grande</vt:lpstr>
      <vt:lpstr>Open Sans Light</vt:lpstr>
      <vt:lpstr>Uni Sans Regular</vt:lpstr>
      <vt:lpstr>Arial</vt:lpstr>
      <vt:lpstr>Open Sans</vt:lpstr>
      <vt:lpstr>Custom Design</vt:lpstr>
      <vt:lpstr>1_Custom Design</vt:lpstr>
      <vt:lpstr>TRIVIA MAZE 1.0   </vt:lpstr>
      <vt:lpstr>Project Overview</vt:lpstr>
      <vt:lpstr>UML Diagram</vt:lpstr>
      <vt:lpstr>SQLite Database</vt:lpstr>
      <vt:lpstr>Save and Re-load (pickling)</vt:lpstr>
      <vt:lpstr>Game Scenario (win)</vt:lpstr>
      <vt:lpstr>Game Scenario (lost)</vt:lpstr>
      <vt:lpstr>GUI Demo Display</vt:lpstr>
      <vt:lpstr>Question/Comments?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Alanya Cannon</dc:creator>
  <cp:lastModifiedBy>Ji Lu</cp:lastModifiedBy>
  <cp:revision>24</cp:revision>
  <cp:lastPrinted>2016-02-10T20:19:12Z</cp:lastPrinted>
  <dcterms:created xsi:type="dcterms:W3CDTF">2014-10-14T00:51:43Z</dcterms:created>
  <dcterms:modified xsi:type="dcterms:W3CDTF">2023-03-09T06:47:39Z</dcterms:modified>
</cp:coreProperties>
</file>