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3"/>
  </p:notesMasterIdLst>
  <p:sldIdLst>
    <p:sldId id="259" r:id="rId3"/>
    <p:sldId id="258" r:id="rId4"/>
    <p:sldId id="260" r:id="rId5"/>
    <p:sldId id="264" r:id="rId6"/>
    <p:sldId id="269" r:id="rId7"/>
    <p:sldId id="267" r:id="rId8"/>
    <p:sldId id="271" r:id="rId9"/>
    <p:sldId id="270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3" autoAdjust="0"/>
    <p:restoredTop sz="69021" autoAdjust="0"/>
  </p:normalViewPr>
  <p:slideViewPr>
    <p:cSldViewPr snapToGrid="0" snapToObjects="1" showGuides="1">
      <p:cViewPr>
        <p:scale>
          <a:sx n="125" d="100"/>
          <a:sy n="125" d="100"/>
        </p:scale>
        <p:origin x="1350" y="-1506"/>
      </p:cViewPr>
      <p:guideLst>
        <p:guide orient="horz" pos="2488"/>
        <p:guide pos="4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D6C9C-50AB-4D82-B7E8-85A9EFE5D6D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9C2F-3DBF-4067-A159-0FA99A4A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Greeting</a:t>
            </a:r>
            <a:r>
              <a:rPr lang="en-US" sz="1400" baseline="0" dirty="0" smtClean="0"/>
              <a:t> to audience from team members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</a:t>
            </a:r>
            <a:r>
              <a:rPr lang="en-US" sz="1400" baseline="0" dirty="0" smtClean="0"/>
              <a:t> Project is aimed to delivering a graphical user interface (GUI) game named “Trivia Maze” to the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Maze is composed of different size of rooms. By default, the maze is set to 5x5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Each door in the room will be connected to 1 question. Player can choose to answer the question or use golden key (but only 1 time opportunity). It’s player’s choice where and when do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To win the game, player has to make their way from entrance to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If all doors are locked and run out of key. Game will be 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Model, View, Design Pattern(next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All questions have to be saved to SQLite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aseline="0" dirty="0" smtClean="0"/>
              <a:t>Load and Re-load will be covered by Jesse.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MVC</a:t>
            </a:r>
            <a:r>
              <a:rPr lang="en-US" baseline="0" dirty="0" smtClean="0"/>
              <a:t> is used to separate the application logic into 3 interconnected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Model: left 5 classes. It will provides an interface to retrieve, update ,and delete data and other operations related to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View: is responsible for rendering the data and providing an interface for the player to interact with the application. It retrieves data from model and sends players input back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Controller: served as an intermediary between Model and View. Receiving player’s input via view, interacting with Model to retrieve and update data, and sends data back to the View for rendering.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Re-assigning</a:t>
            </a:r>
            <a:r>
              <a:rPr lang="en-US" baseline="0" dirty="0" smtClean="0"/>
              <a:t> command for “Instruction” to “</a:t>
            </a:r>
            <a:r>
              <a:rPr lang="en-US" baseline="0" dirty="0" err="1" smtClean="0"/>
              <a:t>how_to_play</a:t>
            </a:r>
            <a:r>
              <a:rPr lang="en-US" baseline="0" dirty="0" smtClean="0"/>
              <a:t>” method.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Demo without background music.</a:t>
            </a:r>
          </a:p>
          <a:p>
            <a:pPr marL="228600" indent="-228600">
              <a:buAutoNum type="arabicPeriod"/>
            </a:pPr>
            <a:r>
              <a:rPr lang="en-US" dirty="0" smtClean="0"/>
              <a:t>While demo, show win, lose</a:t>
            </a:r>
            <a:r>
              <a:rPr lang="en-US" baseline="0" dirty="0" smtClean="0"/>
              <a:t> scenarios and golden key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Full speed demo without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Save and Re-load functions while showing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89C2F-3DBF-4067-A159-0FA99A4AD7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1.0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24157" y="4938733"/>
            <a:ext cx="6972300" cy="264175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600" dirty="0" smtClean="0"/>
              <a:t>TCSS 504 (</a:t>
            </a:r>
            <a:r>
              <a:rPr lang="en-US" sz="3600" dirty="0"/>
              <a:t>Winter 2023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Jesse Flores</a:t>
            </a:r>
          </a:p>
          <a:p>
            <a:r>
              <a:rPr lang="en-US" sz="3600" dirty="0" smtClean="0"/>
              <a:t>Ji Lu</a:t>
            </a:r>
          </a:p>
          <a:p>
            <a:r>
              <a:rPr lang="en-US" sz="3600" dirty="0" err="1" smtClean="0"/>
              <a:t>Xiying</a:t>
            </a:r>
            <a:r>
              <a:rPr lang="en-US" sz="3600" dirty="0" smtClean="0"/>
              <a:t> Long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Question/Comments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305" y="2308950"/>
            <a:ext cx="8197114" cy="38100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4" y="1580445"/>
            <a:ext cx="630936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305" y="2328865"/>
            <a:ext cx="8197114" cy="3810086"/>
          </a:xfrm>
        </p:spPr>
        <p:txBody>
          <a:bodyPr/>
          <a:lstStyle/>
          <a:p>
            <a:r>
              <a:rPr lang="en-US" dirty="0" smtClean="0"/>
              <a:t>Graphical User Interface (GUI) game named “Trivia Maze”</a:t>
            </a:r>
          </a:p>
          <a:p>
            <a:r>
              <a:rPr lang="en-US" dirty="0" smtClean="0"/>
              <a:t>Model, View, Controller (MVC) Design Pattern</a:t>
            </a:r>
          </a:p>
          <a:p>
            <a:r>
              <a:rPr lang="en-US" dirty="0" smtClean="0"/>
              <a:t>SQLite Database</a:t>
            </a:r>
          </a:p>
          <a:p>
            <a:r>
              <a:rPr lang="en-US" dirty="0" smtClean="0"/>
              <a:t>Load and Re-load (pickling)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88" y="1607213"/>
            <a:ext cx="4937760" cy="5236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6340" y="1630073"/>
            <a:ext cx="2567940" cy="3543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50720" y="517755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6520" y="602708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1980" y="438878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Live 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Winning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Losing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Golden key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Re-load (pickling)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used pickle to save and load data to .</a:t>
            </a:r>
            <a:r>
              <a:rPr lang="en-US" dirty="0" err="1"/>
              <a:t>pkl</a:t>
            </a:r>
            <a:r>
              <a:rPr lang="en-US" dirty="0"/>
              <a:t> file.</a:t>
            </a:r>
          </a:p>
          <a:p>
            <a:r>
              <a:rPr lang="en-US" dirty="0"/>
              <a:t>Add menu buttons for save and load game.</a:t>
            </a:r>
          </a:p>
          <a:p>
            <a:r>
              <a:rPr lang="en-US" dirty="0"/>
              <a:t>Feedback for loading and saving game.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3BA97C5-837A-DB45-BBAE-18CBC6F4C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06" b="35652"/>
          <a:stretch/>
        </p:blipFill>
        <p:spPr>
          <a:xfrm>
            <a:off x="1077686" y="3690184"/>
            <a:ext cx="6629400" cy="26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conflicts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8" y="2715502"/>
            <a:ext cx="3657600" cy="301956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62" y="2638936"/>
            <a:ext cx="3657600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Future Work (Cont’d)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Difficulty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SQLite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Pivotal Tracker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Toggle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MVC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451</Words>
  <Application>Microsoft Office PowerPoint</Application>
  <PresentationFormat>On-screen Show (4:3)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Encode Sans Normal Black</vt:lpstr>
      <vt:lpstr>Lucida Grande</vt:lpstr>
      <vt:lpstr>Open Sans Light</vt:lpstr>
      <vt:lpstr>Uni Sans Regular</vt:lpstr>
      <vt:lpstr>Arial</vt:lpstr>
      <vt:lpstr>Calibri</vt:lpstr>
      <vt:lpstr>Open Sans</vt:lpstr>
      <vt:lpstr>Wingdings</vt:lpstr>
      <vt:lpstr>Custom Design</vt:lpstr>
      <vt:lpstr>1_Custom Design</vt:lpstr>
      <vt:lpstr>TRIVIA MAZE 1.0   </vt:lpstr>
      <vt:lpstr>Project Overview</vt:lpstr>
      <vt:lpstr>UML Diagram</vt:lpstr>
      <vt:lpstr>Project Demo</vt:lpstr>
      <vt:lpstr>Save and Re-load (pickling)</vt:lpstr>
      <vt:lpstr>Problems and Future Work</vt:lpstr>
      <vt:lpstr>Problems and Future Work</vt:lpstr>
      <vt:lpstr>Problems and Future Work (Cont’d)</vt:lpstr>
      <vt:lpstr>Lesson Learned</vt:lpstr>
      <vt:lpstr>Question/Comments?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Ji Lu</cp:lastModifiedBy>
  <cp:revision>37</cp:revision>
  <cp:lastPrinted>2016-02-10T20:19:12Z</cp:lastPrinted>
  <dcterms:created xsi:type="dcterms:W3CDTF">2014-10-14T00:51:43Z</dcterms:created>
  <dcterms:modified xsi:type="dcterms:W3CDTF">2023-03-18T18:28:45Z</dcterms:modified>
</cp:coreProperties>
</file>