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起步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能够知道如何创建小程序项目</a:t>
            </a:r>
            <a:endParaRPr lang="en-US" altLang="zh-CN" dirty="0"/>
          </a:p>
          <a:p>
            <a:r>
              <a:rPr lang="zh-CN" altLang="en-US" dirty="0"/>
              <a:t>能够清楚小程序项目的基本组成结构</a:t>
            </a:r>
            <a:endParaRPr lang="en-US" altLang="zh-CN" dirty="0"/>
          </a:p>
          <a:p>
            <a:r>
              <a:rPr lang="zh-CN" altLang="en-US" dirty="0"/>
              <a:t>能够知道小程序页面由几部分组成</a:t>
            </a:r>
            <a:endParaRPr lang="en-US" altLang="zh-CN" dirty="0"/>
          </a:p>
          <a:p>
            <a:r>
              <a:rPr lang="zh-CN" altLang="en-US" dirty="0"/>
              <a:t>能够知道小程序中常见的组件如何使用</a:t>
            </a:r>
            <a:endParaRPr lang="en-US" altLang="zh-CN" dirty="0"/>
          </a:p>
          <a:p>
            <a:r>
              <a:rPr lang="zh-CN" altLang="en-US" dirty="0"/>
              <a:t>能够知道小程序如何进行协同开发和发布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  <a:endParaRPr lang="en-US" altLang="zh-CN" dirty="0"/>
          </a:p>
          <a:p>
            <a:r>
              <a:rPr lang="zh-CN" altLang="en-US" dirty="0"/>
              <a:t>第一个小程序</a:t>
            </a:r>
            <a:endParaRPr lang="en-US" altLang="zh-CN" dirty="0"/>
          </a:p>
          <a:p>
            <a:r>
              <a:rPr lang="zh-CN" altLang="en-US" dirty="0"/>
              <a:t>小程序代码的构成</a:t>
            </a:r>
            <a:endParaRPr lang="en-US" altLang="zh-CN" dirty="0"/>
          </a:p>
          <a:p>
            <a:r>
              <a:rPr lang="zh-CN" altLang="en-US" dirty="0"/>
              <a:t>小程序的宿主环境</a:t>
            </a:r>
            <a:endParaRPr lang="en-US" altLang="zh-CN" dirty="0"/>
          </a:p>
          <a:p>
            <a:r>
              <a:rPr lang="zh-CN" altLang="en-US" dirty="0"/>
              <a:t>协同工作和发布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70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起步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118</cp:revision>
  <dcterms:created xsi:type="dcterms:W3CDTF">2020-03-31T02:23:27Z</dcterms:created>
  <dcterms:modified xsi:type="dcterms:W3CDTF">2020-05-26T02:39:00Z</dcterms:modified>
</cp:coreProperties>
</file>