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10"/>
  </p:notesMasterIdLst>
  <p:sldIdLst>
    <p:sldId id="260" r:id="rId6"/>
    <p:sldId id="424" r:id="rId7"/>
    <p:sldId id="26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49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模板与配置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能够使用 </a:t>
            </a:r>
            <a:r>
              <a:rPr lang="en-US" altLang="zh-CN" dirty="0"/>
              <a:t>WXML </a:t>
            </a:r>
            <a:r>
              <a:rPr lang="zh-CN" altLang="en-US" dirty="0"/>
              <a:t>模板语法渲染页面结构</a:t>
            </a:r>
            <a:endParaRPr lang="en-US" altLang="zh-CN" dirty="0"/>
          </a:p>
          <a:p>
            <a:r>
              <a:rPr lang="zh-CN" altLang="en-US" dirty="0"/>
              <a:t>能够使用 </a:t>
            </a:r>
            <a:r>
              <a:rPr lang="en-US" altLang="zh-CN" dirty="0"/>
              <a:t>WXSS </a:t>
            </a:r>
            <a:r>
              <a:rPr lang="zh-CN" altLang="en-US" dirty="0"/>
              <a:t>样式美化页面结构</a:t>
            </a:r>
            <a:endParaRPr lang="en-US" altLang="zh-CN" dirty="0"/>
          </a:p>
          <a:p>
            <a:r>
              <a:rPr lang="zh-CN" altLang="en-US" dirty="0"/>
              <a:t>能够使用 </a:t>
            </a:r>
            <a:r>
              <a:rPr lang="en-US" altLang="zh-CN" dirty="0"/>
              <a:t>app.json </a:t>
            </a:r>
            <a:r>
              <a:rPr lang="zh-CN" altLang="en-US" dirty="0"/>
              <a:t>对小程序进行全局性配置</a:t>
            </a:r>
            <a:endParaRPr lang="en-US" altLang="zh-CN" dirty="0"/>
          </a:p>
          <a:p>
            <a:r>
              <a:rPr lang="zh-CN" altLang="en-US" dirty="0"/>
              <a:t>能够使用 </a:t>
            </a:r>
            <a:r>
              <a:rPr lang="en-US" altLang="zh-CN" dirty="0"/>
              <a:t>page.json </a:t>
            </a:r>
            <a:r>
              <a:rPr lang="zh-CN" altLang="en-US" dirty="0"/>
              <a:t>对小程序页面进行个性化配置</a:t>
            </a:r>
            <a:endParaRPr lang="en-US" altLang="zh-CN" dirty="0"/>
          </a:p>
          <a:p>
            <a:r>
              <a:rPr lang="zh-CN" altLang="en-US" dirty="0"/>
              <a:t>能够知道如何发起网络数据请求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963330"/>
          </a:xfrm>
        </p:spPr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72</Words>
  <Application>Microsoft Office PowerPoint</Application>
  <PresentationFormat>宽屏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模板与配置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liu longbin</cp:lastModifiedBy>
  <cp:revision>126</cp:revision>
  <dcterms:created xsi:type="dcterms:W3CDTF">2020-03-31T02:23:27Z</dcterms:created>
  <dcterms:modified xsi:type="dcterms:W3CDTF">2020-06-02T10:50:48Z</dcterms:modified>
</cp:coreProperties>
</file>