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5" r:id="rId2"/>
    <p:sldMasterId id="2147483687" r:id="rId3"/>
    <p:sldMasterId id="2147483668" r:id="rId4"/>
    <p:sldMasterId id="2147483672" r:id="rId5"/>
  </p:sldMasterIdLst>
  <p:notesMasterIdLst>
    <p:notesMasterId r:id="rId10"/>
  </p:notesMasterIdLst>
  <p:sldIdLst>
    <p:sldId id="260" r:id="rId6"/>
    <p:sldId id="424" r:id="rId7"/>
    <p:sldId id="268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404040"/>
    <a:srgbClr val="00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49" autoAdjust="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9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2">
            <a:extLst>
              <a:ext uri="{FF2B5EF4-FFF2-40B4-BE49-F238E27FC236}">
                <a16:creationId xmlns:a16="http://schemas.microsoft.com/office/drawing/2014/main" id="{32458E56-6549-49C7-A782-3D0B2EC268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584" y="3023414"/>
            <a:ext cx="6412832" cy="811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请输入课程标题</a:t>
            </a:r>
          </a:p>
        </p:txBody>
      </p:sp>
    </p:spTree>
    <p:extLst>
      <p:ext uri="{BB962C8B-B14F-4D97-AF65-F5344CB8AC3E}">
        <p14:creationId xmlns:p14="http://schemas.microsoft.com/office/powerpoint/2010/main" val="47562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1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7D095BB6-7617-41E1-96A4-23FE4B643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995E7F2-3E9A-459F-9177-2D54B4EFC0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532904-A1F3-4046-9AAC-A8E52E0DE853}"/>
              </a:ext>
            </a:extLst>
          </p:cNvPr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D96F7B-238D-4F4F-A091-5653D5B6406D}"/>
              </a:ext>
            </a:extLst>
          </p:cNvPr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995E7F2-3E9A-459F-9177-2D54B4EFC0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532904-A1F3-4046-9AAC-A8E52E0DE853}"/>
              </a:ext>
            </a:extLst>
          </p:cNvPr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D96F7B-238D-4F4F-A091-5653D5B6406D}"/>
              </a:ext>
            </a:extLst>
          </p:cNvPr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404040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032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8701" y="1940037"/>
            <a:ext cx="5630484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95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>
            <a:extLst>
              <a:ext uri="{FF2B5EF4-FFF2-40B4-BE49-F238E27FC236}">
                <a16:creationId xmlns:a16="http://schemas.microsoft.com/office/drawing/2014/main" id="{2E08BFB6-2388-43CB-A4DE-6DEF912B1A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>
            <a:extLst>
              <a:ext uri="{FF2B5EF4-FFF2-40B4-BE49-F238E27FC236}">
                <a16:creationId xmlns:a16="http://schemas.microsoft.com/office/drawing/2014/main" id="{2E08BFB6-2388-43CB-A4DE-6DEF912B1A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171575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theme" Target="../theme/them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>
            <a:extLst>
              <a:ext uri="{FF2B5EF4-FFF2-40B4-BE49-F238E27FC236}">
                <a16:creationId xmlns:a16="http://schemas.microsoft.com/office/drawing/2014/main" id="{59119F22-D024-471E-B92F-C523CA45C8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2" y="855134"/>
            <a:ext cx="4169833" cy="4586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4">
            <a:extLst>
              <a:ext uri="{FF2B5EF4-FFF2-40B4-BE49-F238E27FC236}">
                <a16:creationId xmlns:a16="http://schemas.microsoft.com/office/drawing/2014/main" id="{87CFF184-C6FC-4D23-8060-D9084D47B3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518" y="1420285"/>
            <a:ext cx="2933700" cy="327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C1B93EB0-B47B-4139-A9E7-680FEBD87211}"/>
              </a:ext>
            </a:extLst>
          </p:cNvPr>
          <p:cNvSpPr/>
          <p:nvPr userDrawn="1"/>
        </p:nvSpPr>
        <p:spPr bwMode="auto">
          <a:xfrm>
            <a:off x="8509000" y="1845733"/>
            <a:ext cx="618067" cy="6180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58E61F3-F7A5-412D-A38C-F3698EFEA909}"/>
              </a:ext>
            </a:extLst>
          </p:cNvPr>
          <p:cNvSpPr/>
          <p:nvPr userDrawn="1"/>
        </p:nvSpPr>
        <p:spPr bwMode="auto">
          <a:xfrm>
            <a:off x="3268134" y="2332567"/>
            <a:ext cx="245533" cy="245533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6" name="椭圆 10">
            <a:extLst>
              <a:ext uri="{FF2B5EF4-FFF2-40B4-BE49-F238E27FC236}">
                <a16:creationId xmlns:a16="http://schemas.microsoft.com/office/drawing/2014/main" id="{6EAD5656-3FDB-4CE6-9394-42A11A2398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87118" y="5249334"/>
            <a:ext cx="292100" cy="292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518BB37-E54D-4A0F-AA9B-98C77A171F88}"/>
              </a:ext>
            </a:extLst>
          </p:cNvPr>
          <p:cNvSpPr/>
          <p:nvPr userDrawn="1"/>
        </p:nvSpPr>
        <p:spPr bwMode="auto">
          <a:xfrm>
            <a:off x="4353985" y="2586567"/>
            <a:ext cx="171449" cy="1735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32" name="图片 17">
            <a:extLst>
              <a:ext uri="{FF2B5EF4-FFF2-40B4-BE49-F238E27FC236}">
                <a16:creationId xmlns:a16="http://schemas.microsoft.com/office/drawing/2014/main" id="{EA37E182-5E55-4C98-8205-BE980A78799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2" y="2108201"/>
            <a:ext cx="2899833" cy="79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>
            <a:extLst>
              <a:ext uri="{FF2B5EF4-FFF2-40B4-BE49-F238E27FC236}">
                <a16:creationId xmlns:a16="http://schemas.microsoft.com/office/drawing/2014/main" id="{D99F1C51-2313-447A-BFC8-E981987BA1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218" y="1947334"/>
            <a:ext cx="283633" cy="38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4" name="组合 43">
            <a:extLst>
              <a:ext uri="{FF2B5EF4-FFF2-40B4-BE49-F238E27FC236}">
                <a16:creationId xmlns:a16="http://schemas.microsoft.com/office/drawing/2014/main" id="{D9140ECE-CAF1-4050-A9EC-1A8C49F0773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134351" y="2334685"/>
            <a:ext cx="173567" cy="171449"/>
            <a:chOff x="6101548" y="1750326"/>
            <a:chExt cx="129654" cy="129654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47D8366-498F-4A28-8FFF-80691A5AD806}"/>
                </a:ext>
              </a:extLst>
            </p:cNvPr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6" name="Picture 6">
              <a:extLst>
                <a:ext uri="{FF2B5EF4-FFF2-40B4-BE49-F238E27FC236}">
                  <a16:creationId xmlns:a16="http://schemas.microsoft.com/office/drawing/2014/main" id="{0D6EF0B3-55F9-4B0B-8FC1-12FA66CEEE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94" y="1772988"/>
              <a:ext cx="84329" cy="84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7">
            <a:extLst>
              <a:ext uri="{FF2B5EF4-FFF2-40B4-BE49-F238E27FC236}">
                <a16:creationId xmlns:a16="http://schemas.microsoft.com/office/drawing/2014/main" id="{97E57E1C-B670-4CE9-9444-E6716C7A8F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1" y="5325534"/>
            <a:ext cx="1566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6" name="组合 41">
            <a:extLst>
              <a:ext uri="{FF2B5EF4-FFF2-40B4-BE49-F238E27FC236}">
                <a16:creationId xmlns:a16="http://schemas.microsoft.com/office/drawing/2014/main" id="{D61A61DC-7D6A-45C3-BA8F-F95BBC689D6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053418" y="728134"/>
            <a:ext cx="300567" cy="300567"/>
            <a:chOff x="3039900" y="545911"/>
            <a:chExt cx="225188" cy="225188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4371FF8-15E6-4C2E-BFD6-329D49CDA085}"/>
                </a:ext>
              </a:extLst>
            </p:cNvPr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2" name="Picture 8">
              <a:extLst>
                <a:ext uri="{FF2B5EF4-FFF2-40B4-BE49-F238E27FC236}">
                  <a16:creationId xmlns:a16="http://schemas.microsoft.com/office/drawing/2014/main" id="{F929DECA-8CDC-440C-B3C7-ADA052A35B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75" y="600432"/>
              <a:ext cx="143438" cy="110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7" name="组合 37">
            <a:extLst>
              <a:ext uri="{FF2B5EF4-FFF2-40B4-BE49-F238E27FC236}">
                <a16:creationId xmlns:a16="http://schemas.microsoft.com/office/drawing/2014/main" id="{42F88623-A00D-4FAE-AD30-4F4EA8DC31C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448052" y="4030133"/>
            <a:ext cx="247649" cy="247651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>
              <a:extLst>
                <a:ext uri="{FF2B5EF4-FFF2-40B4-BE49-F238E27FC236}">
                  <a16:creationId xmlns:a16="http://schemas.microsoft.com/office/drawing/2014/main" id="{4E412649-A4AF-48C6-BFDB-D502C267A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4" name="Picture 10">
              <a:extLst>
                <a:ext uri="{FF2B5EF4-FFF2-40B4-BE49-F238E27FC236}">
                  <a16:creationId xmlns:a16="http://schemas.microsoft.com/office/drawing/2014/main" id="{894D9ABE-4CAD-47E4-8346-4A1C73B1F0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>
            <a:extLst>
              <a:ext uri="{FF2B5EF4-FFF2-40B4-BE49-F238E27FC236}">
                <a16:creationId xmlns:a16="http://schemas.microsoft.com/office/drawing/2014/main" id="{890DA93C-3391-4971-9214-08F5901EAC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85" y="2633134"/>
            <a:ext cx="95249" cy="103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椭圆 22">
            <a:extLst>
              <a:ext uri="{FF2B5EF4-FFF2-40B4-BE49-F238E27FC236}">
                <a16:creationId xmlns:a16="http://schemas.microsoft.com/office/drawing/2014/main" id="{72FD8FB7-FB7B-4CB6-9165-B9C8610A000A}"/>
              </a:ext>
            </a:extLst>
          </p:cNvPr>
          <p:cNvSpPr/>
          <p:nvPr userDrawn="1"/>
        </p:nvSpPr>
        <p:spPr bwMode="auto">
          <a:xfrm>
            <a:off x="9484785" y="3507318"/>
            <a:ext cx="334433" cy="332316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40" name="Picture 15">
            <a:extLst>
              <a:ext uri="{FF2B5EF4-FFF2-40B4-BE49-F238E27FC236}">
                <a16:creationId xmlns:a16="http://schemas.microsoft.com/office/drawing/2014/main" id="{A19690F8-AFF5-4AD6-B0AB-0720DFF9A9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333" y="3587752"/>
            <a:ext cx="177800" cy="17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1" name="组合 46">
            <a:extLst>
              <a:ext uri="{FF2B5EF4-FFF2-40B4-BE49-F238E27FC236}">
                <a16:creationId xmlns:a16="http://schemas.microsoft.com/office/drawing/2014/main" id="{A811C41F-40F1-4D6E-8D6D-D479ED1F160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103034" y="4514851"/>
            <a:ext cx="345017" cy="345016"/>
            <a:chOff x="1798978" y="3519004"/>
            <a:chExt cx="259307" cy="259307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CB36BC1-A95B-410A-BC21-E708CF997AA1}"/>
                </a:ext>
              </a:extLst>
            </p:cNvPr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2" name="Picture 2">
              <a:extLst>
                <a:ext uri="{FF2B5EF4-FFF2-40B4-BE49-F238E27FC236}">
                  <a16:creationId xmlns:a16="http://schemas.microsoft.com/office/drawing/2014/main" id="{CDA65F72-0E53-4445-85F9-4723E86E44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039" y="3616294"/>
              <a:ext cx="173184" cy="85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2" name="组合 38">
            <a:extLst>
              <a:ext uri="{FF2B5EF4-FFF2-40B4-BE49-F238E27FC236}">
                <a16:creationId xmlns:a16="http://schemas.microsoft.com/office/drawing/2014/main" id="{0769868A-8F7E-4DA2-BA34-4A524B52872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301752" y="1394885"/>
            <a:ext cx="400049" cy="400049"/>
            <a:chOff x="748396" y="764271"/>
            <a:chExt cx="300782" cy="30078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DB8E1A8-B72A-4CBD-8055-B3D49AC0935D}"/>
                </a:ext>
              </a:extLst>
            </p:cNvPr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0" name="Picture 4">
              <a:extLst>
                <a:ext uri="{FF2B5EF4-FFF2-40B4-BE49-F238E27FC236}">
                  <a16:creationId xmlns:a16="http://schemas.microsoft.com/office/drawing/2014/main" id="{6FD13781-9278-47B5-AB4F-D79A58F0A4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06" y="856341"/>
              <a:ext cx="203362" cy="116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3" name="组合 42">
            <a:extLst>
              <a:ext uri="{FF2B5EF4-FFF2-40B4-BE49-F238E27FC236}">
                <a16:creationId xmlns:a16="http://schemas.microsoft.com/office/drawing/2014/main" id="{E57A953F-1EC4-4783-99D4-205B9994B8A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1618" y="5854700"/>
            <a:ext cx="400049" cy="400051"/>
            <a:chOff x="1365228" y="4292790"/>
            <a:chExt cx="300782" cy="300782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F852386-6B8F-4AF3-B756-70E58BAC530E}"/>
                </a:ext>
              </a:extLst>
            </p:cNvPr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8" name="Picture 5">
              <a:extLst>
                <a:ext uri="{FF2B5EF4-FFF2-40B4-BE49-F238E27FC236}">
                  <a16:creationId xmlns:a16="http://schemas.microsoft.com/office/drawing/2014/main" id="{096D23DE-CA8F-4934-AE25-567987ABE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4" name="组合 1">
            <a:extLst>
              <a:ext uri="{FF2B5EF4-FFF2-40B4-BE49-F238E27FC236}">
                <a16:creationId xmlns:a16="http://schemas.microsoft.com/office/drawing/2014/main" id="{206E367D-CF98-4DB9-AD53-262ECB42867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559985" y="3492500"/>
            <a:ext cx="400049" cy="400051"/>
            <a:chOff x="1169908" y="2618983"/>
            <a:chExt cx="300782" cy="30078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46E4D8C-2304-4305-B021-E390BEBBA825}"/>
                </a:ext>
              </a:extLst>
            </p:cNvPr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6" name="Picture 6">
              <a:extLst>
                <a:ext uri="{FF2B5EF4-FFF2-40B4-BE49-F238E27FC236}">
                  <a16:creationId xmlns:a16="http://schemas.microsoft.com/office/drawing/2014/main" id="{7C0CFAA0-CEDC-412E-8C1D-8318171D40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531" y="2690308"/>
              <a:ext cx="211536" cy="181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5" name="组合 49">
            <a:extLst>
              <a:ext uri="{FF2B5EF4-FFF2-40B4-BE49-F238E27FC236}">
                <a16:creationId xmlns:a16="http://schemas.microsoft.com/office/drawing/2014/main" id="{1C551C26-ADA8-451A-86DE-00180217A04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375901" y="5395385"/>
            <a:ext cx="427567" cy="427567"/>
            <a:chOff x="7874758" y="4418464"/>
            <a:chExt cx="320722" cy="320722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D983932B-9AEF-4417-9AC9-9329B8499C66}"/>
                </a:ext>
              </a:extLst>
            </p:cNvPr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4" name="Picture 7">
              <a:extLst>
                <a:ext uri="{FF2B5EF4-FFF2-40B4-BE49-F238E27FC236}">
                  <a16:creationId xmlns:a16="http://schemas.microsoft.com/office/drawing/2014/main" id="{5D18A454-5134-4B24-BCBA-F32C5525D9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542" y="4486356"/>
              <a:ext cx="237154" cy="184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6" name="Picture 9">
            <a:extLst>
              <a:ext uri="{FF2B5EF4-FFF2-40B4-BE49-F238E27FC236}">
                <a16:creationId xmlns:a16="http://schemas.microsoft.com/office/drawing/2014/main" id="{7876D317-A2A9-4256-8B30-31BBFC602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34" y="2364318"/>
            <a:ext cx="1693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7" name="组合 45">
            <a:extLst>
              <a:ext uri="{FF2B5EF4-FFF2-40B4-BE49-F238E27FC236}">
                <a16:creationId xmlns:a16="http://schemas.microsoft.com/office/drawing/2014/main" id="{B617132C-8935-4990-AB86-F06C588CE2C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818034" y="4578351"/>
            <a:ext cx="345017" cy="345016"/>
            <a:chOff x="8470946" y="4206098"/>
            <a:chExt cx="259071" cy="259071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E723C3BA-7454-41DF-AC2F-73CEFC0B2ABF}"/>
                </a:ext>
              </a:extLst>
            </p:cNvPr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2" name="Picture 10">
              <a:extLst>
                <a:ext uri="{FF2B5EF4-FFF2-40B4-BE49-F238E27FC236}">
                  <a16:creationId xmlns:a16="http://schemas.microsoft.com/office/drawing/2014/main" id="{1E3F7196-F178-41AE-9B01-DB431AA99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841" y="4263524"/>
              <a:ext cx="145353" cy="144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8" name="组合 44">
            <a:extLst>
              <a:ext uri="{FF2B5EF4-FFF2-40B4-BE49-F238E27FC236}">
                <a16:creationId xmlns:a16="http://schemas.microsoft.com/office/drawing/2014/main" id="{EBD2D31A-46C2-4D70-B7B3-66C13F09899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745134" y="1217084"/>
            <a:ext cx="429684" cy="429683"/>
            <a:chOff x="7308304" y="912172"/>
            <a:chExt cx="323068" cy="323068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94A0515-8B0E-4AD6-B9D0-D58677FB7649}"/>
                </a:ext>
              </a:extLst>
            </p:cNvPr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0" name="Picture 11">
              <a:extLst>
                <a:ext uri="{FF2B5EF4-FFF2-40B4-BE49-F238E27FC236}">
                  <a16:creationId xmlns:a16="http://schemas.microsoft.com/office/drawing/2014/main" id="{A29A6410-025B-4DDB-B51D-C128F673C7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38" y="989568"/>
              <a:ext cx="203200" cy="16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4871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3075" name="圆角矩形 3">
            <a:extLst>
              <a:ext uri="{FF2B5EF4-FFF2-40B4-BE49-F238E27FC236}">
                <a16:creationId xmlns:a16="http://schemas.microsoft.com/office/drawing/2014/main" id="{BB733EE8-B96B-41D2-9F74-6C25E43293EA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>
            <a:extLst>
              <a:ext uri="{FF2B5EF4-FFF2-40B4-BE49-F238E27FC236}">
                <a16:creationId xmlns:a16="http://schemas.microsoft.com/office/drawing/2014/main" id="{C8A4D243-F1A8-47D3-8C20-2CDBCD058A7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MH_Others_1">
            <a:extLst>
              <a:ext uri="{FF2B5EF4-FFF2-40B4-BE49-F238E27FC236}">
                <a16:creationId xmlns:a16="http://schemas.microsoft.com/office/drawing/2014/main" id="{BABE5452-224A-4404-9D2C-4118C48DF92C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611967" y="2556933"/>
            <a:ext cx="859367" cy="352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40" tIns="45720" rIns="91440" bIns="4572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Contents</a:t>
            </a:r>
          </a:p>
        </p:txBody>
      </p:sp>
      <p:sp>
        <p:nvSpPr>
          <p:cNvPr id="21" name="MH_Others_2">
            <a:extLst>
              <a:ext uri="{FF2B5EF4-FFF2-40B4-BE49-F238E27FC236}">
                <a16:creationId xmlns:a16="http://schemas.microsoft.com/office/drawing/2014/main" id="{605D0FED-827D-46F2-9C8C-E752E657C92A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264834" y="1221318"/>
            <a:ext cx="1248833" cy="1246716"/>
          </a:xfrm>
          <a:prstGeom prst="ellipse">
            <a:avLst/>
          </a:prstGeom>
          <a:solidFill>
            <a:srgbClr val="404040"/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91440" tIns="45720" rIns="91440" bIns="180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9333"/>
              </a:lnSpc>
              <a:spcBef>
                <a:spcPct val="0"/>
              </a:spcBef>
              <a:buNone/>
              <a:defRPr/>
            </a:pPr>
            <a:r>
              <a:rPr lang="zh-CN" altLang="en-US" sz="5400" b="1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</a:t>
            </a:r>
          </a:p>
        </p:txBody>
      </p:sp>
      <p:sp>
        <p:nvSpPr>
          <p:cNvPr id="23" name="MH_Others_3">
            <a:extLst>
              <a:ext uri="{FF2B5EF4-FFF2-40B4-BE49-F238E27FC236}">
                <a16:creationId xmlns:a16="http://schemas.microsoft.com/office/drawing/2014/main" id="{5185C740-EC67-432F-BB92-0612444D5C13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775520" y="2346261"/>
            <a:ext cx="979155" cy="979155"/>
          </a:xfrm>
          <a:prstGeom prst="ellipse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5400" b="1" dirty="0">
                <a:ln w="3175">
                  <a:solidFill>
                    <a:srgbClr val="FFFFFF"/>
                  </a:solidFill>
                </a:ln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录</a:t>
            </a:r>
          </a:p>
        </p:txBody>
      </p: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3075" name="圆角矩形 3">
            <a:extLst>
              <a:ext uri="{FF2B5EF4-FFF2-40B4-BE49-F238E27FC236}">
                <a16:creationId xmlns:a16="http://schemas.microsoft.com/office/drawing/2014/main" id="{BB733EE8-B96B-41D2-9F74-6C25E43293EA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>
            <a:extLst>
              <a:ext uri="{FF2B5EF4-FFF2-40B4-BE49-F238E27FC236}">
                <a16:creationId xmlns:a16="http://schemas.microsoft.com/office/drawing/2014/main" id="{C8A4D243-F1A8-47D3-8C20-2CDBCD058A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4A5CC22-CD89-4C80-A020-D481487793E5}"/>
              </a:ext>
            </a:extLst>
          </p:cNvPr>
          <p:cNvCxnSpPr/>
          <p:nvPr userDrawn="1"/>
        </p:nvCxnSpPr>
        <p:spPr>
          <a:xfrm>
            <a:off x="4464051" y="1845734"/>
            <a:ext cx="0" cy="32639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70F6C6B1-803A-439F-8BF9-57EE6B3322BA}"/>
              </a:ext>
            </a:extLst>
          </p:cNvPr>
          <p:cNvSpPr/>
          <p:nvPr userDrawn="1"/>
        </p:nvSpPr>
        <p:spPr>
          <a:xfrm>
            <a:off x="4415367" y="1797052"/>
            <a:ext cx="97367" cy="952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AEDB8FF-2CF8-4657-B1F9-7FE8618D6596}"/>
              </a:ext>
            </a:extLst>
          </p:cNvPr>
          <p:cNvSpPr/>
          <p:nvPr userDrawn="1"/>
        </p:nvSpPr>
        <p:spPr>
          <a:xfrm>
            <a:off x="4415367" y="5109633"/>
            <a:ext cx="97367" cy="952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4" name="标题占位符 1">
            <a:extLst>
              <a:ext uri="{FF2B5EF4-FFF2-40B4-BE49-F238E27FC236}">
                <a16:creationId xmlns:a16="http://schemas.microsoft.com/office/drawing/2014/main" id="{5D865734-BD34-43A9-BEBE-E07E2FA9E4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90651" y="2565401"/>
            <a:ext cx="229446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267" b="1" kern="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zh-TW" altLang="zh-CN" sz="4267" b="1" kern="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77F29609-A27C-427B-89A8-A07F8D27996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78518" y="3431118"/>
            <a:ext cx="2821516" cy="68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3200" b="1" kern="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92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>
            <a:extLst>
              <a:ext uri="{FF2B5EF4-FFF2-40B4-BE49-F238E27FC236}">
                <a16:creationId xmlns:a16="http://schemas.microsoft.com/office/drawing/2014/main" id="{D8C6A398-F827-444F-A371-006638DF5DD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C9522CEE-F2A3-46AF-9E50-5C3DA36FE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FF101B47-90B0-4AC2-9DE1-4F91D7B34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7562B788-04C3-4B6A-8AE0-572514B1C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6B7E501-0487-4D5D-AA3B-8387A113B3A2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52" name="圆角矩形 3">
            <a:extLst>
              <a:ext uri="{FF2B5EF4-FFF2-40B4-BE49-F238E27FC236}">
                <a16:creationId xmlns:a16="http://schemas.microsoft.com/office/drawing/2014/main" id="{482A7831-061E-4030-B854-7F56FB02CBAD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>
            <a:extLst>
              <a:ext uri="{FF2B5EF4-FFF2-40B4-BE49-F238E27FC236}">
                <a16:creationId xmlns:a16="http://schemas.microsoft.com/office/drawing/2014/main" id="{E826B424-0A18-4827-990D-489EABAF2982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5B0A8C49-FFD4-4CCA-9251-AFF490984F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84" r:id="rId7"/>
    <p:sldLayoutId id="2147483677" r:id="rId8"/>
    <p:sldLayoutId id="2147483681" r:id="rId9"/>
    <p:sldLayoutId id="2147483682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>
            <a:extLst>
              <a:ext uri="{FF2B5EF4-FFF2-40B4-BE49-F238E27FC236}">
                <a16:creationId xmlns:a16="http://schemas.microsoft.com/office/drawing/2014/main" id="{41627759-845F-4D77-B776-6ECCB8DAD97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92918" y="2423584"/>
            <a:ext cx="6864349" cy="1049867"/>
            <a:chOff x="1944836" y="1767215"/>
            <a:chExt cx="5147444" cy="787423"/>
          </a:xfrm>
        </p:grpSpPr>
        <p:pic>
          <p:nvPicPr>
            <p:cNvPr id="4099" name="图片 5">
              <a:extLst>
                <a:ext uri="{FF2B5EF4-FFF2-40B4-BE49-F238E27FC236}">
                  <a16:creationId xmlns:a16="http://schemas.microsoft.com/office/drawing/2014/main" id="{6C9866F8-6741-4BBD-A9D1-603623D3D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D0CCD97-6AA9-4169-958D-B6611669721A}"/>
                </a:ext>
              </a:extLst>
            </p:cNvPr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5536390-9CC7-40A6-871F-2054FCA681D7}"/>
                </a:ext>
              </a:extLst>
            </p:cNvPr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BB4BB-C627-448A-9147-26BD777F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 </a:t>
            </a:r>
            <a:r>
              <a:rPr lang="en-US" altLang="zh-CN" dirty="0"/>
              <a:t>- </a:t>
            </a:r>
            <a:r>
              <a:rPr lang="zh-CN" altLang="en-US" dirty="0"/>
              <a:t>视图与逻辑</a:t>
            </a:r>
          </a:p>
        </p:txBody>
      </p:sp>
    </p:spTree>
    <p:extLst>
      <p:ext uri="{BB962C8B-B14F-4D97-AF65-F5344CB8AC3E}">
        <p14:creationId xmlns:p14="http://schemas.microsoft.com/office/powerpoint/2010/main" val="98126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E6BC4DA-06F3-4ECB-80F4-A78CD718AB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能够知道如何实现页面之间的导航跳转</a:t>
            </a:r>
            <a:endParaRPr lang="en-US" altLang="zh-CN" dirty="0"/>
          </a:p>
          <a:p>
            <a:r>
              <a:rPr lang="zh-CN" altLang="en-US" dirty="0"/>
              <a:t>能够知道如何实现下拉刷新效果</a:t>
            </a:r>
            <a:endParaRPr lang="en-US" altLang="zh-CN" dirty="0"/>
          </a:p>
          <a:p>
            <a:r>
              <a:rPr lang="zh-CN" altLang="en-US" dirty="0"/>
              <a:t>能够知道如何实现上拉加载更多效果</a:t>
            </a:r>
            <a:endParaRPr lang="en-US" altLang="zh-CN" dirty="0"/>
          </a:p>
          <a:p>
            <a:r>
              <a:rPr lang="zh-CN" altLang="en-US" dirty="0"/>
              <a:t>能够知道小程序中常用的生命周期函数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569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18190" y="1830980"/>
            <a:ext cx="6291263" cy="3963330"/>
          </a:xfrm>
        </p:spPr>
        <p:txBody>
          <a:bodyPr/>
          <a:lstStyle/>
          <a:p>
            <a:r>
              <a:rPr lang="zh-CN" altLang="en-US" dirty="0"/>
              <a:t>页面导航</a:t>
            </a:r>
            <a:endParaRPr lang="en-US" altLang="zh-CN" dirty="0"/>
          </a:p>
          <a:p>
            <a:r>
              <a:rPr lang="zh-CN" altLang="en-US" dirty="0"/>
              <a:t>页面事件</a:t>
            </a:r>
            <a:endParaRPr lang="en-US" altLang="zh-CN" dirty="0"/>
          </a:p>
          <a:p>
            <a:r>
              <a:rPr lang="zh-CN" altLang="en-US" dirty="0"/>
              <a:t>生命周期</a:t>
            </a:r>
            <a:endParaRPr lang="en-US" altLang="zh-CN" dirty="0"/>
          </a:p>
          <a:p>
            <a:r>
              <a:rPr lang="en-US" altLang="zh-CN" dirty="0"/>
              <a:t>WXS </a:t>
            </a:r>
            <a:r>
              <a:rPr lang="zh-CN" altLang="en-US" dirty="0"/>
              <a:t>脚本</a:t>
            </a:r>
            <a:endParaRPr lang="en-US" altLang="zh-CN" dirty="0"/>
          </a:p>
          <a:p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本地生活（列表页面）</a:t>
            </a:r>
          </a:p>
        </p:txBody>
      </p:sp>
    </p:spTree>
    <p:extLst>
      <p:ext uri="{BB962C8B-B14F-4D97-AF65-F5344CB8AC3E}">
        <p14:creationId xmlns:p14="http://schemas.microsoft.com/office/powerpoint/2010/main" val="938790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课程标题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目录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目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58</Words>
  <Application>Microsoft Office PowerPoint</Application>
  <PresentationFormat>宽屏</PresentationFormat>
  <Paragraphs>11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阿里巴巴普惠体</vt:lpstr>
      <vt:lpstr>等线</vt:lpstr>
      <vt:lpstr>黑体</vt:lpstr>
      <vt:lpstr>微软雅黑</vt:lpstr>
      <vt:lpstr>Arial</vt:lpstr>
      <vt:lpstr>Calibri</vt:lpstr>
      <vt:lpstr>Segoe UI</vt:lpstr>
      <vt:lpstr>Wingdings</vt:lpstr>
      <vt:lpstr>1_课程标题页</vt:lpstr>
      <vt:lpstr>2_目录设计方案</vt:lpstr>
      <vt:lpstr>3_目标设计方案</vt:lpstr>
      <vt:lpstr>4_正文设计方案</vt:lpstr>
      <vt:lpstr>5_结束页设计方案</vt:lpstr>
      <vt:lpstr>小程序 - 视图与逻辑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liu longbin</cp:lastModifiedBy>
  <cp:revision>133</cp:revision>
  <dcterms:created xsi:type="dcterms:W3CDTF">2020-03-31T02:23:27Z</dcterms:created>
  <dcterms:modified xsi:type="dcterms:W3CDTF">2020-06-12T07:04:28Z</dcterms:modified>
</cp:coreProperties>
</file>