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10"/>
  </p:notesMasterIdLst>
  <p:sldIdLst>
    <p:sldId id="260" r:id="rId6"/>
    <p:sldId id="424" r:id="rId7"/>
    <p:sldId id="26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49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基础加强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能够知道如何自定义小程序组件</a:t>
            </a:r>
          </a:p>
          <a:p>
            <a:r>
              <a:rPr lang="zh-CN" altLang="en-US" dirty="0"/>
              <a:t>能够知道小程序组件中 </a:t>
            </a:r>
            <a:r>
              <a:rPr lang="en-US" altLang="zh-CN" dirty="0"/>
              <a:t>behaviors </a:t>
            </a:r>
            <a:r>
              <a:rPr lang="zh-CN" altLang="en-US" dirty="0"/>
              <a:t>的作用</a:t>
            </a:r>
          </a:p>
          <a:p>
            <a:r>
              <a:rPr lang="zh-CN" altLang="en-US" dirty="0"/>
              <a:t>能够知道如何安装和配置 </a:t>
            </a:r>
            <a:r>
              <a:rPr lang="en-US" altLang="zh-CN" dirty="0" err="1"/>
              <a:t>vant-weapp</a:t>
            </a:r>
            <a:r>
              <a:rPr lang="en-US" altLang="zh-CN" dirty="0"/>
              <a:t> </a:t>
            </a:r>
            <a:r>
              <a:rPr lang="zh-CN" altLang="en-US" dirty="0"/>
              <a:t>组件库</a:t>
            </a:r>
          </a:p>
          <a:p>
            <a:r>
              <a:rPr lang="zh-CN" altLang="en-US" dirty="0"/>
              <a:t>能够知道如何使用 </a:t>
            </a:r>
            <a:r>
              <a:rPr lang="en-US" altLang="zh-CN" dirty="0" err="1"/>
              <a:t>MobX</a:t>
            </a:r>
            <a:r>
              <a:rPr lang="en-US" altLang="zh-CN" dirty="0"/>
              <a:t> </a:t>
            </a:r>
            <a:r>
              <a:rPr lang="zh-CN" altLang="en-US" dirty="0"/>
              <a:t>实现全局数据共享</a:t>
            </a:r>
          </a:p>
          <a:p>
            <a:r>
              <a:rPr lang="zh-CN" altLang="en-US" dirty="0"/>
              <a:t>能够知道如何对小程序的 </a:t>
            </a:r>
            <a:r>
              <a:rPr lang="en-US" altLang="zh-CN" dirty="0"/>
              <a:t>API </a:t>
            </a:r>
            <a:r>
              <a:rPr lang="zh-CN" altLang="en-US" dirty="0"/>
              <a:t>进行 </a:t>
            </a:r>
            <a:r>
              <a:rPr lang="en-US" altLang="zh-CN" dirty="0"/>
              <a:t>Promise </a:t>
            </a:r>
            <a:r>
              <a:rPr lang="zh-CN" altLang="en-US" dirty="0"/>
              <a:t>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963330"/>
          </a:xfrm>
        </p:spPr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62</Words>
  <Application>Microsoft Office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基础加强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liu longbin</cp:lastModifiedBy>
  <cp:revision>140</cp:revision>
  <dcterms:created xsi:type="dcterms:W3CDTF">2020-03-31T02:23:27Z</dcterms:created>
  <dcterms:modified xsi:type="dcterms:W3CDTF">2020-06-27T07:46:36Z</dcterms:modified>
</cp:coreProperties>
</file>