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75D18E-041B-40FC-A267-CA406D402C12}" v="3" dt="2022-07-21T22:26:52.7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770AB1-AABA-4FC4-90E1-633607D7DEA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FB45A3A-A441-4E9B-81D4-E2FD44D75FAF}">
      <dgm:prSet custT="1"/>
      <dgm:spPr/>
      <dgm:t>
        <a:bodyPr/>
        <a:lstStyle/>
        <a:p>
          <a:pPr>
            <a:lnSpc>
              <a:spcPct val="100000"/>
            </a:lnSpc>
          </a:pPr>
          <a:r>
            <a:rPr lang="en-US" sz="1600" b="0" i="0" dirty="0" err="1"/>
            <a:t>BookMyTicket</a:t>
          </a:r>
          <a:r>
            <a:rPr lang="en-US" sz="1600" b="0" i="0" dirty="0"/>
            <a:t> application uses RDBMS and NoSQL databases in designing its data architecture to benefit from a mixture of data sources i.e., SQLite and MongoDB. </a:t>
          </a:r>
          <a:endParaRPr lang="en-US" sz="1600" dirty="0"/>
        </a:p>
      </dgm:t>
    </dgm:pt>
    <dgm:pt modelId="{37E2C033-56FE-4603-A2AA-207CFB0EE7AC}" type="parTrans" cxnId="{C42369F4-BE62-46FD-B6A9-4828C61B5B4D}">
      <dgm:prSet/>
      <dgm:spPr/>
      <dgm:t>
        <a:bodyPr/>
        <a:lstStyle/>
        <a:p>
          <a:endParaRPr lang="en-US"/>
        </a:p>
      </dgm:t>
    </dgm:pt>
    <dgm:pt modelId="{E9CC7C7E-69F7-4D24-8AD5-1B4DAD07C15B}" type="sibTrans" cxnId="{C42369F4-BE62-46FD-B6A9-4828C61B5B4D}">
      <dgm:prSet/>
      <dgm:spPr/>
      <dgm:t>
        <a:bodyPr/>
        <a:lstStyle/>
        <a:p>
          <a:endParaRPr lang="en-US"/>
        </a:p>
      </dgm:t>
    </dgm:pt>
    <dgm:pt modelId="{69AD95F7-42FA-4AA8-9061-F92423FA5B35}">
      <dgm:prSet custT="1"/>
      <dgm:spPr/>
      <dgm:t>
        <a:bodyPr/>
        <a:lstStyle/>
        <a:p>
          <a:pPr>
            <a:lnSpc>
              <a:spcPct val="100000"/>
            </a:lnSpc>
          </a:pPr>
          <a:r>
            <a:rPr lang="en-US" sz="1600" b="0" i="0" dirty="0"/>
            <a:t>The data flow within the application was designed to allow the data to be distributed in the system. The critical tables like User, Reservation, Movie, </a:t>
          </a:r>
          <a:r>
            <a:rPr lang="en-US" sz="1600" b="0" i="0" dirty="0" err="1"/>
            <a:t>Seat_reserved</a:t>
          </a:r>
          <a:r>
            <a:rPr lang="en-US" sz="1600" b="0" i="0" dirty="0"/>
            <a:t>, Seat, Auditorium, Screening were designed using relational database i.e. SQLite. The less critical ones such as taxi and restaurants were designed as collection on the document database i.e., MongoDB. </a:t>
          </a:r>
          <a:endParaRPr lang="en-US" sz="1600" dirty="0"/>
        </a:p>
      </dgm:t>
    </dgm:pt>
    <dgm:pt modelId="{CC5C398A-725E-4A6C-9E0F-9A29B63F403A}" type="parTrans" cxnId="{8ECF567B-BE5F-4197-B81B-E906088C0297}">
      <dgm:prSet/>
      <dgm:spPr/>
      <dgm:t>
        <a:bodyPr/>
        <a:lstStyle/>
        <a:p>
          <a:endParaRPr lang="en-US"/>
        </a:p>
      </dgm:t>
    </dgm:pt>
    <dgm:pt modelId="{0961BFE9-AF70-4A3D-981A-3E412568EC54}" type="sibTrans" cxnId="{8ECF567B-BE5F-4197-B81B-E906088C0297}">
      <dgm:prSet/>
      <dgm:spPr/>
      <dgm:t>
        <a:bodyPr/>
        <a:lstStyle/>
        <a:p>
          <a:endParaRPr lang="en-US"/>
        </a:p>
      </dgm:t>
    </dgm:pt>
    <dgm:pt modelId="{8AE87D84-2D93-4692-84A6-5731D380CC1A}" type="pres">
      <dgm:prSet presAssocID="{6E770AB1-AABA-4FC4-90E1-633607D7DEA2}" presName="root" presStyleCnt="0">
        <dgm:presLayoutVars>
          <dgm:dir/>
          <dgm:resizeHandles val="exact"/>
        </dgm:presLayoutVars>
      </dgm:prSet>
      <dgm:spPr/>
    </dgm:pt>
    <dgm:pt modelId="{06B5E193-3EDE-44CA-B718-5B88BB8665E4}" type="pres">
      <dgm:prSet presAssocID="{6FB45A3A-A441-4E9B-81D4-E2FD44D75FAF}" presName="compNode" presStyleCnt="0"/>
      <dgm:spPr/>
    </dgm:pt>
    <dgm:pt modelId="{AFDF70AC-6D97-4D58-A40C-9869B008A91B}" type="pres">
      <dgm:prSet presAssocID="{6FB45A3A-A441-4E9B-81D4-E2FD44D75FAF}" presName="iconRect" presStyleLbl="node1" presStyleIdx="0" presStyleCnt="2" custLinFactNeighborX="-912" custLinFactNeighborY="-7087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7C714925-9B2B-4EA3-923F-0D2AA08FDF19}" type="pres">
      <dgm:prSet presAssocID="{6FB45A3A-A441-4E9B-81D4-E2FD44D75FAF}" presName="spaceRect" presStyleCnt="0"/>
      <dgm:spPr/>
    </dgm:pt>
    <dgm:pt modelId="{7ACB0806-57A8-4B56-BA3C-8BB1B352E9A3}" type="pres">
      <dgm:prSet presAssocID="{6FB45A3A-A441-4E9B-81D4-E2FD44D75FAF}" presName="textRect" presStyleLbl="revTx" presStyleIdx="0" presStyleCnt="2" custLinFactNeighborX="-525" custLinFactNeighborY="-58830">
        <dgm:presLayoutVars>
          <dgm:chMax val="1"/>
          <dgm:chPref val="1"/>
        </dgm:presLayoutVars>
      </dgm:prSet>
      <dgm:spPr/>
    </dgm:pt>
    <dgm:pt modelId="{6AA55005-D895-48AF-BC19-43D38040CEDE}" type="pres">
      <dgm:prSet presAssocID="{E9CC7C7E-69F7-4D24-8AD5-1B4DAD07C15B}" presName="sibTrans" presStyleCnt="0"/>
      <dgm:spPr/>
    </dgm:pt>
    <dgm:pt modelId="{E5358C1C-07B0-4638-B6D3-BCF4B38EC158}" type="pres">
      <dgm:prSet presAssocID="{69AD95F7-42FA-4AA8-9061-F92423FA5B35}" presName="compNode" presStyleCnt="0"/>
      <dgm:spPr/>
    </dgm:pt>
    <dgm:pt modelId="{F9A122EB-29D3-4C84-B150-9A8CCF7BF909}" type="pres">
      <dgm:prSet presAssocID="{69AD95F7-42FA-4AA8-9061-F92423FA5B35}" presName="iconRect" presStyleLbl="node1" presStyleIdx="1" presStyleCnt="2" custLinFactNeighborX="-438" custLinFactNeighborY="-7087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2C7B3D74-7716-4D85-8024-A23AB16070C0}" type="pres">
      <dgm:prSet presAssocID="{69AD95F7-42FA-4AA8-9061-F92423FA5B35}" presName="spaceRect" presStyleCnt="0"/>
      <dgm:spPr/>
    </dgm:pt>
    <dgm:pt modelId="{C2BD3B90-933C-4E9F-81F4-08D5070DB4FA}" type="pres">
      <dgm:prSet presAssocID="{69AD95F7-42FA-4AA8-9061-F92423FA5B35}" presName="textRect" presStyleLbl="revTx" presStyleIdx="1" presStyleCnt="2" custScaleX="182076" custLinFactNeighborX="526" custLinFactNeighborY="-58830">
        <dgm:presLayoutVars>
          <dgm:chMax val="1"/>
          <dgm:chPref val="1"/>
        </dgm:presLayoutVars>
      </dgm:prSet>
      <dgm:spPr/>
    </dgm:pt>
  </dgm:ptLst>
  <dgm:cxnLst>
    <dgm:cxn modelId="{F52B623B-C250-4396-96D9-7DD07C18C7C0}" type="presOf" srcId="{6E770AB1-AABA-4FC4-90E1-633607D7DEA2}" destId="{8AE87D84-2D93-4692-84A6-5731D380CC1A}" srcOrd="0" destOrd="0" presId="urn:microsoft.com/office/officeart/2018/2/layout/IconLabelList"/>
    <dgm:cxn modelId="{5DECDF6D-B879-4EA0-8A16-FF8A8B2C8386}" type="presOf" srcId="{69AD95F7-42FA-4AA8-9061-F92423FA5B35}" destId="{C2BD3B90-933C-4E9F-81F4-08D5070DB4FA}" srcOrd="0" destOrd="0" presId="urn:microsoft.com/office/officeart/2018/2/layout/IconLabelList"/>
    <dgm:cxn modelId="{8ECF567B-BE5F-4197-B81B-E906088C0297}" srcId="{6E770AB1-AABA-4FC4-90E1-633607D7DEA2}" destId="{69AD95F7-42FA-4AA8-9061-F92423FA5B35}" srcOrd="1" destOrd="0" parTransId="{CC5C398A-725E-4A6C-9E0F-9A29B63F403A}" sibTransId="{0961BFE9-AF70-4A3D-981A-3E412568EC54}"/>
    <dgm:cxn modelId="{12B7F99B-372E-4544-BB03-571407E3450A}" type="presOf" srcId="{6FB45A3A-A441-4E9B-81D4-E2FD44D75FAF}" destId="{7ACB0806-57A8-4B56-BA3C-8BB1B352E9A3}" srcOrd="0" destOrd="0" presId="urn:microsoft.com/office/officeart/2018/2/layout/IconLabelList"/>
    <dgm:cxn modelId="{C42369F4-BE62-46FD-B6A9-4828C61B5B4D}" srcId="{6E770AB1-AABA-4FC4-90E1-633607D7DEA2}" destId="{6FB45A3A-A441-4E9B-81D4-E2FD44D75FAF}" srcOrd="0" destOrd="0" parTransId="{37E2C033-56FE-4603-A2AA-207CFB0EE7AC}" sibTransId="{E9CC7C7E-69F7-4D24-8AD5-1B4DAD07C15B}"/>
    <dgm:cxn modelId="{AC6FBD11-FA7C-4454-86E9-0176C40EF30D}" type="presParOf" srcId="{8AE87D84-2D93-4692-84A6-5731D380CC1A}" destId="{06B5E193-3EDE-44CA-B718-5B88BB8665E4}" srcOrd="0" destOrd="0" presId="urn:microsoft.com/office/officeart/2018/2/layout/IconLabelList"/>
    <dgm:cxn modelId="{85C19443-4D42-4DBA-AD81-A0C605600BB9}" type="presParOf" srcId="{06B5E193-3EDE-44CA-B718-5B88BB8665E4}" destId="{AFDF70AC-6D97-4D58-A40C-9869B008A91B}" srcOrd="0" destOrd="0" presId="urn:microsoft.com/office/officeart/2018/2/layout/IconLabelList"/>
    <dgm:cxn modelId="{A79AD0AF-FE75-4BF3-9EC9-AD4F8F0FE845}" type="presParOf" srcId="{06B5E193-3EDE-44CA-B718-5B88BB8665E4}" destId="{7C714925-9B2B-4EA3-923F-0D2AA08FDF19}" srcOrd="1" destOrd="0" presId="urn:microsoft.com/office/officeart/2018/2/layout/IconLabelList"/>
    <dgm:cxn modelId="{E88688B9-CB4F-4262-B3B9-DD83EDB884FB}" type="presParOf" srcId="{06B5E193-3EDE-44CA-B718-5B88BB8665E4}" destId="{7ACB0806-57A8-4B56-BA3C-8BB1B352E9A3}" srcOrd="2" destOrd="0" presId="urn:microsoft.com/office/officeart/2018/2/layout/IconLabelList"/>
    <dgm:cxn modelId="{1407D90B-65D8-4934-BA33-CC175AA378F3}" type="presParOf" srcId="{8AE87D84-2D93-4692-84A6-5731D380CC1A}" destId="{6AA55005-D895-48AF-BC19-43D38040CEDE}" srcOrd="1" destOrd="0" presId="urn:microsoft.com/office/officeart/2018/2/layout/IconLabelList"/>
    <dgm:cxn modelId="{4C3C0787-B91A-4087-B08B-2919943941E6}" type="presParOf" srcId="{8AE87D84-2D93-4692-84A6-5731D380CC1A}" destId="{E5358C1C-07B0-4638-B6D3-BCF4B38EC158}" srcOrd="2" destOrd="0" presId="urn:microsoft.com/office/officeart/2018/2/layout/IconLabelList"/>
    <dgm:cxn modelId="{7AD7B6E4-A1C3-48DE-848E-D6F08495128B}" type="presParOf" srcId="{E5358C1C-07B0-4638-B6D3-BCF4B38EC158}" destId="{F9A122EB-29D3-4C84-B150-9A8CCF7BF909}" srcOrd="0" destOrd="0" presId="urn:microsoft.com/office/officeart/2018/2/layout/IconLabelList"/>
    <dgm:cxn modelId="{2B1F28E9-62EE-4F34-BF4F-E03A282A148A}" type="presParOf" srcId="{E5358C1C-07B0-4638-B6D3-BCF4B38EC158}" destId="{2C7B3D74-7716-4D85-8024-A23AB16070C0}" srcOrd="1" destOrd="0" presId="urn:microsoft.com/office/officeart/2018/2/layout/IconLabelList"/>
    <dgm:cxn modelId="{106080A3-8792-4557-89B5-6A333D446118}" type="presParOf" srcId="{E5358C1C-07B0-4638-B6D3-BCF4B38EC158}" destId="{C2BD3B90-933C-4E9F-81F4-08D5070DB4F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401183-B048-41D4-96EA-C815910E4274}"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07583D1-3E14-4632-A738-93C590050353}">
      <dgm:prSet custT="1"/>
      <dgm:spPr/>
      <dgm:t>
        <a:bodyPr/>
        <a:lstStyle/>
        <a:p>
          <a:pPr>
            <a:lnSpc>
              <a:spcPct val="100000"/>
            </a:lnSpc>
          </a:pPr>
          <a:r>
            <a:rPr lang="en-US" sz="1800"/>
            <a:t>Ticket cancelation service can be provided.</a:t>
          </a:r>
          <a:endParaRPr lang="en-US" sz="1800" dirty="0"/>
        </a:p>
      </dgm:t>
    </dgm:pt>
    <dgm:pt modelId="{F262C262-0D04-4F1D-AF2E-F4F21DC301D2}" type="parTrans" cxnId="{53A996A5-EA00-4284-B6B4-61402F920623}">
      <dgm:prSet/>
      <dgm:spPr/>
      <dgm:t>
        <a:bodyPr/>
        <a:lstStyle/>
        <a:p>
          <a:endParaRPr lang="en-US"/>
        </a:p>
      </dgm:t>
    </dgm:pt>
    <dgm:pt modelId="{7DC1571A-C859-4ED9-A556-92FFE04E27C9}" type="sibTrans" cxnId="{53A996A5-EA00-4284-B6B4-61402F920623}">
      <dgm:prSet/>
      <dgm:spPr/>
      <dgm:t>
        <a:bodyPr/>
        <a:lstStyle/>
        <a:p>
          <a:pPr>
            <a:lnSpc>
              <a:spcPct val="100000"/>
            </a:lnSpc>
          </a:pPr>
          <a:endParaRPr lang="en-US"/>
        </a:p>
      </dgm:t>
    </dgm:pt>
    <dgm:pt modelId="{10C4A4C3-931C-42FF-9F73-EDA69BBDA109}">
      <dgm:prSet custT="1"/>
      <dgm:spPr/>
      <dgm:t>
        <a:bodyPr/>
        <a:lstStyle/>
        <a:p>
          <a:pPr>
            <a:lnSpc>
              <a:spcPct val="100000"/>
            </a:lnSpc>
          </a:pPr>
          <a:r>
            <a:rPr lang="en-US" sz="1800"/>
            <a:t>A table to store the payment details can be included in the current relational database design.</a:t>
          </a:r>
          <a:endParaRPr lang="en-US" sz="1800" dirty="0"/>
        </a:p>
      </dgm:t>
    </dgm:pt>
    <dgm:pt modelId="{642AD0BB-9224-4ABC-BE6E-C1B1A14818A8}" type="parTrans" cxnId="{2301744E-E8B5-450E-A768-171EFF68A48B}">
      <dgm:prSet/>
      <dgm:spPr/>
      <dgm:t>
        <a:bodyPr/>
        <a:lstStyle/>
        <a:p>
          <a:endParaRPr lang="en-US"/>
        </a:p>
      </dgm:t>
    </dgm:pt>
    <dgm:pt modelId="{137E1FD2-36A9-4755-A0EC-99A39F2CF3A1}" type="sibTrans" cxnId="{2301744E-E8B5-450E-A768-171EFF68A48B}">
      <dgm:prSet/>
      <dgm:spPr/>
      <dgm:t>
        <a:bodyPr/>
        <a:lstStyle/>
        <a:p>
          <a:pPr>
            <a:lnSpc>
              <a:spcPct val="100000"/>
            </a:lnSpc>
          </a:pPr>
          <a:endParaRPr lang="en-US"/>
        </a:p>
      </dgm:t>
    </dgm:pt>
    <dgm:pt modelId="{8B181375-4E2A-4B37-BB47-752D9C60B263}">
      <dgm:prSet custT="1"/>
      <dgm:spPr/>
      <dgm:t>
        <a:bodyPr/>
        <a:lstStyle/>
        <a:p>
          <a:pPr>
            <a:lnSpc>
              <a:spcPct val="100000"/>
            </a:lnSpc>
          </a:pPr>
          <a:r>
            <a:rPr lang="en-US" sz="1800"/>
            <a:t>Include actual hotel and cab reservations in addition to merely making advice.</a:t>
          </a:r>
          <a:endParaRPr lang="en-US" sz="1800" dirty="0"/>
        </a:p>
      </dgm:t>
    </dgm:pt>
    <dgm:pt modelId="{956F3E4B-6DC6-4323-83DE-A62EF896577B}" type="parTrans" cxnId="{8A644D49-8252-42B8-B14F-033B459EC235}">
      <dgm:prSet/>
      <dgm:spPr/>
      <dgm:t>
        <a:bodyPr/>
        <a:lstStyle/>
        <a:p>
          <a:endParaRPr lang="en-US"/>
        </a:p>
      </dgm:t>
    </dgm:pt>
    <dgm:pt modelId="{6450888C-AF45-4BD8-93AD-0374A8DBF0BB}" type="sibTrans" cxnId="{8A644D49-8252-42B8-B14F-033B459EC235}">
      <dgm:prSet/>
      <dgm:spPr/>
      <dgm:t>
        <a:bodyPr/>
        <a:lstStyle/>
        <a:p>
          <a:pPr>
            <a:lnSpc>
              <a:spcPct val="100000"/>
            </a:lnSpc>
          </a:pPr>
          <a:endParaRPr lang="en-US"/>
        </a:p>
      </dgm:t>
    </dgm:pt>
    <dgm:pt modelId="{0274BFB4-26BB-4E1F-A625-1FF1A711E6D4}">
      <dgm:prSet custT="1"/>
      <dgm:spPr/>
      <dgm:t>
        <a:bodyPr/>
        <a:lstStyle/>
        <a:p>
          <a:pPr>
            <a:lnSpc>
              <a:spcPct val="100000"/>
            </a:lnSpc>
          </a:pPr>
          <a:r>
            <a:rPr lang="en-US" sz="1800"/>
            <a:t>Wallet, vouchers, and redeemable vouchers could be added as a service.</a:t>
          </a:r>
          <a:endParaRPr lang="en-US" sz="1800" dirty="0"/>
        </a:p>
      </dgm:t>
    </dgm:pt>
    <dgm:pt modelId="{5485A57E-23E6-4933-AE99-9FC95279D926}" type="parTrans" cxnId="{A327D511-CC00-46B8-A918-EFF7AB433B22}">
      <dgm:prSet/>
      <dgm:spPr/>
      <dgm:t>
        <a:bodyPr/>
        <a:lstStyle/>
        <a:p>
          <a:endParaRPr lang="en-US"/>
        </a:p>
      </dgm:t>
    </dgm:pt>
    <dgm:pt modelId="{23F03AF6-E0F9-4991-BD0D-599C56EBCCB9}" type="sibTrans" cxnId="{A327D511-CC00-46B8-A918-EFF7AB433B22}">
      <dgm:prSet/>
      <dgm:spPr/>
      <dgm:t>
        <a:bodyPr/>
        <a:lstStyle/>
        <a:p>
          <a:endParaRPr lang="en-US"/>
        </a:p>
      </dgm:t>
    </dgm:pt>
    <dgm:pt modelId="{04241665-C359-4482-8853-BE7528FB2627}" type="pres">
      <dgm:prSet presAssocID="{4B401183-B048-41D4-96EA-C815910E4274}" presName="root" presStyleCnt="0">
        <dgm:presLayoutVars>
          <dgm:dir/>
          <dgm:resizeHandles val="exact"/>
        </dgm:presLayoutVars>
      </dgm:prSet>
      <dgm:spPr/>
    </dgm:pt>
    <dgm:pt modelId="{5BFFF942-E71F-44AE-8177-1EB0A9DA932A}" type="pres">
      <dgm:prSet presAssocID="{4B401183-B048-41D4-96EA-C815910E4274}" presName="container" presStyleCnt="0">
        <dgm:presLayoutVars>
          <dgm:dir/>
          <dgm:resizeHandles val="exact"/>
        </dgm:presLayoutVars>
      </dgm:prSet>
      <dgm:spPr/>
    </dgm:pt>
    <dgm:pt modelId="{D300AC4A-DBBD-44A9-AC4D-AB9D5432F1F5}" type="pres">
      <dgm:prSet presAssocID="{F07583D1-3E14-4632-A738-93C590050353}" presName="compNode" presStyleCnt="0"/>
      <dgm:spPr/>
    </dgm:pt>
    <dgm:pt modelId="{297A7EEA-7ADB-40DF-8324-5FBD505D48A2}" type="pres">
      <dgm:prSet presAssocID="{F07583D1-3E14-4632-A738-93C590050353}" presName="iconBgRect" presStyleLbl="bgShp" presStyleIdx="0" presStyleCnt="4"/>
      <dgm:spPr/>
    </dgm:pt>
    <dgm:pt modelId="{C323320B-A529-4DDC-85BD-ED35D97A6C15}" type="pres">
      <dgm:prSet presAssocID="{F07583D1-3E14-4632-A738-93C59005035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abel"/>
        </a:ext>
      </dgm:extLst>
    </dgm:pt>
    <dgm:pt modelId="{67FC5C23-F6AD-41F9-A50C-8BF0FE652A93}" type="pres">
      <dgm:prSet presAssocID="{F07583D1-3E14-4632-A738-93C590050353}" presName="spaceRect" presStyleCnt="0"/>
      <dgm:spPr/>
    </dgm:pt>
    <dgm:pt modelId="{584084B9-C031-44C8-95D7-82DA81091825}" type="pres">
      <dgm:prSet presAssocID="{F07583D1-3E14-4632-A738-93C590050353}" presName="textRect" presStyleLbl="revTx" presStyleIdx="0" presStyleCnt="4">
        <dgm:presLayoutVars>
          <dgm:chMax val="1"/>
          <dgm:chPref val="1"/>
        </dgm:presLayoutVars>
      </dgm:prSet>
      <dgm:spPr/>
    </dgm:pt>
    <dgm:pt modelId="{C0B10390-A7AF-403A-90BC-C4565D5E5FD8}" type="pres">
      <dgm:prSet presAssocID="{7DC1571A-C859-4ED9-A556-92FFE04E27C9}" presName="sibTrans" presStyleLbl="sibTrans2D1" presStyleIdx="0" presStyleCnt="0"/>
      <dgm:spPr/>
    </dgm:pt>
    <dgm:pt modelId="{A9D5F6CB-765E-4575-A144-18B506612651}" type="pres">
      <dgm:prSet presAssocID="{10C4A4C3-931C-42FF-9F73-EDA69BBDA109}" presName="compNode" presStyleCnt="0"/>
      <dgm:spPr/>
    </dgm:pt>
    <dgm:pt modelId="{BBAAB7D9-ECA0-47B3-A24F-C399552F1F4F}" type="pres">
      <dgm:prSet presAssocID="{10C4A4C3-931C-42FF-9F73-EDA69BBDA109}" presName="iconBgRect" presStyleLbl="bgShp" presStyleIdx="1" presStyleCnt="4"/>
      <dgm:spPr/>
    </dgm:pt>
    <dgm:pt modelId="{C25F9388-2E79-4098-9E49-1DBAF94A3DBE}" type="pres">
      <dgm:prSet presAssocID="{10C4A4C3-931C-42FF-9F73-EDA69BBDA10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2DD2C7EA-CFED-4802-8486-DA5765D3F34E}" type="pres">
      <dgm:prSet presAssocID="{10C4A4C3-931C-42FF-9F73-EDA69BBDA109}" presName="spaceRect" presStyleCnt="0"/>
      <dgm:spPr/>
    </dgm:pt>
    <dgm:pt modelId="{8EE0C493-511A-4263-B235-B015BB9A48C2}" type="pres">
      <dgm:prSet presAssocID="{10C4A4C3-931C-42FF-9F73-EDA69BBDA109}" presName="textRect" presStyleLbl="revTx" presStyleIdx="1" presStyleCnt="4">
        <dgm:presLayoutVars>
          <dgm:chMax val="1"/>
          <dgm:chPref val="1"/>
        </dgm:presLayoutVars>
      </dgm:prSet>
      <dgm:spPr/>
    </dgm:pt>
    <dgm:pt modelId="{ED9B3E0A-A8FB-4F9B-BACD-99835087CD7D}" type="pres">
      <dgm:prSet presAssocID="{137E1FD2-36A9-4755-A0EC-99A39F2CF3A1}" presName="sibTrans" presStyleLbl="sibTrans2D1" presStyleIdx="0" presStyleCnt="0"/>
      <dgm:spPr/>
    </dgm:pt>
    <dgm:pt modelId="{3E7FCE6F-3970-4691-90CA-5689887DBEA9}" type="pres">
      <dgm:prSet presAssocID="{8B181375-4E2A-4B37-BB47-752D9C60B263}" presName="compNode" presStyleCnt="0"/>
      <dgm:spPr/>
    </dgm:pt>
    <dgm:pt modelId="{FCF0AD33-1CF7-4352-96F0-062C54BA6BD6}" type="pres">
      <dgm:prSet presAssocID="{8B181375-4E2A-4B37-BB47-752D9C60B263}" presName="iconBgRect" presStyleLbl="bgShp" presStyleIdx="2" presStyleCnt="4"/>
      <dgm:spPr/>
    </dgm:pt>
    <dgm:pt modelId="{994ABFFD-9F74-466B-AB37-D8EBB93F7D6E}" type="pres">
      <dgm:prSet presAssocID="{8B181375-4E2A-4B37-BB47-752D9C60B26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xi"/>
        </a:ext>
      </dgm:extLst>
    </dgm:pt>
    <dgm:pt modelId="{DBA49567-57CE-40BE-98D4-DA19A2ABD9FA}" type="pres">
      <dgm:prSet presAssocID="{8B181375-4E2A-4B37-BB47-752D9C60B263}" presName="spaceRect" presStyleCnt="0"/>
      <dgm:spPr/>
    </dgm:pt>
    <dgm:pt modelId="{DFBBA190-F731-478C-9F6B-F725AC29C7E3}" type="pres">
      <dgm:prSet presAssocID="{8B181375-4E2A-4B37-BB47-752D9C60B263}" presName="textRect" presStyleLbl="revTx" presStyleIdx="2" presStyleCnt="4">
        <dgm:presLayoutVars>
          <dgm:chMax val="1"/>
          <dgm:chPref val="1"/>
        </dgm:presLayoutVars>
      </dgm:prSet>
      <dgm:spPr/>
    </dgm:pt>
    <dgm:pt modelId="{F962E0BA-EF75-42A5-949C-9E2FA0258E19}" type="pres">
      <dgm:prSet presAssocID="{6450888C-AF45-4BD8-93AD-0374A8DBF0BB}" presName="sibTrans" presStyleLbl="sibTrans2D1" presStyleIdx="0" presStyleCnt="0"/>
      <dgm:spPr/>
    </dgm:pt>
    <dgm:pt modelId="{69B1819C-7DB6-4FD4-8D63-CA5B4B01AD05}" type="pres">
      <dgm:prSet presAssocID="{0274BFB4-26BB-4E1F-A625-1FF1A711E6D4}" presName="compNode" presStyleCnt="0"/>
      <dgm:spPr/>
    </dgm:pt>
    <dgm:pt modelId="{3353314B-4527-4435-ADAE-E4B54C37B2F9}" type="pres">
      <dgm:prSet presAssocID="{0274BFB4-26BB-4E1F-A625-1FF1A711E6D4}" presName="iconBgRect" presStyleLbl="bgShp" presStyleIdx="3" presStyleCnt="4"/>
      <dgm:spPr/>
    </dgm:pt>
    <dgm:pt modelId="{E26C7D5E-598B-41D2-A16A-FF63B310B58D}" type="pres">
      <dgm:prSet presAssocID="{0274BFB4-26BB-4E1F-A625-1FF1A711E6D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allet"/>
        </a:ext>
      </dgm:extLst>
    </dgm:pt>
    <dgm:pt modelId="{96595ACB-8291-463B-B4F2-ACD5CD5CE9D6}" type="pres">
      <dgm:prSet presAssocID="{0274BFB4-26BB-4E1F-A625-1FF1A711E6D4}" presName="spaceRect" presStyleCnt="0"/>
      <dgm:spPr/>
    </dgm:pt>
    <dgm:pt modelId="{E2C6F192-A587-4B51-8E3B-E06D355BF6D6}" type="pres">
      <dgm:prSet presAssocID="{0274BFB4-26BB-4E1F-A625-1FF1A711E6D4}" presName="textRect" presStyleLbl="revTx" presStyleIdx="3" presStyleCnt="4">
        <dgm:presLayoutVars>
          <dgm:chMax val="1"/>
          <dgm:chPref val="1"/>
        </dgm:presLayoutVars>
      </dgm:prSet>
      <dgm:spPr/>
    </dgm:pt>
  </dgm:ptLst>
  <dgm:cxnLst>
    <dgm:cxn modelId="{A327D511-CC00-46B8-A918-EFF7AB433B22}" srcId="{4B401183-B048-41D4-96EA-C815910E4274}" destId="{0274BFB4-26BB-4E1F-A625-1FF1A711E6D4}" srcOrd="3" destOrd="0" parTransId="{5485A57E-23E6-4933-AE99-9FC95279D926}" sibTransId="{23F03AF6-E0F9-4991-BD0D-599C56EBCCB9}"/>
    <dgm:cxn modelId="{8CF45919-DB57-408F-BC6C-987758B92416}" type="presOf" srcId="{6450888C-AF45-4BD8-93AD-0374A8DBF0BB}" destId="{F962E0BA-EF75-42A5-949C-9E2FA0258E19}" srcOrd="0" destOrd="0" presId="urn:microsoft.com/office/officeart/2018/2/layout/IconCircleList"/>
    <dgm:cxn modelId="{F21AE11C-B2C4-4DFA-9DCB-E60F409C4D11}" type="presOf" srcId="{137E1FD2-36A9-4755-A0EC-99A39F2CF3A1}" destId="{ED9B3E0A-A8FB-4F9B-BACD-99835087CD7D}" srcOrd="0" destOrd="0" presId="urn:microsoft.com/office/officeart/2018/2/layout/IconCircleList"/>
    <dgm:cxn modelId="{2ED6C960-9527-40D8-A059-340F32D6F5BB}" type="presOf" srcId="{10C4A4C3-931C-42FF-9F73-EDA69BBDA109}" destId="{8EE0C493-511A-4263-B235-B015BB9A48C2}" srcOrd="0" destOrd="0" presId="urn:microsoft.com/office/officeart/2018/2/layout/IconCircleList"/>
    <dgm:cxn modelId="{74347266-0BAF-4A07-A773-2584C08B9A3A}" type="presOf" srcId="{F07583D1-3E14-4632-A738-93C590050353}" destId="{584084B9-C031-44C8-95D7-82DA81091825}" srcOrd="0" destOrd="0" presId="urn:microsoft.com/office/officeart/2018/2/layout/IconCircleList"/>
    <dgm:cxn modelId="{8A644D49-8252-42B8-B14F-033B459EC235}" srcId="{4B401183-B048-41D4-96EA-C815910E4274}" destId="{8B181375-4E2A-4B37-BB47-752D9C60B263}" srcOrd="2" destOrd="0" parTransId="{956F3E4B-6DC6-4323-83DE-A62EF896577B}" sibTransId="{6450888C-AF45-4BD8-93AD-0374A8DBF0BB}"/>
    <dgm:cxn modelId="{1907D56A-695C-4ADF-9703-0B7F61FF993D}" type="presOf" srcId="{8B181375-4E2A-4B37-BB47-752D9C60B263}" destId="{DFBBA190-F731-478C-9F6B-F725AC29C7E3}" srcOrd="0" destOrd="0" presId="urn:microsoft.com/office/officeart/2018/2/layout/IconCircleList"/>
    <dgm:cxn modelId="{2301744E-E8B5-450E-A768-171EFF68A48B}" srcId="{4B401183-B048-41D4-96EA-C815910E4274}" destId="{10C4A4C3-931C-42FF-9F73-EDA69BBDA109}" srcOrd="1" destOrd="0" parTransId="{642AD0BB-9224-4ABC-BE6E-C1B1A14818A8}" sibTransId="{137E1FD2-36A9-4755-A0EC-99A39F2CF3A1}"/>
    <dgm:cxn modelId="{C9F19752-76EB-4007-B912-E7BDE6FBCD86}" type="presOf" srcId="{0274BFB4-26BB-4E1F-A625-1FF1A711E6D4}" destId="{E2C6F192-A587-4B51-8E3B-E06D355BF6D6}" srcOrd="0" destOrd="0" presId="urn:microsoft.com/office/officeart/2018/2/layout/IconCircleList"/>
    <dgm:cxn modelId="{1126517B-482C-4FFE-8DA8-7A64EBCF4D25}" type="presOf" srcId="{7DC1571A-C859-4ED9-A556-92FFE04E27C9}" destId="{C0B10390-A7AF-403A-90BC-C4565D5E5FD8}" srcOrd="0" destOrd="0" presId="urn:microsoft.com/office/officeart/2018/2/layout/IconCircleList"/>
    <dgm:cxn modelId="{53A996A5-EA00-4284-B6B4-61402F920623}" srcId="{4B401183-B048-41D4-96EA-C815910E4274}" destId="{F07583D1-3E14-4632-A738-93C590050353}" srcOrd="0" destOrd="0" parTransId="{F262C262-0D04-4F1D-AF2E-F4F21DC301D2}" sibTransId="{7DC1571A-C859-4ED9-A556-92FFE04E27C9}"/>
    <dgm:cxn modelId="{95D342D9-4A45-4DDE-8E30-ACC9E9881784}" type="presOf" srcId="{4B401183-B048-41D4-96EA-C815910E4274}" destId="{04241665-C359-4482-8853-BE7528FB2627}" srcOrd="0" destOrd="0" presId="urn:microsoft.com/office/officeart/2018/2/layout/IconCircleList"/>
    <dgm:cxn modelId="{AF439210-289A-4A2A-829D-8EF14F2BDDBD}" type="presParOf" srcId="{04241665-C359-4482-8853-BE7528FB2627}" destId="{5BFFF942-E71F-44AE-8177-1EB0A9DA932A}" srcOrd="0" destOrd="0" presId="urn:microsoft.com/office/officeart/2018/2/layout/IconCircleList"/>
    <dgm:cxn modelId="{C3703058-C15D-441D-8D76-6B7F23D30CFD}" type="presParOf" srcId="{5BFFF942-E71F-44AE-8177-1EB0A9DA932A}" destId="{D300AC4A-DBBD-44A9-AC4D-AB9D5432F1F5}" srcOrd="0" destOrd="0" presId="urn:microsoft.com/office/officeart/2018/2/layout/IconCircleList"/>
    <dgm:cxn modelId="{D206BD1D-D1C8-48B2-B42C-020DFDF25D0B}" type="presParOf" srcId="{D300AC4A-DBBD-44A9-AC4D-AB9D5432F1F5}" destId="{297A7EEA-7ADB-40DF-8324-5FBD505D48A2}" srcOrd="0" destOrd="0" presId="urn:microsoft.com/office/officeart/2018/2/layout/IconCircleList"/>
    <dgm:cxn modelId="{D737286A-B3D1-4C23-A102-22D095C0AF7F}" type="presParOf" srcId="{D300AC4A-DBBD-44A9-AC4D-AB9D5432F1F5}" destId="{C323320B-A529-4DDC-85BD-ED35D97A6C15}" srcOrd="1" destOrd="0" presId="urn:microsoft.com/office/officeart/2018/2/layout/IconCircleList"/>
    <dgm:cxn modelId="{80CD53BA-4002-4E7A-BEAD-492DD81F79B2}" type="presParOf" srcId="{D300AC4A-DBBD-44A9-AC4D-AB9D5432F1F5}" destId="{67FC5C23-F6AD-41F9-A50C-8BF0FE652A93}" srcOrd="2" destOrd="0" presId="urn:microsoft.com/office/officeart/2018/2/layout/IconCircleList"/>
    <dgm:cxn modelId="{5E7DF56F-D88C-4C4D-B2D0-B9179D0D1295}" type="presParOf" srcId="{D300AC4A-DBBD-44A9-AC4D-AB9D5432F1F5}" destId="{584084B9-C031-44C8-95D7-82DA81091825}" srcOrd="3" destOrd="0" presId="urn:microsoft.com/office/officeart/2018/2/layout/IconCircleList"/>
    <dgm:cxn modelId="{8ABFEBFC-F440-4120-B76A-1F9CC01A5A76}" type="presParOf" srcId="{5BFFF942-E71F-44AE-8177-1EB0A9DA932A}" destId="{C0B10390-A7AF-403A-90BC-C4565D5E5FD8}" srcOrd="1" destOrd="0" presId="urn:microsoft.com/office/officeart/2018/2/layout/IconCircleList"/>
    <dgm:cxn modelId="{808E5B6A-45B9-45B2-B827-E0FEE96D5108}" type="presParOf" srcId="{5BFFF942-E71F-44AE-8177-1EB0A9DA932A}" destId="{A9D5F6CB-765E-4575-A144-18B506612651}" srcOrd="2" destOrd="0" presId="urn:microsoft.com/office/officeart/2018/2/layout/IconCircleList"/>
    <dgm:cxn modelId="{8B21D586-59E2-4B74-BAC1-886384E01F0D}" type="presParOf" srcId="{A9D5F6CB-765E-4575-A144-18B506612651}" destId="{BBAAB7D9-ECA0-47B3-A24F-C399552F1F4F}" srcOrd="0" destOrd="0" presId="urn:microsoft.com/office/officeart/2018/2/layout/IconCircleList"/>
    <dgm:cxn modelId="{73EC1BE7-BBE1-4343-9CB3-4EC84EB418F0}" type="presParOf" srcId="{A9D5F6CB-765E-4575-A144-18B506612651}" destId="{C25F9388-2E79-4098-9E49-1DBAF94A3DBE}" srcOrd="1" destOrd="0" presId="urn:microsoft.com/office/officeart/2018/2/layout/IconCircleList"/>
    <dgm:cxn modelId="{31156147-2C80-41DF-9F4B-45BA721219F7}" type="presParOf" srcId="{A9D5F6CB-765E-4575-A144-18B506612651}" destId="{2DD2C7EA-CFED-4802-8486-DA5765D3F34E}" srcOrd="2" destOrd="0" presId="urn:microsoft.com/office/officeart/2018/2/layout/IconCircleList"/>
    <dgm:cxn modelId="{24574784-5362-419E-8EE8-B3EEAA885BF2}" type="presParOf" srcId="{A9D5F6CB-765E-4575-A144-18B506612651}" destId="{8EE0C493-511A-4263-B235-B015BB9A48C2}" srcOrd="3" destOrd="0" presId="urn:microsoft.com/office/officeart/2018/2/layout/IconCircleList"/>
    <dgm:cxn modelId="{70EAB969-DEE8-4887-A201-AC9A0C4F00C1}" type="presParOf" srcId="{5BFFF942-E71F-44AE-8177-1EB0A9DA932A}" destId="{ED9B3E0A-A8FB-4F9B-BACD-99835087CD7D}" srcOrd="3" destOrd="0" presId="urn:microsoft.com/office/officeart/2018/2/layout/IconCircleList"/>
    <dgm:cxn modelId="{CD829504-F73E-4918-AE5E-794D9E355510}" type="presParOf" srcId="{5BFFF942-E71F-44AE-8177-1EB0A9DA932A}" destId="{3E7FCE6F-3970-4691-90CA-5689887DBEA9}" srcOrd="4" destOrd="0" presId="urn:microsoft.com/office/officeart/2018/2/layout/IconCircleList"/>
    <dgm:cxn modelId="{6B52AD7F-AE43-4178-ACBF-C9836F22168C}" type="presParOf" srcId="{3E7FCE6F-3970-4691-90CA-5689887DBEA9}" destId="{FCF0AD33-1CF7-4352-96F0-062C54BA6BD6}" srcOrd="0" destOrd="0" presId="urn:microsoft.com/office/officeart/2018/2/layout/IconCircleList"/>
    <dgm:cxn modelId="{53FF03D0-C0BC-43B8-89C3-60952CC4BF91}" type="presParOf" srcId="{3E7FCE6F-3970-4691-90CA-5689887DBEA9}" destId="{994ABFFD-9F74-466B-AB37-D8EBB93F7D6E}" srcOrd="1" destOrd="0" presId="urn:microsoft.com/office/officeart/2018/2/layout/IconCircleList"/>
    <dgm:cxn modelId="{C7DA0F5D-F46E-44B2-ACA0-438D9A1B6A84}" type="presParOf" srcId="{3E7FCE6F-3970-4691-90CA-5689887DBEA9}" destId="{DBA49567-57CE-40BE-98D4-DA19A2ABD9FA}" srcOrd="2" destOrd="0" presId="urn:microsoft.com/office/officeart/2018/2/layout/IconCircleList"/>
    <dgm:cxn modelId="{104BFFB5-A7A3-4F3D-AA85-2A4255BD6385}" type="presParOf" srcId="{3E7FCE6F-3970-4691-90CA-5689887DBEA9}" destId="{DFBBA190-F731-478C-9F6B-F725AC29C7E3}" srcOrd="3" destOrd="0" presId="urn:microsoft.com/office/officeart/2018/2/layout/IconCircleList"/>
    <dgm:cxn modelId="{0F8CDCEA-7E65-4C12-8987-82BC10FD71F3}" type="presParOf" srcId="{5BFFF942-E71F-44AE-8177-1EB0A9DA932A}" destId="{F962E0BA-EF75-42A5-949C-9E2FA0258E19}" srcOrd="5" destOrd="0" presId="urn:microsoft.com/office/officeart/2018/2/layout/IconCircleList"/>
    <dgm:cxn modelId="{1159DAAC-A91B-4D0E-A12C-59502F358752}" type="presParOf" srcId="{5BFFF942-E71F-44AE-8177-1EB0A9DA932A}" destId="{69B1819C-7DB6-4FD4-8D63-CA5B4B01AD05}" srcOrd="6" destOrd="0" presId="urn:microsoft.com/office/officeart/2018/2/layout/IconCircleList"/>
    <dgm:cxn modelId="{EC7A1134-AAAA-43D1-A899-E48FD7A21F9B}" type="presParOf" srcId="{69B1819C-7DB6-4FD4-8D63-CA5B4B01AD05}" destId="{3353314B-4527-4435-ADAE-E4B54C37B2F9}" srcOrd="0" destOrd="0" presId="urn:microsoft.com/office/officeart/2018/2/layout/IconCircleList"/>
    <dgm:cxn modelId="{74912C2A-28A1-40BC-8F62-7B9E283F039A}" type="presParOf" srcId="{69B1819C-7DB6-4FD4-8D63-CA5B4B01AD05}" destId="{E26C7D5E-598B-41D2-A16A-FF63B310B58D}" srcOrd="1" destOrd="0" presId="urn:microsoft.com/office/officeart/2018/2/layout/IconCircleList"/>
    <dgm:cxn modelId="{7B71915D-6DA1-4F30-85B4-7A337268F17B}" type="presParOf" srcId="{69B1819C-7DB6-4FD4-8D63-CA5B4B01AD05}" destId="{96595ACB-8291-463B-B4F2-ACD5CD5CE9D6}" srcOrd="2" destOrd="0" presId="urn:microsoft.com/office/officeart/2018/2/layout/IconCircleList"/>
    <dgm:cxn modelId="{57DA4C31-F2FE-44A1-A535-3D5598E99D96}" type="presParOf" srcId="{69B1819C-7DB6-4FD4-8D63-CA5B4B01AD05}" destId="{E2C6F192-A587-4B51-8E3B-E06D355BF6D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F70AC-6D97-4D58-A40C-9869B008A91B}">
      <dsp:nvSpPr>
        <dsp:cNvPr id="0" name=""/>
        <dsp:cNvSpPr/>
      </dsp:nvSpPr>
      <dsp:spPr>
        <a:xfrm>
          <a:off x="627548" y="191192"/>
          <a:ext cx="1022625" cy="1022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CB0806-57A8-4B56-BA3C-8BB1B352E9A3}">
      <dsp:nvSpPr>
        <dsp:cNvPr id="0" name=""/>
        <dsp:cNvSpPr/>
      </dsp:nvSpPr>
      <dsp:spPr>
        <a:xfrm>
          <a:off x="6" y="1658519"/>
          <a:ext cx="2272500" cy="1118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dirty="0" err="1"/>
            <a:t>BookMyTicket</a:t>
          </a:r>
          <a:r>
            <a:rPr lang="en-US" sz="1600" b="0" i="0" kern="1200" dirty="0"/>
            <a:t> application uses RDBMS and NoSQL databases in designing its data architecture to benefit from a mixture of data sources i.e., SQLite and MongoDB. </a:t>
          </a:r>
          <a:endParaRPr lang="en-US" sz="1600" kern="1200" dirty="0"/>
        </a:p>
      </dsp:txBody>
      <dsp:txXfrm>
        <a:off x="6" y="1658519"/>
        <a:ext cx="2272500" cy="1118731"/>
      </dsp:txXfrm>
    </dsp:sp>
    <dsp:sp modelId="{F9A122EB-29D3-4C84-B150-9A8CCF7BF909}">
      <dsp:nvSpPr>
        <dsp:cNvPr id="0" name=""/>
        <dsp:cNvSpPr/>
      </dsp:nvSpPr>
      <dsp:spPr>
        <a:xfrm>
          <a:off x="4235171" y="191192"/>
          <a:ext cx="1022625" cy="1022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BD3B90-933C-4E9F-81F4-08D5070DB4FA}">
      <dsp:nvSpPr>
        <dsp:cNvPr id="0" name=""/>
        <dsp:cNvSpPr/>
      </dsp:nvSpPr>
      <dsp:spPr>
        <a:xfrm>
          <a:off x="2694061" y="1658519"/>
          <a:ext cx="4137677" cy="1118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dirty="0"/>
            <a:t>The data flow within the application was designed to allow the data to be distributed in the system. The critical tables like User, Reservation, Movie, </a:t>
          </a:r>
          <a:r>
            <a:rPr lang="en-US" sz="1600" b="0" i="0" kern="1200" dirty="0" err="1"/>
            <a:t>Seat_reserved</a:t>
          </a:r>
          <a:r>
            <a:rPr lang="en-US" sz="1600" b="0" i="0" kern="1200" dirty="0"/>
            <a:t>, Seat, Auditorium, Screening were designed using relational database i.e. SQLite. The less critical ones such as taxi and restaurants were designed as collection on the document database i.e., MongoDB. </a:t>
          </a:r>
          <a:endParaRPr lang="en-US" sz="1600" kern="1200" dirty="0"/>
        </a:p>
      </dsp:txBody>
      <dsp:txXfrm>
        <a:off x="2694061" y="1658519"/>
        <a:ext cx="4137677" cy="11187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7A7EEA-7ADB-40DF-8324-5FBD505D48A2}">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23320B-A529-4DDC-85BD-ED35D97A6C15}">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4084B9-C031-44C8-95D7-82DA81091825}">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Ticket cancelation service can be provided.</a:t>
          </a:r>
          <a:endParaRPr lang="en-US" sz="1800" kern="1200" dirty="0"/>
        </a:p>
      </dsp:txBody>
      <dsp:txXfrm>
        <a:off x="1834517" y="469890"/>
        <a:ext cx="3148942" cy="1335915"/>
      </dsp:txXfrm>
    </dsp:sp>
    <dsp:sp modelId="{BBAAB7D9-ECA0-47B3-A24F-C399552F1F4F}">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5F9388-2E79-4098-9E49-1DBAF94A3DBE}">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E0C493-511A-4263-B235-B015BB9A48C2}">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A table to store the payment details can be included in the current relational database design.</a:t>
          </a:r>
          <a:endParaRPr lang="en-US" sz="1800" kern="1200" dirty="0"/>
        </a:p>
      </dsp:txBody>
      <dsp:txXfrm>
        <a:off x="7154322" y="469890"/>
        <a:ext cx="3148942" cy="1335915"/>
      </dsp:txXfrm>
    </dsp:sp>
    <dsp:sp modelId="{FCF0AD33-1CF7-4352-96F0-062C54BA6BD6}">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4ABFFD-9F74-466B-AB37-D8EBB93F7D6E}">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BBA190-F731-478C-9F6B-F725AC29C7E3}">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Include actual hotel and cab reservations in addition to merely making advice.</a:t>
          </a:r>
          <a:endParaRPr lang="en-US" sz="1800" kern="1200" dirty="0"/>
        </a:p>
      </dsp:txBody>
      <dsp:txXfrm>
        <a:off x="1834517" y="2545532"/>
        <a:ext cx="3148942" cy="1335915"/>
      </dsp:txXfrm>
    </dsp:sp>
    <dsp:sp modelId="{3353314B-4527-4435-ADAE-E4B54C37B2F9}">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6C7D5E-598B-41D2-A16A-FF63B310B58D}">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C6F192-A587-4B51-8E3B-E06D355BF6D6}">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Wallet, vouchers, and redeemable vouchers could be added as a service.</a:t>
          </a:r>
          <a:endParaRPr lang="en-US" sz="1800" kern="1200" dirty="0"/>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E38CF-976E-C956-98B9-1046C096C4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89549A4-5DCE-CC32-15F0-161AC17FAF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A938368-ADE8-937D-350A-606AD7E09D38}"/>
              </a:ext>
            </a:extLst>
          </p:cNvPr>
          <p:cNvSpPr>
            <a:spLocks noGrp="1"/>
          </p:cNvSpPr>
          <p:nvPr>
            <p:ph type="dt" sz="half" idx="10"/>
          </p:nvPr>
        </p:nvSpPr>
        <p:spPr/>
        <p:txBody>
          <a:bodyPr/>
          <a:lstStyle/>
          <a:p>
            <a:fld id="{3B989B30-1E1E-40D7-B3AB-6817DCC8886C}" type="datetimeFigureOut">
              <a:rPr lang="en-GB" smtClean="0"/>
              <a:t>21/07/2022</a:t>
            </a:fld>
            <a:endParaRPr lang="en-GB"/>
          </a:p>
        </p:txBody>
      </p:sp>
      <p:sp>
        <p:nvSpPr>
          <p:cNvPr id="5" name="Footer Placeholder 4">
            <a:extLst>
              <a:ext uri="{FF2B5EF4-FFF2-40B4-BE49-F238E27FC236}">
                <a16:creationId xmlns:a16="http://schemas.microsoft.com/office/drawing/2014/main" id="{B16CDD76-7E9C-BC4E-9AA6-3CDA1C0AC8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BFCC24-CF45-CA35-C46A-C95DA0DE7FED}"/>
              </a:ext>
            </a:extLst>
          </p:cNvPr>
          <p:cNvSpPr>
            <a:spLocks noGrp="1"/>
          </p:cNvSpPr>
          <p:nvPr>
            <p:ph type="sldNum" sz="quarter" idx="12"/>
          </p:nvPr>
        </p:nvSpPr>
        <p:spPr/>
        <p:txBody>
          <a:bodyPr/>
          <a:lstStyle/>
          <a:p>
            <a:fld id="{96693389-408A-4796-88F6-11B09A00F8C4}" type="slidenum">
              <a:rPr lang="en-GB" smtClean="0"/>
              <a:t>‹#›</a:t>
            </a:fld>
            <a:endParaRPr lang="en-GB"/>
          </a:p>
        </p:txBody>
      </p:sp>
    </p:spTree>
    <p:extLst>
      <p:ext uri="{BB962C8B-B14F-4D97-AF65-F5344CB8AC3E}">
        <p14:creationId xmlns:p14="http://schemas.microsoft.com/office/powerpoint/2010/main" val="3365900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02CE1-CA87-7C64-5B41-E7011040B66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24E4205-1C5A-8529-E8F1-ECAE26F625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926C9D-729B-5DDF-1DEB-B5356B1431D1}"/>
              </a:ext>
            </a:extLst>
          </p:cNvPr>
          <p:cNvSpPr>
            <a:spLocks noGrp="1"/>
          </p:cNvSpPr>
          <p:nvPr>
            <p:ph type="dt" sz="half" idx="10"/>
          </p:nvPr>
        </p:nvSpPr>
        <p:spPr/>
        <p:txBody>
          <a:bodyPr/>
          <a:lstStyle/>
          <a:p>
            <a:fld id="{3B989B30-1E1E-40D7-B3AB-6817DCC8886C}" type="datetimeFigureOut">
              <a:rPr lang="en-GB" smtClean="0"/>
              <a:t>21/07/2022</a:t>
            </a:fld>
            <a:endParaRPr lang="en-GB"/>
          </a:p>
        </p:txBody>
      </p:sp>
      <p:sp>
        <p:nvSpPr>
          <p:cNvPr id="5" name="Footer Placeholder 4">
            <a:extLst>
              <a:ext uri="{FF2B5EF4-FFF2-40B4-BE49-F238E27FC236}">
                <a16:creationId xmlns:a16="http://schemas.microsoft.com/office/drawing/2014/main" id="{310E44AB-DDC4-746C-08BF-946E91E1C9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F7D72C-3F3E-062E-A152-218ABA09253D}"/>
              </a:ext>
            </a:extLst>
          </p:cNvPr>
          <p:cNvSpPr>
            <a:spLocks noGrp="1"/>
          </p:cNvSpPr>
          <p:nvPr>
            <p:ph type="sldNum" sz="quarter" idx="12"/>
          </p:nvPr>
        </p:nvSpPr>
        <p:spPr/>
        <p:txBody>
          <a:bodyPr/>
          <a:lstStyle/>
          <a:p>
            <a:fld id="{96693389-408A-4796-88F6-11B09A00F8C4}" type="slidenum">
              <a:rPr lang="en-GB" smtClean="0"/>
              <a:t>‹#›</a:t>
            </a:fld>
            <a:endParaRPr lang="en-GB"/>
          </a:p>
        </p:txBody>
      </p:sp>
    </p:spTree>
    <p:extLst>
      <p:ext uri="{BB962C8B-B14F-4D97-AF65-F5344CB8AC3E}">
        <p14:creationId xmlns:p14="http://schemas.microsoft.com/office/powerpoint/2010/main" val="3102726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64C353-33DF-F352-2F76-B0AA8ADFCC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DEF58A8-17FC-34C5-1945-B810D7AA38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C92A8-2D88-367D-5419-6C1A5E94641C}"/>
              </a:ext>
            </a:extLst>
          </p:cNvPr>
          <p:cNvSpPr>
            <a:spLocks noGrp="1"/>
          </p:cNvSpPr>
          <p:nvPr>
            <p:ph type="dt" sz="half" idx="10"/>
          </p:nvPr>
        </p:nvSpPr>
        <p:spPr/>
        <p:txBody>
          <a:bodyPr/>
          <a:lstStyle/>
          <a:p>
            <a:fld id="{3B989B30-1E1E-40D7-B3AB-6817DCC8886C}" type="datetimeFigureOut">
              <a:rPr lang="en-GB" smtClean="0"/>
              <a:t>21/07/2022</a:t>
            </a:fld>
            <a:endParaRPr lang="en-GB"/>
          </a:p>
        </p:txBody>
      </p:sp>
      <p:sp>
        <p:nvSpPr>
          <p:cNvPr id="5" name="Footer Placeholder 4">
            <a:extLst>
              <a:ext uri="{FF2B5EF4-FFF2-40B4-BE49-F238E27FC236}">
                <a16:creationId xmlns:a16="http://schemas.microsoft.com/office/drawing/2014/main" id="{8E81B82B-66E6-BF51-1CCC-76D05739F1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6E36C8-C69D-5D01-5569-D4ED95BF5780}"/>
              </a:ext>
            </a:extLst>
          </p:cNvPr>
          <p:cNvSpPr>
            <a:spLocks noGrp="1"/>
          </p:cNvSpPr>
          <p:nvPr>
            <p:ph type="sldNum" sz="quarter" idx="12"/>
          </p:nvPr>
        </p:nvSpPr>
        <p:spPr/>
        <p:txBody>
          <a:bodyPr/>
          <a:lstStyle/>
          <a:p>
            <a:fld id="{96693389-408A-4796-88F6-11B09A00F8C4}" type="slidenum">
              <a:rPr lang="en-GB" smtClean="0"/>
              <a:t>‹#›</a:t>
            </a:fld>
            <a:endParaRPr lang="en-GB"/>
          </a:p>
        </p:txBody>
      </p:sp>
    </p:spTree>
    <p:extLst>
      <p:ext uri="{BB962C8B-B14F-4D97-AF65-F5344CB8AC3E}">
        <p14:creationId xmlns:p14="http://schemas.microsoft.com/office/powerpoint/2010/main" val="309669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A1531-B377-710F-2B1B-F64DE8341E1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6E05055-43F6-F17F-DDB5-7979D13040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72B0FC-DAF2-13F8-0B09-300CC47BE4B0}"/>
              </a:ext>
            </a:extLst>
          </p:cNvPr>
          <p:cNvSpPr>
            <a:spLocks noGrp="1"/>
          </p:cNvSpPr>
          <p:nvPr>
            <p:ph type="dt" sz="half" idx="10"/>
          </p:nvPr>
        </p:nvSpPr>
        <p:spPr/>
        <p:txBody>
          <a:bodyPr/>
          <a:lstStyle/>
          <a:p>
            <a:fld id="{3B989B30-1E1E-40D7-B3AB-6817DCC8886C}" type="datetimeFigureOut">
              <a:rPr lang="en-GB" smtClean="0"/>
              <a:t>21/07/2022</a:t>
            </a:fld>
            <a:endParaRPr lang="en-GB"/>
          </a:p>
        </p:txBody>
      </p:sp>
      <p:sp>
        <p:nvSpPr>
          <p:cNvPr id="5" name="Footer Placeholder 4">
            <a:extLst>
              <a:ext uri="{FF2B5EF4-FFF2-40B4-BE49-F238E27FC236}">
                <a16:creationId xmlns:a16="http://schemas.microsoft.com/office/drawing/2014/main" id="{20AEC454-4FF2-9A99-BA4D-94207BCE99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763A1F-457A-582F-A6F7-DE0B5F6A957A}"/>
              </a:ext>
            </a:extLst>
          </p:cNvPr>
          <p:cNvSpPr>
            <a:spLocks noGrp="1"/>
          </p:cNvSpPr>
          <p:nvPr>
            <p:ph type="sldNum" sz="quarter" idx="12"/>
          </p:nvPr>
        </p:nvSpPr>
        <p:spPr/>
        <p:txBody>
          <a:bodyPr/>
          <a:lstStyle/>
          <a:p>
            <a:fld id="{96693389-408A-4796-88F6-11B09A00F8C4}" type="slidenum">
              <a:rPr lang="en-GB" smtClean="0"/>
              <a:t>‹#›</a:t>
            </a:fld>
            <a:endParaRPr lang="en-GB"/>
          </a:p>
        </p:txBody>
      </p:sp>
    </p:spTree>
    <p:extLst>
      <p:ext uri="{BB962C8B-B14F-4D97-AF65-F5344CB8AC3E}">
        <p14:creationId xmlns:p14="http://schemas.microsoft.com/office/powerpoint/2010/main" val="3744177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335DF-6A16-F30D-39EB-752924CE62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70275BB-E283-9426-2F19-779C6A34C9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DA9945-9643-4784-33BF-67CD0E0E7B20}"/>
              </a:ext>
            </a:extLst>
          </p:cNvPr>
          <p:cNvSpPr>
            <a:spLocks noGrp="1"/>
          </p:cNvSpPr>
          <p:nvPr>
            <p:ph type="dt" sz="half" idx="10"/>
          </p:nvPr>
        </p:nvSpPr>
        <p:spPr/>
        <p:txBody>
          <a:bodyPr/>
          <a:lstStyle/>
          <a:p>
            <a:fld id="{3B989B30-1E1E-40D7-B3AB-6817DCC8886C}" type="datetimeFigureOut">
              <a:rPr lang="en-GB" smtClean="0"/>
              <a:t>21/07/2022</a:t>
            </a:fld>
            <a:endParaRPr lang="en-GB"/>
          </a:p>
        </p:txBody>
      </p:sp>
      <p:sp>
        <p:nvSpPr>
          <p:cNvPr id="5" name="Footer Placeholder 4">
            <a:extLst>
              <a:ext uri="{FF2B5EF4-FFF2-40B4-BE49-F238E27FC236}">
                <a16:creationId xmlns:a16="http://schemas.microsoft.com/office/drawing/2014/main" id="{8344CC22-3126-FE98-8526-A7F1FC8C0E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8AB661-13CF-104F-8C42-79453FDA08C9}"/>
              </a:ext>
            </a:extLst>
          </p:cNvPr>
          <p:cNvSpPr>
            <a:spLocks noGrp="1"/>
          </p:cNvSpPr>
          <p:nvPr>
            <p:ph type="sldNum" sz="quarter" idx="12"/>
          </p:nvPr>
        </p:nvSpPr>
        <p:spPr/>
        <p:txBody>
          <a:bodyPr/>
          <a:lstStyle/>
          <a:p>
            <a:fld id="{96693389-408A-4796-88F6-11B09A00F8C4}" type="slidenum">
              <a:rPr lang="en-GB" smtClean="0"/>
              <a:t>‹#›</a:t>
            </a:fld>
            <a:endParaRPr lang="en-GB"/>
          </a:p>
        </p:txBody>
      </p:sp>
    </p:spTree>
    <p:extLst>
      <p:ext uri="{BB962C8B-B14F-4D97-AF65-F5344CB8AC3E}">
        <p14:creationId xmlns:p14="http://schemas.microsoft.com/office/powerpoint/2010/main" val="351385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9762F-A8A7-8E80-415F-E6EA29462C8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17B04A9-8003-EEE2-26EE-E01946612C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69948D4-14A6-7B4D-108E-61EF7C102B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E223B08-D91A-14F2-F641-F6A25BCD58D5}"/>
              </a:ext>
            </a:extLst>
          </p:cNvPr>
          <p:cNvSpPr>
            <a:spLocks noGrp="1"/>
          </p:cNvSpPr>
          <p:nvPr>
            <p:ph type="dt" sz="half" idx="10"/>
          </p:nvPr>
        </p:nvSpPr>
        <p:spPr/>
        <p:txBody>
          <a:bodyPr/>
          <a:lstStyle/>
          <a:p>
            <a:fld id="{3B989B30-1E1E-40D7-B3AB-6817DCC8886C}" type="datetimeFigureOut">
              <a:rPr lang="en-GB" smtClean="0"/>
              <a:t>21/07/2022</a:t>
            </a:fld>
            <a:endParaRPr lang="en-GB"/>
          </a:p>
        </p:txBody>
      </p:sp>
      <p:sp>
        <p:nvSpPr>
          <p:cNvPr id="6" name="Footer Placeholder 5">
            <a:extLst>
              <a:ext uri="{FF2B5EF4-FFF2-40B4-BE49-F238E27FC236}">
                <a16:creationId xmlns:a16="http://schemas.microsoft.com/office/drawing/2014/main" id="{941AA3AA-CD1E-A95F-135F-0244303DC5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9A54910-F55A-D975-109A-AA9B827F866E}"/>
              </a:ext>
            </a:extLst>
          </p:cNvPr>
          <p:cNvSpPr>
            <a:spLocks noGrp="1"/>
          </p:cNvSpPr>
          <p:nvPr>
            <p:ph type="sldNum" sz="quarter" idx="12"/>
          </p:nvPr>
        </p:nvSpPr>
        <p:spPr/>
        <p:txBody>
          <a:bodyPr/>
          <a:lstStyle/>
          <a:p>
            <a:fld id="{96693389-408A-4796-88F6-11B09A00F8C4}" type="slidenum">
              <a:rPr lang="en-GB" smtClean="0"/>
              <a:t>‹#›</a:t>
            </a:fld>
            <a:endParaRPr lang="en-GB"/>
          </a:p>
        </p:txBody>
      </p:sp>
    </p:spTree>
    <p:extLst>
      <p:ext uri="{BB962C8B-B14F-4D97-AF65-F5344CB8AC3E}">
        <p14:creationId xmlns:p14="http://schemas.microsoft.com/office/powerpoint/2010/main" val="3980831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3DCD5-6AE4-31CA-B65D-0271087C8E1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DC7052E-3105-7111-4064-F3A362DEE3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B8C4A9-9AE9-3DBA-7615-9744C96B66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DB94322-6F75-562A-0B3D-E4D3C367EA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A137D9-0C54-4F09-4DCA-1C1D016935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805506-6ECA-54D6-6070-2798CD2EEC78}"/>
              </a:ext>
            </a:extLst>
          </p:cNvPr>
          <p:cNvSpPr>
            <a:spLocks noGrp="1"/>
          </p:cNvSpPr>
          <p:nvPr>
            <p:ph type="dt" sz="half" idx="10"/>
          </p:nvPr>
        </p:nvSpPr>
        <p:spPr/>
        <p:txBody>
          <a:bodyPr/>
          <a:lstStyle/>
          <a:p>
            <a:fld id="{3B989B30-1E1E-40D7-B3AB-6817DCC8886C}" type="datetimeFigureOut">
              <a:rPr lang="en-GB" smtClean="0"/>
              <a:t>21/07/2022</a:t>
            </a:fld>
            <a:endParaRPr lang="en-GB"/>
          </a:p>
        </p:txBody>
      </p:sp>
      <p:sp>
        <p:nvSpPr>
          <p:cNvPr id="8" name="Footer Placeholder 7">
            <a:extLst>
              <a:ext uri="{FF2B5EF4-FFF2-40B4-BE49-F238E27FC236}">
                <a16:creationId xmlns:a16="http://schemas.microsoft.com/office/drawing/2014/main" id="{989B86AD-E9BC-DFA6-259C-03733C839A8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45F8FCB-4E33-32ED-1C3C-D2BC8A074A81}"/>
              </a:ext>
            </a:extLst>
          </p:cNvPr>
          <p:cNvSpPr>
            <a:spLocks noGrp="1"/>
          </p:cNvSpPr>
          <p:nvPr>
            <p:ph type="sldNum" sz="quarter" idx="12"/>
          </p:nvPr>
        </p:nvSpPr>
        <p:spPr/>
        <p:txBody>
          <a:bodyPr/>
          <a:lstStyle/>
          <a:p>
            <a:fld id="{96693389-408A-4796-88F6-11B09A00F8C4}" type="slidenum">
              <a:rPr lang="en-GB" smtClean="0"/>
              <a:t>‹#›</a:t>
            </a:fld>
            <a:endParaRPr lang="en-GB"/>
          </a:p>
        </p:txBody>
      </p:sp>
    </p:spTree>
    <p:extLst>
      <p:ext uri="{BB962C8B-B14F-4D97-AF65-F5344CB8AC3E}">
        <p14:creationId xmlns:p14="http://schemas.microsoft.com/office/powerpoint/2010/main" val="529077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254E-7F07-7CAA-85F3-B0FBF5BA59D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10E2D31-5F7A-86CA-A9DC-6E3E0A1071CD}"/>
              </a:ext>
            </a:extLst>
          </p:cNvPr>
          <p:cNvSpPr>
            <a:spLocks noGrp="1"/>
          </p:cNvSpPr>
          <p:nvPr>
            <p:ph type="dt" sz="half" idx="10"/>
          </p:nvPr>
        </p:nvSpPr>
        <p:spPr/>
        <p:txBody>
          <a:bodyPr/>
          <a:lstStyle/>
          <a:p>
            <a:fld id="{3B989B30-1E1E-40D7-B3AB-6817DCC8886C}" type="datetimeFigureOut">
              <a:rPr lang="en-GB" smtClean="0"/>
              <a:t>21/07/2022</a:t>
            </a:fld>
            <a:endParaRPr lang="en-GB"/>
          </a:p>
        </p:txBody>
      </p:sp>
      <p:sp>
        <p:nvSpPr>
          <p:cNvPr id="4" name="Footer Placeholder 3">
            <a:extLst>
              <a:ext uri="{FF2B5EF4-FFF2-40B4-BE49-F238E27FC236}">
                <a16:creationId xmlns:a16="http://schemas.microsoft.com/office/drawing/2014/main" id="{5C2604FD-06CD-38C3-F5B3-B9AABF655C2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4D4EB76-8288-8C94-1306-08D30F66AE60}"/>
              </a:ext>
            </a:extLst>
          </p:cNvPr>
          <p:cNvSpPr>
            <a:spLocks noGrp="1"/>
          </p:cNvSpPr>
          <p:nvPr>
            <p:ph type="sldNum" sz="quarter" idx="12"/>
          </p:nvPr>
        </p:nvSpPr>
        <p:spPr/>
        <p:txBody>
          <a:bodyPr/>
          <a:lstStyle/>
          <a:p>
            <a:fld id="{96693389-408A-4796-88F6-11B09A00F8C4}" type="slidenum">
              <a:rPr lang="en-GB" smtClean="0"/>
              <a:t>‹#›</a:t>
            </a:fld>
            <a:endParaRPr lang="en-GB"/>
          </a:p>
        </p:txBody>
      </p:sp>
    </p:spTree>
    <p:extLst>
      <p:ext uri="{BB962C8B-B14F-4D97-AF65-F5344CB8AC3E}">
        <p14:creationId xmlns:p14="http://schemas.microsoft.com/office/powerpoint/2010/main" val="194918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AA5282-0744-A227-DE7B-219351A2F880}"/>
              </a:ext>
            </a:extLst>
          </p:cNvPr>
          <p:cNvSpPr>
            <a:spLocks noGrp="1"/>
          </p:cNvSpPr>
          <p:nvPr>
            <p:ph type="dt" sz="half" idx="10"/>
          </p:nvPr>
        </p:nvSpPr>
        <p:spPr/>
        <p:txBody>
          <a:bodyPr/>
          <a:lstStyle/>
          <a:p>
            <a:fld id="{3B989B30-1E1E-40D7-B3AB-6817DCC8886C}" type="datetimeFigureOut">
              <a:rPr lang="en-GB" smtClean="0"/>
              <a:t>21/07/2022</a:t>
            </a:fld>
            <a:endParaRPr lang="en-GB"/>
          </a:p>
        </p:txBody>
      </p:sp>
      <p:sp>
        <p:nvSpPr>
          <p:cNvPr id="3" name="Footer Placeholder 2">
            <a:extLst>
              <a:ext uri="{FF2B5EF4-FFF2-40B4-BE49-F238E27FC236}">
                <a16:creationId xmlns:a16="http://schemas.microsoft.com/office/drawing/2014/main" id="{C5843C5E-555F-4556-892F-C24FE5D14B9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655294D-7C0A-12DC-3C31-F8FB1833D227}"/>
              </a:ext>
            </a:extLst>
          </p:cNvPr>
          <p:cNvSpPr>
            <a:spLocks noGrp="1"/>
          </p:cNvSpPr>
          <p:nvPr>
            <p:ph type="sldNum" sz="quarter" idx="12"/>
          </p:nvPr>
        </p:nvSpPr>
        <p:spPr/>
        <p:txBody>
          <a:bodyPr/>
          <a:lstStyle/>
          <a:p>
            <a:fld id="{96693389-408A-4796-88F6-11B09A00F8C4}" type="slidenum">
              <a:rPr lang="en-GB" smtClean="0"/>
              <a:t>‹#›</a:t>
            </a:fld>
            <a:endParaRPr lang="en-GB"/>
          </a:p>
        </p:txBody>
      </p:sp>
    </p:spTree>
    <p:extLst>
      <p:ext uri="{BB962C8B-B14F-4D97-AF65-F5344CB8AC3E}">
        <p14:creationId xmlns:p14="http://schemas.microsoft.com/office/powerpoint/2010/main" val="769230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DE96A-155B-F141-9113-9EDE0C92C0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A1159B4-3076-3037-56E4-CFC2928FDE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0C2AB69-EA69-AFAC-D128-0E377293F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0EE17B-8945-6146-B6C6-FAFAE666A94D}"/>
              </a:ext>
            </a:extLst>
          </p:cNvPr>
          <p:cNvSpPr>
            <a:spLocks noGrp="1"/>
          </p:cNvSpPr>
          <p:nvPr>
            <p:ph type="dt" sz="half" idx="10"/>
          </p:nvPr>
        </p:nvSpPr>
        <p:spPr/>
        <p:txBody>
          <a:bodyPr/>
          <a:lstStyle/>
          <a:p>
            <a:fld id="{3B989B30-1E1E-40D7-B3AB-6817DCC8886C}" type="datetimeFigureOut">
              <a:rPr lang="en-GB" smtClean="0"/>
              <a:t>21/07/2022</a:t>
            </a:fld>
            <a:endParaRPr lang="en-GB"/>
          </a:p>
        </p:txBody>
      </p:sp>
      <p:sp>
        <p:nvSpPr>
          <p:cNvPr id="6" name="Footer Placeholder 5">
            <a:extLst>
              <a:ext uri="{FF2B5EF4-FFF2-40B4-BE49-F238E27FC236}">
                <a16:creationId xmlns:a16="http://schemas.microsoft.com/office/drawing/2014/main" id="{460805C1-D71F-571B-FF15-DCD809914CF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8C8E75A-6970-0CC0-B1C9-A7540DE2E798}"/>
              </a:ext>
            </a:extLst>
          </p:cNvPr>
          <p:cNvSpPr>
            <a:spLocks noGrp="1"/>
          </p:cNvSpPr>
          <p:nvPr>
            <p:ph type="sldNum" sz="quarter" idx="12"/>
          </p:nvPr>
        </p:nvSpPr>
        <p:spPr/>
        <p:txBody>
          <a:bodyPr/>
          <a:lstStyle/>
          <a:p>
            <a:fld id="{96693389-408A-4796-88F6-11B09A00F8C4}" type="slidenum">
              <a:rPr lang="en-GB" smtClean="0"/>
              <a:t>‹#›</a:t>
            </a:fld>
            <a:endParaRPr lang="en-GB"/>
          </a:p>
        </p:txBody>
      </p:sp>
    </p:spTree>
    <p:extLst>
      <p:ext uri="{BB962C8B-B14F-4D97-AF65-F5344CB8AC3E}">
        <p14:creationId xmlns:p14="http://schemas.microsoft.com/office/powerpoint/2010/main" val="53212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4851-B6ED-36CC-5478-51E4995C0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4F44C74-0606-3C76-2D56-6B6D9F89C7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174CCAF-D40A-23DC-38DE-4856C4B293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5BBDBE-67A0-5494-AE96-404E17A6F259}"/>
              </a:ext>
            </a:extLst>
          </p:cNvPr>
          <p:cNvSpPr>
            <a:spLocks noGrp="1"/>
          </p:cNvSpPr>
          <p:nvPr>
            <p:ph type="dt" sz="half" idx="10"/>
          </p:nvPr>
        </p:nvSpPr>
        <p:spPr/>
        <p:txBody>
          <a:bodyPr/>
          <a:lstStyle/>
          <a:p>
            <a:fld id="{3B989B30-1E1E-40D7-B3AB-6817DCC8886C}" type="datetimeFigureOut">
              <a:rPr lang="en-GB" smtClean="0"/>
              <a:t>21/07/2022</a:t>
            </a:fld>
            <a:endParaRPr lang="en-GB"/>
          </a:p>
        </p:txBody>
      </p:sp>
      <p:sp>
        <p:nvSpPr>
          <p:cNvPr id="6" name="Footer Placeholder 5">
            <a:extLst>
              <a:ext uri="{FF2B5EF4-FFF2-40B4-BE49-F238E27FC236}">
                <a16:creationId xmlns:a16="http://schemas.microsoft.com/office/drawing/2014/main" id="{F81CA063-086B-0A43-208B-5343F763C9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44884FB-6D5E-CF4F-ADDF-25F4553A167B}"/>
              </a:ext>
            </a:extLst>
          </p:cNvPr>
          <p:cNvSpPr>
            <a:spLocks noGrp="1"/>
          </p:cNvSpPr>
          <p:nvPr>
            <p:ph type="sldNum" sz="quarter" idx="12"/>
          </p:nvPr>
        </p:nvSpPr>
        <p:spPr/>
        <p:txBody>
          <a:bodyPr/>
          <a:lstStyle/>
          <a:p>
            <a:fld id="{96693389-408A-4796-88F6-11B09A00F8C4}" type="slidenum">
              <a:rPr lang="en-GB" smtClean="0"/>
              <a:t>‹#›</a:t>
            </a:fld>
            <a:endParaRPr lang="en-GB"/>
          </a:p>
        </p:txBody>
      </p:sp>
    </p:spTree>
    <p:extLst>
      <p:ext uri="{BB962C8B-B14F-4D97-AF65-F5344CB8AC3E}">
        <p14:creationId xmlns:p14="http://schemas.microsoft.com/office/powerpoint/2010/main" val="4063705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A17EA1-1D46-1DD9-B667-CC9BC26059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A8BB21-063E-9116-E439-FDB3FFFB9C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F609D2-25D8-9B17-7D29-6F91DF168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89B30-1E1E-40D7-B3AB-6817DCC8886C}" type="datetimeFigureOut">
              <a:rPr lang="en-GB" smtClean="0"/>
              <a:t>21/07/2022</a:t>
            </a:fld>
            <a:endParaRPr lang="en-GB"/>
          </a:p>
        </p:txBody>
      </p:sp>
      <p:sp>
        <p:nvSpPr>
          <p:cNvPr id="5" name="Footer Placeholder 4">
            <a:extLst>
              <a:ext uri="{FF2B5EF4-FFF2-40B4-BE49-F238E27FC236}">
                <a16:creationId xmlns:a16="http://schemas.microsoft.com/office/drawing/2014/main" id="{1D383CCE-A55E-A0C4-1877-31E7A8E593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533291F-2DF0-B98C-DACA-8345041DD5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693389-408A-4796-88F6-11B09A00F8C4}" type="slidenum">
              <a:rPr lang="en-GB" smtClean="0"/>
              <a:t>‹#›</a:t>
            </a:fld>
            <a:endParaRPr lang="en-GB"/>
          </a:p>
        </p:txBody>
      </p:sp>
    </p:spTree>
    <p:extLst>
      <p:ext uri="{BB962C8B-B14F-4D97-AF65-F5344CB8AC3E}">
        <p14:creationId xmlns:p14="http://schemas.microsoft.com/office/powerpoint/2010/main" val="7319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microsoft.com/office/2007/relationships/hdphoto" Target="../media/hdphoto2.wdp"/><Relationship Id="rId4" Type="http://schemas.openxmlformats.org/officeDocument/2006/relationships/diagramQuickStyle" Target="../diagrams/quickStyle1.xm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60E71B4-DE6B-4668-8007-AAE6137E4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clipart&#10;&#10;Description automatically generated">
            <a:extLst>
              <a:ext uri="{FF2B5EF4-FFF2-40B4-BE49-F238E27FC236}">
                <a16:creationId xmlns:a16="http://schemas.microsoft.com/office/drawing/2014/main" id="{3A27C3C2-2794-6F45-AEA7-EDAE45A27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365" y="2604418"/>
            <a:ext cx="3005420" cy="1247249"/>
          </a:xfrm>
          <a:prstGeom prst="rect">
            <a:avLst/>
          </a:prstGeom>
        </p:spPr>
      </p:pic>
      <p:grpSp>
        <p:nvGrpSpPr>
          <p:cNvPr id="21" name="Group 20">
            <a:extLst>
              <a:ext uri="{FF2B5EF4-FFF2-40B4-BE49-F238E27FC236}">
                <a16:creationId xmlns:a16="http://schemas.microsoft.com/office/drawing/2014/main" id="{F6E4C944-4BB6-469F-81D8-BD81B4A1B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652632" y="1135060"/>
            <a:ext cx="1080325" cy="5357935"/>
            <a:chOff x="4484269" y="1135060"/>
            <a:chExt cx="1080325" cy="5357935"/>
          </a:xfrm>
        </p:grpSpPr>
        <p:sp>
          <p:nvSpPr>
            <p:cNvPr id="16" name="Freeform 5">
              <a:extLst>
                <a:ext uri="{FF2B5EF4-FFF2-40B4-BE49-F238E27FC236}">
                  <a16:creationId xmlns:a16="http://schemas.microsoft.com/office/drawing/2014/main" id="{049C18AF-F7F1-4882-AD18-7B2F41ECE3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84269"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30A22449-086C-4824-B1B9-BF39EA117D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76839"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3D4E73C1-53C3-46BA-B103-34DE7B5138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78850"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6" name="Rectangle 8">
            <a:extLst>
              <a:ext uri="{FF2B5EF4-FFF2-40B4-BE49-F238E27FC236}">
                <a16:creationId xmlns:a16="http://schemas.microsoft.com/office/drawing/2014/main" id="{0595ECE5-BD7E-4F71-820D-409719708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25957" y="1124043"/>
            <a:ext cx="6477540"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60E4923-1DB4-0C14-BDB8-BA9069A29294}"/>
              </a:ext>
            </a:extLst>
          </p:cNvPr>
          <p:cNvSpPr>
            <a:spLocks noGrp="1"/>
          </p:cNvSpPr>
          <p:nvPr>
            <p:ph type="ctrTitle"/>
          </p:nvPr>
        </p:nvSpPr>
        <p:spPr>
          <a:xfrm>
            <a:off x="5214730" y="1445775"/>
            <a:ext cx="5877340" cy="3342435"/>
          </a:xfrm>
        </p:spPr>
        <p:txBody>
          <a:bodyPr anchor="ctr">
            <a:normAutofit/>
          </a:bodyPr>
          <a:lstStyle/>
          <a:p>
            <a:pPr algn="l"/>
            <a:r>
              <a:rPr lang="en-US">
                <a:solidFill>
                  <a:srgbClr val="FFFFFF"/>
                </a:solidFill>
                <a:latin typeface="Abadi" panose="020B0604020104020204" pitchFamily="34" charset="0"/>
              </a:rPr>
              <a:t>RDBMS and MongoDB for BookMyTickets</a:t>
            </a:r>
            <a:endParaRPr lang="en-GB">
              <a:solidFill>
                <a:srgbClr val="FFFFFF"/>
              </a:solidFill>
              <a:latin typeface="Abadi" panose="020B0604020104020204" pitchFamily="34" charset="0"/>
            </a:endParaRPr>
          </a:p>
        </p:txBody>
      </p:sp>
      <p:sp>
        <p:nvSpPr>
          <p:cNvPr id="3" name="Subtitle 2">
            <a:extLst>
              <a:ext uri="{FF2B5EF4-FFF2-40B4-BE49-F238E27FC236}">
                <a16:creationId xmlns:a16="http://schemas.microsoft.com/office/drawing/2014/main" id="{B2DA9DDD-D8EE-DC1D-C14D-8E84EAF1C6A5}"/>
              </a:ext>
            </a:extLst>
          </p:cNvPr>
          <p:cNvSpPr>
            <a:spLocks noGrp="1"/>
          </p:cNvSpPr>
          <p:nvPr>
            <p:ph type="subTitle" idx="1"/>
          </p:nvPr>
        </p:nvSpPr>
        <p:spPr>
          <a:xfrm>
            <a:off x="6062190" y="5304275"/>
            <a:ext cx="5029879" cy="1001109"/>
          </a:xfrm>
        </p:spPr>
        <p:txBody>
          <a:bodyPr anchor="t">
            <a:normAutofit/>
          </a:bodyPr>
          <a:lstStyle/>
          <a:p>
            <a:pPr algn="l"/>
            <a:r>
              <a:rPr lang="en-US" sz="4000" dirty="0">
                <a:latin typeface="Abadi" panose="020B0604020104020204" pitchFamily="34" charset="0"/>
              </a:rPr>
              <a:t>Group 21</a:t>
            </a:r>
            <a:endParaRPr lang="en-GB" sz="4000" dirty="0">
              <a:latin typeface="Abadi" panose="020B0604020104020204" pitchFamily="34" charset="0"/>
            </a:endParaRPr>
          </a:p>
        </p:txBody>
      </p:sp>
    </p:spTree>
    <p:extLst>
      <p:ext uri="{BB962C8B-B14F-4D97-AF65-F5344CB8AC3E}">
        <p14:creationId xmlns:p14="http://schemas.microsoft.com/office/powerpoint/2010/main" val="20766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7B649A4-278A-9162-7098-89A432CFE3B9}"/>
              </a:ext>
            </a:extLst>
          </p:cNvPr>
          <p:cNvSpPr>
            <a:spLocks noGrp="1"/>
          </p:cNvSpPr>
          <p:nvPr>
            <p:ph type="title"/>
          </p:nvPr>
        </p:nvSpPr>
        <p:spPr>
          <a:xfrm>
            <a:off x="731519" y="731520"/>
            <a:ext cx="10666145" cy="1426464"/>
          </a:xfrm>
        </p:spPr>
        <p:txBody>
          <a:bodyPr>
            <a:normAutofit/>
          </a:bodyPr>
          <a:lstStyle/>
          <a:p>
            <a:r>
              <a:rPr lang="en-US" dirty="0">
                <a:solidFill>
                  <a:srgbClr val="FFFFFF"/>
                </a:solidFill>
                <a:latin typeface="Abadi" panose="020B0604020104020204" pitchFamily="34" charset="0"/>
              </a:rPr>
              <a:t>About </a:t>
            </a:r>
            <a:r>
              <a:rPr lang="en-US" dirty="0" err="1">
                <a:solidFill>
                  <a:srgbClr val="FFFFFF"/>
                </a:solidFill>
                <a:latin typeface="Abadi" panose="020B0604020104020204" pitchFamily="34" charset="0"/>
              </a:rPr>
              <a:t>BookMyTickets</a:t>
            </a:r>
            <a:endParaRPr lang="en-GB" dirty="0">
              <a:solidFill>
                <a:srgbClr val="FFFFFF"/>
              </a:solidFill>
              <a:latin typeface="Abadi" panose="020B0604020104020204" pitchFamily="34" charset="0"/>
            </a:endParaRPr>
          </a:p>
        </p:txBody>
      </p:sp>
      <p:sp>
        <p:nvSpPr>
          <p:cNvPr id="28" name="Rectangle 2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D55C26-ABC8-2A1E-9080-FC8CCC1FAC11}"/>
              </a:ext>
            </a:extLst>
          </p:cNvPr>
          <p:cNvSpPr>
            <a:spLocks noGrp="1"/>
          </p:cNvSpPr>
          <p:nvPr>
            <p:ph idx="1"/>
          </p:nvPr>
        </p:nvSpPr>
        <p:spPr>
          <a:xfrm>
            <a:off x="789456" y="2789918"/>
            <a:ext cx="8370393" cy="3300196"/>
          </a:xfrm>
        </p:spPr>
        <p:txBody>
          <a:bodyPr anchor="ctr">
            <a:normAutofit/>
          </a:bodyPr>
          <a:lstStyle/>
          <a:p>
            <a:pPr rtl="0" fontAlgn="base"/>
            <a:r>
              <a:rPr lang="en-US" sz="1800" b="0" i="0" dirty="0" err="1">
                <a:effectLst/>
                <a:latin typeface="Calibri" panose="020F0502020204030204" pitchFamily="34" charset="0"/>
              </a:rPr>
              <a:t>BookMyTickets</a:t>
            </a:r>
            <a:r>
              <a:rPr lang="en-US" sz="1800" b="0" i="0" dirty="0">
                <a:effectLst/>
                <a:latin typeface="Calibri" panose="020F0502020204030204" pitchFamily="34" charset="0"/>
              </a:rPr>
              <a:t> is a mobile application where user will log in with the username and password and can select from the various movies running in the multiplex which will show them the number of seats and screen number. After the payment for the ticket, user gets the booking id which will be the confirmation of their ticket booked in the respective auditorium.   </a:t>
            </a:r>
          </a:p>
          <a:p>
            <a:pPr rtl="0" fontAlgn="base"/>
            <a:endParaRPr lang="en-US" sz="1800" b="0" i="0" dirty="0">
              <a:effectLst/>
              <a:latin typeface="Segoe UI" panose="020B0502040204020203" pitchFamily="34" charset="0"/>
            </a:endParaRPr>
          </a:p>
          <a:p>
            <a:pPr rtl="0" fontAlgn="base"/>
            <a:r>
              <a:rPr lang="en-US" sz="1800" b="0" i="0" dirty="0">
                <a:effectLst/>
                <a:latin typeface="Calibri" panose="020F0502020204030204" pitchFamily="34" charset="0"/>
              </a:rPr>
              <a:t>There are also options which help the users with nearby restaurants and taxi services. This mobile application will help users to find nearby restaurants where they can go out for dinner and what taxi services will be there in the proximity.  </a:t>
            </a:r>
            <a:endParaRPr lang="en-US" sz="1800" b="0" i="0" dirty="0">
              <a:effectLst/>
              <a:latin typeface="Segoe UI" panose="020B0502040204020203" pitchFamily="34" charset="0"/>
            </a:endParaRPr>
          </a:p>
          <a:p>
            <a:endParaRPr lang="en-GB" sz="2000" dirty="0"/>
          </a:p>
        </p:txBody>
      </p:sp>
      <p:sp>
        <p:nvSpPr>
          <p:cNvPr id="29" name="Rectangle 2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 name="Rectangle 25">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817582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1EC4E8D3-3AA9-2FB7-606E-872857BBC246}"/>
              </a:ext>
            </a:extLst>
          </p:cNvPr>
          <p:cNvSpPr>
            <a:spLocks noGrp="1"/>
          </p:cNvSpPr>
          <p:nvPr>
            <p:ph type="title"/>
          </p:nvPr>
        </p:nvSpPr>
        <p:spPr>
          <a:xfrm>
            <a:off x="731519" y="731520"/>
            <a:ext cx="10666145" cy="1426464"/>
          </a:xfrm>
        </p:spPr>
        <p:txBody>
          <a:bodyPr>
            <a:normAutofit/>
          </a:bodyPr>
          <a:lstStyle/>
          <a:p>
            <a:r>
              <a:rPr lang="en-US">
                <a:solidFill>
                  <a:srgbClr val="FFFFFF"/>
                </a:solidFill>
                <a:latin typeface="Abadi" panose="020B0604020104020204" pitchFamily="34" charset="0"/>
              </a:rPr>
              <a:t>Use Case</a:t>
            </a:r>
            <a:endParaRPr lang="en-GB">
              <a:solidFill>
                <a:srgbClr val="FFFFFF"/>
              </a:solidFill>
              <a:latin typeface="Abadi" panose="020B0604020104020204" pitchFamily="34" charset="0"/>
            </a:endParaRPr>
          </a:p>
        </p:txBody>
      </p:sp>
      <p:sp>
        <p:nvSpPr>
          <p:cNvPr id="39" name="Rectangle 38">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ontent Placeholder 2">
            <a:extLst>
              <a:ext uri="{FF2B5EF4-FFF2-40B4-BE49-F238E27FC236}">
                <a16:creationId xmlns:a16="http://schemas.microsoft.com/office/drawing/2014/main" id="{315D5756-A048-F066-3EB9-FE82F3645A55}"/>
              </a:ext>
            </a:extLst>
          </p:cNvPr>
          <p:cNvSpPr>
            <a:spLocks noGrp="1"/>
          </p:cNvSpPr>
          <p:nvPr>
            <p:ph idx="1"/>
          </p:nvPr>
        </p:nvSpPr>
        <p:spPr>
          <a:xfrm>
            <a:off x="789456" y="2789918"/>
            <a:ext cx="8370393" cy="3300196"/>
          </a:xfrm>
        </p:spPr>
        <p:txBody>
          <a:bodyPr anchor="ctr">
            <a:normAutofit fontScale="85000" lnSpcReduction="20000"/>
          </a:bodyPr>
          <a:lstStyle/>
          <a:p>
            <a:pPr rtl="0" fontAlgn="base"/>
            <a:r>
              <a:rPr lang="en-US" sz="2100" b="0" i="0" dirty="0">
                <a:effectLst/>
                <a:latin typeface="Calibri" panose="020F0502020204030204" pitchFamily="34" charset="0"/>
              </a:rPr>
              <a:t>Booking a movie on the </a:t>
            </a:r>
            <a:r>
              <a:rPr lang="en-US" sz="2100" b="0" i="0" dirty="0" err="1">
                <a:effectLst/>
                <a:latin typeface="Calibri" panose="020F0502020204030204" pitchFamily="34" charset="0"/>
              </a:rPr>
              <a:t>BookMyticket</a:t>
            </a:r>
            <a:r>
              <a:rPr lang="en-US" sz="2100" b="0" i="0" dirty="0">
                <a:effectLst/>
                <a:latin typeface="Calibri" panose="020F0502020204030204" pitchFamily="34" charset="0"/>
              </a:rPr>
              <a:t> platform. </a:t>
            </a:r>
          </a:p>
          <a:p>
            <a:pPr rtl="0" fontAlgn="base"/>
            <a:endParaRPr lang="en-US" sz="2100" b="0" i="0" dirty="0">
              <a:effectLst/>
              <a:latin typeface="Segoe UI" panose="020B0502040204020203" pitchFamily="34" charset="0"/>
            </a:endParaRPr>
          </a:p>
          <a:p>
            <a:pPr rtl="0" fontAlgn="base">
              <a:buFont typeface="Arial" panose="020B0604020202020204" pitchFamily="34" charset="0"/>
              <a:buChar char="•"/>
            </a:pPr>
            <a:r>
              <a:rPr lang="en-US" sz="2100" b="0" i="0" dirty="0">
                <a:effectLst/>
                <a:latin typeface="Calibri" panose="020F0502020204030204" pitchFamily="34" charset="0"/>
              </a:rPr>
              <a:t>User goes on the app and log in with the details of username and password.  </a:t>
            </a:r>
          </a:p>
          <a:p>
            <a:pPr rtl="0" fontAlgn="base">
              <a:buFont typeface="Arial" panose="020B0604020202020204" pitchFamily="34" charset="0"/>
              <a:buChar char="•"/>
            </a:pPr>
            <a:endParaRPr lang="en-US" sz="2100" b="0" i="0" dirty="0">
              <a:effectLst/>
              <a:latin typeface="Calibri" panose="020F0502020204030204" pitchFamily="34" charset="0"/>
            </a:endParaRPr>
          </a:p>
          <a:p>
            <a:pPr rtl="0" fontAlgn="base">
              <a:buFont typeface="Arial" panose="020B0604020202020204" pitchFamily="34" charset="0"/>
              <a:buChar char="•"/>
            </a:pPr>
            <a:r>
              <a:rPr lang="en-US" sz="2100" b="0" i="0" dirty="0">
                <a:effectLst/>
                <a:latin typeface="Calibri" panose="020F0502020204030204" pitchFamily="34" charset="0"/>
              </a:rPr>
              <a:t>App shows different movies on with various locations within the UK.  </a:t>
            </a:r>
          </a:p>
          <a:p>
            <a:pPr rtl="0" fontAlgn="base">
              <a:buFont typeface="Arial" panose="020B0604020202020204" pitchFamily="34" charset="0"/>
              <a:buChar char="•"/>
            </a:pPr>
            <a:endParaRPr lang="en-US" sz="2100" b="0" i="0" dirty="0">
              <a:effectLst/>
              <a:latin typeface="Calibri" panose="020F0502020204030204" pitchFamily="34" charset="0"/>
            </a:endParaRPr>
          </a:p>
          <a:p>
            <a:pPr rtl="0" fontAlgn="base">
              <a:buFont typeface="Arial" panose="020B0604020202020204" pitchFamily="34" charset="0"/>
              <a:buChar char="•"/>
            </a:pPr>
            <a:r>
              <a:rPr lang="en-US" sz="2100" b="0" i="0" dirty="0">
                <a:effectLst/>
                <a:latin typeface="Calibri" panose="020F0502020204030204" pitchFamily="34" charset="0"/>
              </a:rPr>
              <a:t>App also shows how many screens and numbers of seats does that auditorium has.  </a:t>
            </a:r>
          </a:p>
          <a:p>
            <a:pPr rtl="0" fontAlgn="base">
              <a:buFont typeface="Arial" panose="020B0604020202020204" pitchFamily="34" charset="0"/>
              <a:buChar char="•"/>
            </a:pPr>
            <a:endParaRPr lang="en-US" sz="2100" b="0" i="0" dirty="0">
              <a:effectLst/>
              <a:latin typeface="Calibri" panose="020F0502020204030204" pitchFamily="34" charset="0"/>
            </a:endParaRPr>
          </a:p>
          <a:p>
            <a:pPr rtl="0" fontAlgn="base">
              <a:buFont typeface="Arial" panose="020B0604020202020204" pitchFamily="34" charset="0"/>
              <a:buChar char="•"/>
            </a:pPr>
            <a:r>
              <a:rPr lang="en-US" sz="2100" b="0" i="0" dirty="0">
                <a:effectLst/>
                <a:latin typeface="Calibri" panose="020F0502020204030204" pitchFamily="34" charset="0"/>
              </a:rPr>
              <a:t>After making the payment, user is notified with the reservation id which will have information on auditorium id, screen id, seat id, movie id and screen start time.  </a:t>
            </a:r>
            <a:endParaRPr lang="en-US" sz="2100" b="0" i="0" dirty="0">
              <a:effectLst/>
              <a:latin typeface="verdana" panose="020B0604030504040204" pitchFamily="34" charset="0"/>
            </a:endParaRPr>
          </a:p>
          <a:p>
            <a:pPr marL="0" indent="0" rtl="0" fontAlgn="base">
              <a:buNone/>
            </a:pPr>
            <a:endParaRPr lang="en-GB" sz="1400" dirty="0"/>
          </a:p>
        </p:txBody>
      </p:sp>
      <p:sp>
        <p:nvSpPr>
          <p:cNvPr id="41" name="Rectangle 40">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3" name="Rectangle 42">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2074964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4B71E-5AB5-4927-9A5E-F0899949F0C2}"/>
              </a:ext>
            </a:extLst>
          </p:cNvPr>
          <p:cNvSpPr>
            <a:spLocks noGrp="1"/>
          </p:cNvSpPr>
          <p:nvPr>
            <p:ph type="title"/>
          </p:nvPr>
        </p:nvSpPr>
        <p:spPr/>
        <p:txBody>
          <a:bodyPr>
            <a:normAutofit/>
          </a:bodyPr>
          <a:lstStyle/>
          <a:p>
            <a:r>
              <a:rPr lang="en-GB" sz="4400" dirty="0">
                <a:latin typeface="Abadi" panose="020B0604020104020204" pitchFamily="34" charset="0"/>
              </a:rPr>
              <a:t>Polyglot Persistence</a:t>
            </a:r>
            <a:endParaRPr lang="en-GB" dirty="0"/>
          </a:p>
        </p:txBody>
      </p:sp>
      <p:graphicFrame>
        <p:nvGraphicFramePr>
          <p:cNvPr id="13" name="Content Placeholder 2">
            <a:extLst>
              <a:ext uri="{FF2B5EF4-FFF2-40B4-BE49-F238E27FC236}">
                <a16:creationId xmlns:a16="http://schemas.microsoft.com/office/drawing/2014/main" id="{8BA4FBEF-4757-8D94-9EE2-4B3C3EE25032}"/>
              </a:ext>
            </a:extLst>
          </p:cNvPr>
          <p:cNvGraphicFramePr>
            <a:graphicFrameLocks noGrp="1"/>
          </p:cNvGraphicFramePr>
          <p:nvPr>
            <p:ph idx="1"/>
            <p:extLst>
              <p:ext uri="{D42A27DB-BD31-4B8C-83A1-F6EECF244321}">
                <p14:modId xmlns:p14="http://schemas.microsoft.com/office/powerpoint/2010/main" val="2268227645"/>
              </p:ext>
            </p:extLst>
          </p:nvPr>
        </p:nvGraphicFramePr>
        <p:xfrm>
          <a:off x="838200" y="1825625"/>
          <a:ext cx="6831739"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Icon, company name&#10;&#10;Description automatically generated with medium confidence">
            <a:extLst>
              <a:ext uri="{FF2B5EF4-FFF2-40B4-BE49-F238E27FC236}">
                <a16:creationId xmlns:a16="http://schemas.microsoft.com/office/drawing/2014/main" id="{A4E4DB82-F028-ACD8-A9F0-C9375466B892}"/>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Layer>
                </a14:imgProps>
              </a:ext>
            </a:extLst>
          </a:blip>
          <a:stretch>
            <a:fillRect/>
          </a:stretch>
        </p:blipFill>
        <p:spPr>
          <a:xfrm>
            <a:off x="9840228" y="1605450"/>
            <a:ext cx="1382948" cy="1760116"/>
          </a:xfrm>
          <a:prstGeom prst="rect">
            <a:avLst/>
          </a:prstGeom>
        </p:spPr>
      </p:pic>
      <p:pic>
        <p:nvPicPr>
          <p:cNvPr id="5" name="Picture 4" descr="Icon&#10;&#10;Description automatically generated">
            <a:extLst>
              <a:ext uri="{FF2B5EF4-FFF2-40B4-BE49-F238E27FC236}">
                <a16:creationId xmlns:a16="http://schemas.microsoft.com/office/drawing/2014/main" id="{BCD97B82-8042-2BDB-0E3D-93E1D57F1C86}"/>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50000"/>
                    </a14:imgEffect>
                  </a14:imgLayer>
                </a14:imgProps>
              </a:ext>
            </a:extLst>
          </a:blip>
          <a:stretch>
            <a:fillRect/>
          </a:stretch>
        </p:blipFill>
        <p:spPr>
          <a:xfrm>
            <a:off x="8380211" y="3365566"/>
            <a:ext cx="1460017" cy="1798572"/>
          </a:xfrm>
          <a:prstGeom prst="rect">
            <a:avLst/>
          </a:prstGeom>
        </p:spPr>
      </p:pic>
      <p:cxnSp>
        <p:nvCxnSpPr>
          <p:cNvPr id="6" name="Straight Connector 5">
            <a:extLst>
              <a:ext uri="{FF2B5EF4-FFF2-40B4-BE49-F238E27FC236}">
                <a16:creationId xmlns:a16="http://schemas.microsoft.com/office/drawing/2014/main" id="{9B651B15-605A-5947-B90C-BDAA68B5D5DC}"/>
              </a:ext>
            </a:extLst>
          </p:cNvPr>
          <p:cNvCxnSpPr>
            <a:cxnSpLocks/>
          </p:cNvCxnSpPr>
          <p:nvPr/>
        </p:nvCxnSpPr>
        <p:spPr>
          <a:xfrm>
            <a:off x="9774483" y="1402336"/>
            <a:ext cx="0" cy="4163627"/>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755E4462-6EE7-EA98-4C53-7E850FB5CA60}"/>
              </a:ext>
            </a:extLst>
          </p:cNvPr>
          <p:cNvCxnSpPr/>
          <p:nvPr/>
        </p:nvCxnSpPr>
        <p:spPr>
          <a:xfrm>
            <a:off x="8998468" y="3374443"/>
            <a:ext cx="1552030" cy="0"/>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194813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BDCDB8-2177-391F-8BE4-8DDFEFED6FCC}"/>
              </a:ext>
            </a:extLst>
          </p:cNvPr>
          <p:cNvSpPr>
            <a:spLocks noGrp="1"/>
          </p:cNvSpPr>
          <p:nvPr>
            <p:ph type="title"/>
          </p:nvPr>
        </p:nvSpPr>
        <p:spPr>
          <a:xfrm>
            <a:off x="524256" y="516804"/>
            <a:ext cx="6594189" cy="1625210"/>
          </a:xfrm>
        </p:spPr>
        <p:txBody>
          <a:bodyPr>
            <a:normAutofit/>
          </a:bodyPr>
          <a:lstStyle/>
          <a:p>
            <a:r>
              <a:rPr lang="en-GB" dirty="0">
                <a:solidFill>
                  <a:srgbClr val="FFFFFF"/>
                </a:solidFill>
                <a:latin typeface="Abadi" panose="020B0604020104020204" pitchFamily="34" charset="0"/>
              </a:rPr>
              <a:t>Relational Database (SQLite)</a:t>
            </a:r>
            <a:endParaRPr lang="en-GB" dirty="0">
              <a:solidFill>
                <a:srgbClr val="FFFFFF"/>
              </a:solidFill>
            </a:endParaRPr>
          </a:p>
        </p:txBody>
      </p:sp>
      <p:sp>
        <p:nvSpPr>
          <p:cNvPr id="28" name="Rectangle 27">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E2FD9285-1276-3EEB-08E6-28EDD1066DEA}"/>
              </a:ext>
            </a:extLst>
          </p:cNvPr>
          <p:cNvPicPr>
            <a:picLocks noChangeAspect="1"/>
          </p:cNvPicPr>
          <p:nvPr/>
        </p:nvPicPr>
        <p:blipFill rotWithShape="1">
          <a:blip r:embed="rId2">
            <a:extLst>
              <a:ext uri="{28A0092B-C50C-407E-A947-70E740481C1C}">
                <a14:useLocalDpi xmlns:a14="http://schemas.microsoft.com/office/drawing/2010/main" val="0"/>
              </a:ext>
            </a:extLst>
          </a:blip>
          <a:srcRect t="544" r="1" b="1478"/>
          <a:stretch/>
        </p:blipFill>
        <p:spPr bwMode="auto">
          <a:xfrm>
            <a:off x="702368" y="2660287"/>
            <a:ext cx="6308661" cy="3646887"/>
          </a:xfrm>
          <a:prstGeom prst="rect">
            <a:avLst/>
          </a:prstGeom>
          <a:noFill/>
        </p:spPr>
      </p:pic>
      <p:sp>
        <p:nvSpPr>
          <p:cNvPr id="30" name="Rectangle 29">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3012292-9334-ECB9-6E07-D7D593219514}"/>
              </a:ext>
            </a:extLst>
          </p:cNvPr>
          <p:cNvSpPr>
            <a:spLocks noGrp="1"/>
          </p:cNvSpPr>
          <p:nvPr>
            <p:ph idx="1"/>
          </p:nvPr>
        </p:nvSpPr>
        <p:spPr>
          <a:xfrm>
            <a:off x="7901998" y="1091346"/>
            <a:ext cx="3765746" cy="4852362"/>
          </a:xfrm>
        </p:spPr>
        <p:txBody>
          <a:bodyPr anchor="ctr">
            <a:normAutofit fontScale="92500" lnSpcReduction="20000"/>
          </a:bodyPr>
          <a:lstStyle/>
          <a:p>
            <a:r>
              <a:rPr lang="en-GB" sz="1900" dirty="0">
                <a:solidFill>
                  <a:srgbClr val="FFFFFF"/>
                </a:solidFill>
                <a:cs typeface="Arial" panose="020B0604020202020204" pitchFamily="34" charset="0"/>
              </a:rPr>
              <a:t>Relational database follows ACID(Atomicity, Consistent, Isolated, Durable) properties while carrying out  queries despite any form of interruption like power failure,  program or an operating system crash.</a:t>
            </a:r>
            <a:br>
              <a:rPr lang="en-GB" sz="1900" dirty="0">
                <a:solidFill>
                  <a:srgbClr val="FFFFFF"/>
                </a:solidFill>
                <a:cs typeface="Arial" panose="020B0604020202020204" pitchFamily="34" charset="0"/>
              </a:rPr>
            </a:br>
            <a:endParaRPr lang="en-US" sz="1900" dirty="0">
              <a:solidFill>
                <a:srgbClr val="FFFFFF"/>
              </a:solidFill>
              <a:cs typeface="Arial" panose="020B0604020202020204" pitchFamily="34" charset="0"/>
            </a:endParaRPr>
          </a:p>
          <a:p>
            <a:r>
              <a:rPr lang="en-GB" sz="1900" dirty="0">
                <a:solidFill>
                  <a:srgbClr val="FFFFFF"/>
                </a:solidFill>
                <a:cs typeface="Arial" panose="020B0604020202020204" pitchFamily="34" charset="0"/>
              </a:rPr>
              <a:t>However, the CAP(Consistency, Availability, Partition) theorem by Eric Brewer states that “distributed systems cannot have consistency(C), availability(A), and partition(P) all at the same time”.</a:t>
            </a:r>
          </a:p>
          <a:p>
            <a:endParaRPr lang="en-GB" sz="1900" dirty="0">
              <a:solidFill>
                <a:srgbClr val="FFFFFF"/>
              </a:solidFill>
              <a:cs typeface="Arial" panose="020B0604020202020204" pitchFamily="34" charset="0"/>
            </a:endParaRPr>
          </a:p>
          <a:p>
            <a:r>
              <a:rPr lang="en-GB" sz="1900" dirty="0">
                <a:solidFill>
                  <a:srgbClr val="FFFFFF"/>
                </a:solidFill>
                <a:cs typeface="Arial" panose="020B0604020202020204" pitchFamily="34" charset="0"/>
              </a:rPr>
              <a:t>RDBMS allows data to be stored in rows and columns, and it ensures tables with relationships are always in sync because of Referential Integrity.</a:t>
            </a:r>
            <a:br>
              <a:rPr lang="en-GB" sz="1900" dirty="0">
                <a:solidFill>
                  <a:srgbClr val="FFFFFF"/>
                </a:solidFill>
                <a:cs typeface="Arial" panose="020B0604020202020204" pitchFamily="34" charset="0"/>
              </a:rPr>
            </a:br>
            <a:endParaRPr lang="en-US" sz="1900" dirty="0">
              <a:solidFill>
                <a:srgbClr val="FFFFFF"/>
              </a:solidFill>
              <a:cs typeface="Arial" panose="020B0604020202020204" pitchFamily="34" charset="0"/>
            </a:endParaRPr>
          </a:p>
          <a:p>
            <a:endParaRPr lang="en-GB" sz="1400" dirty="0">
              <a:solidFill>
                <a:srgbClr val="FFFFFF"/>
              </a:solidFill>
            </a:endParaRPr>
          </a:p>
        </p:txBody>
      </p:sp>
    </p:spTree>
    <p:extLst>
      <p:ext uri="{BB962C8B-B14F-4D97-AF65-F5344CB8AC3E}">
        <p14:creationId xmlns:p14="http://schemas.microsoft.com/office/powerpoint/2010/main" val="3019215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63C7C7-ED6F-B0A4-B5BA-6AC2A1409B8C}"/>
              </a:ext>
            </a:extLst>
          </p:cNvPr>
          <p:cNvSpPr>
            <a:spLocks noGrp="1"/>
          </p:cNvSpPr>
          <p:nvPr>
            <p:ph type="title"/>
          </p:nvPr>
        </p:nvSpPr>
        <p:spPr>
          <a:xfrm>
            <a:off x="524256" y="516804"/>
            <a:ext cx="6594189" cy="1625210"/>
          </a:xfrm>
        </p:spPr>
        <p:txBody>
          <a:bodyPr>
            <a:normAutofit/>
          </a:bodyPr>
          <a:lstStyle/>
          <a:p>
            <a:r>
              <a:rPr lang="en-GB">
                <a:solidFill>
                  <a:srgbClr val="FFFFFF"/>
                </a:solidFill>
                <a:latin typeface="Abadi" panose="020B0604020104020204" pitchFamily="34" charset="0"/>
              </a:rPr>
              <a:t>NoSQL Database (MongoDB)</a:t>
            </a:r>
            <a:endParaRPr lang="en-GB">
              <a:solidFill>
                <a:srgbClr val="FFFFFF"/>
              </a:solidFill>
            </a:endParaRPr>
          </a:p>
        </p:txBody>
      </p:sp>
      <p:sp>
        <p:nvSpPr>
          <p:cNvPr id="24" name="Rectangle 23">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DF281D39-4236-FE26-B57E-FEFF1ACA2138}"/>
              </a:ext>
            </a:extLst>
          </p:cNvPr>
          <p:cNvPicPr>
            <a:picLocks noChangeAspect="1"/>
          </p:cNvPicPr>
          <p:nvPr/>
        </p:nvPicPr>
        <p:blipFill>
          <a:blip r:embed="rId2"/>
          <a:stretch>
            <a:fillRect/>
          </a:stretch>
        </p:blipFill>
        <p:spPr>
          <a:xfrm>
            <a:off x="-270526" y="2394200"/>
            <a:ext cx="5988420" cy="3994101"/>
          </a:xfrm>
          <a:prstGeom prst="rect">
            <a:avLst/>
          </a:prstGeom>
        </p:spPr>
      </p:pic>
      <p:sp>
        <p:nvSpPr>
          <p:cNvPr id="26" name="Rectangle 2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70242FB-CA03-10CE-3FD2-FD3636540101}"/>
              </a:ext>
            </a:extLst>
          </p:cNvPr>
          <p:cNvSpPr>
            <a:spLocks noGrp="1"/>
          </p:cNvSpPr>
          <p:nvPr>
            <p:ph idx="1"/>
          </p:nvPr>
        </p:nvSpPr>
        <p:spPr>
          <a:xfrm>
            <a:off x="7789763" y="917725"/>
            <a:ext cx="3664296" cy="5193708"/>
          </a:xfrm>
        </p:spPr>
        <p:txBody>
          <a:bodyPr anchor="ctr">
            <a:normAutofit/>
          </a:bodyPr>
          <a:lstStyle/>
          <a:p>
            <a:r>
              <a:rPr lang="en-US" sz="1800" dirty="0">
                <a:solidFill>
                  <a:srgbClr val="FFFFFF"/>
                </a:solidFill>
              </a:rPr>
              <a:t>MongoDB is </a:t>
            </a:r>
            <a:r>
              <a:rPr lang="en-US" sz="1800" dirty="0" err="1">
                <a:solidFill>
                  <a:srgbClr val="FFFFFF"/>
                </a:solidFill>
              </a:rPr>
              <a:t>schemaless</a:t>
            </a:r>
            <a:r>
              <a:rPr lang="en-US" sz="1800" dirty="0">
                <a:solidFill>
                  <a:srgbClr val="FFFFFF"/>
                </a:solidFill>
              </a:rPr>
              <a:t>, therefore collections do not need to be defined first before executing CRUD (create, retrieve, update &amp; delete) code.</a:t>
            </a:r>
          </a:p>
          <a:p>
            <a:endParaRPr lang="en-US" sz="1800" dirty="0">
              <a:solidFill>
                <a:srgbClr val="FFFFFF"/>
              </a:solidFill>
            </a:endParaRPr>
          </a:p>
          <a:p>
            <a:r>
              <a:rPr lang="en-US" sz="1800" dirty="0">
                <a:solidFill>
                  <a:srgbClr val="FFFFFF"/>
                </a:solidFill>
              </a:rPr>
              <a:t>A collection can have several documents and these documents do not necessarily have the same number of keys. NoSQL databases have a lot of autonomy and can manage structured, unstructured and semi-structured data. </a:t>
            </a:r>
          </a:p>
          <a:p>
            <a:endParaRPr lang="en-US" sz="1800" dirty="0">
              <a:solidFill>
                <a:srgbClr val="FFFFFF"/>
              </a:solidFill>
            </a:endParaRPr>
          </a:p>
          <a:p>
            <a:r>
              <a:rPr lang="en-US" sz="1800" dirty="0">
                <a:solidFill>
                  <a:srgbClr val="FFFFFF"/>
                </a:solidFill>
              </a:rPr>
              <a:t>Many NoSQL databases implement eventual consistency.</a:t>
            </a:r>
          </a:p>
          <a:p>
            <a:endParaRPr lang="en-GB" sz="1700" dirty="0">
              <a:solidFill>
                <a:srgbClr val="FFFFFF"/>
              </a:solidFill>
            </a:endParaRPr>
          </a:p>
        </p:txBody>
      </p:sp>
    </p:spTree>
    <p:extLst>
      <p:ext uri="{BB962C8B-B14F-4D97-AF65-F5344CB8AC3E}">
        <p14:creationId xmlns:p14="http://schemas.microsoft.com/office/powerpoint/2010/main" val="440345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0CD7A-0E80-1291-84FA-E894DB5359BD}"/>
              </a:ext>
            </a:extLst>
          </p:cNvPr>
          <p:cNvSpPr>
            <a:spLocks noGrp="1"/>
          </p:cNvSpPr>
          <p:nvPr>
            <p:ph type="title"/>
          </p:nvPr>
        </p:nvSpPr>
        <p:spPr/>
        <p:txBody>
          <a:bodyPr/>
          <a:lstStyle/>
          <a:p>
            <a:r>
              <a:rPr lang="en-US" sz="4400" b="1" kern="1200">
                <a:latin typeface="+mj-lt"/>
                <a:ea typeface="+mj-ea"/>
                <a:cs typeface="+mj-cs"/>
              </a:rPr>
              <a:t>Conclusion / Recommendations</a:t>
            </a:r>
            <a:endParaRPr lang="en-GB" dirty="0"/>
          </a:p>
        </p:txBody>
      </p:sp>
      <p:graphicFrame>
        <p:nvGraphicFramePr>
          <p:cNvPr id="7" name="Content Placeholder 2">
            <a:extLst>
              <a:ext uri="{FF2B5EF4-FFF2-40B4-BE49-F238E27FC236}">
                <a16:creationId xmlns:a16="http://schemas.microsoft.com/office/drawing/2014/main" id="{87821741-7F8E-1B85-04B5-27DD954628BF}"/>
              </a:ext>
            </a:extLst>
          </p:cNvPr>
          <p:cNvGraphicFramePr>
            <a:graphicFrameLocks noGrp="1"/>
          </p:cNvGraphicFramePr>
          <p:nvPr>
            <p:ph idx="1"/>
            <p:extLst>
              <p:ext uri="{D42A27DB-BD31-4B8C-83A1-F6EECF244321}">
                <p14:modId xmlns:p14="http://schemas.microsoft.com/office/powerpoint/2010/main" val="1342634177"/>
              </p:ext>
            </p:extLst>
          </p:nvPr>
        </p:nvGraphicFramePr>
        <p:xfrm>
          <a:off x="838200" y="1972274"/>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7486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F1EB8A-37DE-5747-7C6C-1AD13FDC5A15}"/>
              </a:ext>
            </a:extLst>
          </p:cNvPr>
          <p:cNvSpPr>
            <a:spLocks noGrp="1"/>
          </p:cNvSpPr>
          <p:nvPr>
            <p:ph type="title"/>
          </p:nvPr>
        </p:nvSpPr>
        <p:spPr>
          <a:xfrm>
            <a:off x="1356919" y="2945524"/>
            <a:ext cx="6457183" cy="2274388"/>
          </a:xfrm>
        </p:spPr>
        <p:txBody>
          <a:bodyPr vert="horz" lIns="91440" tIns="45720" rIns="91440" bIns="45720" rtlCol="0" anchor="t">
            <a:normAutofit/>
          </a:bodyPr>
          <a:lstStyle/>
          <a:p>
            <a:r>
              <a:rPr lang="en-US" sz="7200" kern="1200">
                <a:solidFill>
                  <a:schemeClr val="tx1"/>
                </a:solidFill>
                <a:latin typeface="+mj-lt"/>
                <a:ea typeface="+mj-ea"/>
                <a:cs typeface="+mj-cs"/>
              </a:rPr>
              <a:t>Thank you</a:t>
            </a:r>
          </a:p>
        </p:txBody>
      </p:sp>
      <p:grpSp>
        <p:nvGrpSpPr>
          <p:cNvPr id="11" name="Group 10">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12"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89022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9FBB07AED255B4BB37955B651B7DE3C" ma:contentTypeVersion="13" ma:contentTypeDescription="Create a new document." ma:contentTypeScope="" ma:versionID="cb63ace41c7596d6a966e10ec85f5ed4">
  <xsd:schema xmlns:xsd="http://www.w3.org/2001/XMLSchema" xmlns:xs="http://www.w3.org/2001/XMLSchema" xmlns:p="http://schemas.microsoft.com/office/2006/metadata/properties" xmlns:ns3="0761dcbc-7f7c-4b95-8d95-387567c27159" xmlns:ns4="2be2d12e-8fb2-4049-b516-ff9e98cb6cf4" targetNamespace="http://schemas.microsoft.com/office/2006/metadata/properties" ma:root="true" ma:fieldsID="f14a1dd1c3ec6bd21996a064791d7d3f" ns3:_="" ns4:_="">
    <xsd:import namespace="0761dcbc-7f7c-4b95-8d95-387567c27159"/>
    <xsd:import namespace="2be2d12e-8fb2-4049-b516-ff9e98cb6cf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61dcbc-7f7c-4b95-8d95-387567c271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be2d12e-8fb2-4049-b516-ff9e98cb6cf4"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7ADAB1-59BF-493F-AEFF-C1B7423E0244}">
  <ds:schemaRefs>
    <ds:schemaRef ds:uri="http://purl.org/dc/terms/"/>
    <ds:schemaRef ds:uri="http://purl.org/dc/elements/1.1/"/>
    <ds:schemaRef ds:uri="http://purl.org/dc/dcmitype/"/>
    <ds:schemaRef ds:uri="http://schemas.microsoft.com/office/infopath/2007/PartnerControls"/>
    <ds:schemaRef ds:uri="http://schemas.microsoft.com/office/2006/documentManagement/types"/>
    <ds:schemaRef ds:uri="http://www.w3.org/XML/1998/namespace"/>
    <ds:schemaRef ds:uri="2be2d12e-8fb2-4049-b516-ff9e98cb6cf4"/>
    <ds:schemaRef ds:uri="http://schemas.openxmlformats.org/package/2006/metadata/core-properties"/>
    <ds:schemaRef ds:uri="0761dcbc-7f7c-4b95-8d95-387567c27159"/>
    <ds:schemaRef ds:uri="http://schemas.microsoft.com/office/2006/metadata/properties"/>
  </ds:schemaRefs>
</ds:datastoreItem>
</file>

<file path=customXml/itemProps2.xml><?xml version="1.0" encoding="utf-8"?>
<ds:datastoreItem xmlns:ds="http://schemas.openxmlformats.org/officeDocument/2006/customXml" ds:itemID="{09523CFB-0BBB-43F6-9547-64B53A57EE63}">
  <ds:schemaRefs>
    <ds:schemaRef ds:uri="http://schemas.microsoft.com/sharepoint/v3/contenttype/forms"/>
  </ds:schemaRefs>
</ds:datastoreItem>
</file>

<file path=customXml/itemProps3.xml><?xml version="1.0" encoding="utf-8"?>
<ds:datastoreItem xmlns:ds="http://schemas.openxmlformats.org/officeDocument/2006/customXml" ds:itemID="{1B3EE208-8175-412D-9CF7-D7E8FE7D44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61dcbc-7f7c-4b95-8d95-387567c27159"/>
    <ds:schemaRef ds:uri="2be2d12e-8fb2-4049-b516-ff9e98cb6c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35</TotalTime>
  <Words>544</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Abadi</vt:lpstr>
      <vt:lpstr>Arial</vt:lpstr>
      <vt:lpstr>Calibri</vt:lpstr>
      <vt:lpstr>Calibri Light</vt:lpstr>
      <vt:lpstr>Segoe UI</vt:lpstr>
      <vt:lpstr>verdana</vt:lpstr>
      <vt:lpstr>Office Theme</vt:lpstr>
      <vt:lpstr>RDBMS and MongoDB for BookMyTickets</vt:lpstr>
      <vt:lpstr>About BookMyTickets</vt:lpstr>
      <vt:lpstr>Use Case</vt:lpstr>
      <vt:lpstr>Polyglot Persistence</vt:lpstr>
      <vt:lpstr>Relational Database (SQLite)</vt:lpstr>
      <vt:lpstr>NoSQL Database (MongoDB)</vt:lpstr>
      <vt:lpstr>Conclusion /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RDBMS and MongoDB for BookMyTickets</dc:title>
  <dc:creator>Komaroth Francis, Prince</dc:creator>
  <cp:lastModifiedBy>Bansal, Parnika</cp:lastModifiedBy>
  <cp:revision>8</cp:revision>
  <dcterms:created xsi:type="dcterms:W3CDTF">2022-07-21T14:53:33Z</dcterms:created>
  <dcterms:modified xsi:type="dcterms:W3CDTF">2022-07-21T23:06:16Z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0x01010069FBB07AED255B4BB37955B651B7DE3C</vt:lpwstr>
  </property>
</Properties>
</file>