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6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3873E-B859-DD45-A263-777B3C231B9D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06765E-0BB5-2D45-ACBA-6B0FEC484235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kumimoji="1" lang="zh-CN" altLang="en-US" dirty="0"/>
            <a:t>高频</a:t>
          </a:r>
          <a:r>
            <a:rPr kumimoji="1" lang="zh-CN" dirty="0"/>
            <a:t>指标</a:t>
          </a:r>
          <a:r>
            <a:rPr kumimoji="1" lang="zh-CN" altLang="en-US" dirty="0"/>
            <a:t>  </a:t>
          </a:r>
          <a:endParaRPr lang="zh-CN" dirty="0"/>
        </a:p>
      </dgm:t>
    </dgm:pt>
    <dgm:pt modelId="{07115042-A18A-3840-A6F7-86A20EC02BBE}" type="parTrans" cxnId="{CAFB6B23-6228-0D4A-A3FF-003AC43BBE42}">
      <dgm:prSet/>
      <dgm:spPr/>
      <dgm:t>
        <a:bodyPr/>
        <a:lstStyle/>
        <a:p>
          <a:endParaRPr lang="zh-CN" altLang="en-US"/>
        </a:p>
      </dgm:t>
    </dgm:pt>
    <dgm:pt modelId="{21CB37C9-C29E-5A4C-B62D-F496CBD0EBDE}" type="sibTrans" cxnId="{CAFB6B23-6228-0D4A-A3FF-003AC43BBE42}">
      <dgm:prSet/>
      <dgm:spPr/>
      <dgm:t>
        <a:bodyPr/>
        <a:lstStyle/>
        <a:p>
          <a:endParaRPr lang="zh-CN" altLang="en-US"/>
        </a:p>
      </dgm:t>
    </dgm:pt>
    <dgm:pt modelId="{A04932BF-096F-6246-B4FD-55FA65524671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kumimoji="1" lang="en-US" dirty="0"/>
            <a:t>pv1</a:t>
          </a:r>
          <a:endParaRPr lang="zh-CN" dirty="0"/>
        </a:p>
      </dgm:t>
    </dgm:pt>
    <dgm:pt modelId="{264FB89E-93FF-B74E-9351-773991DE2752}" type="parTrans" cxnId="{B3AF8DAD-94D5-D046-A752-403C074F9761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F72347FB-B870-6743-9824-9B654AAEDA0D}" type="sibTrans" cxnId="{B3AF8DAD-94D5-D046-A752-403C074F9761}">
      <dgm:prSet/>
      <dgm:spPr/>
      <dgm:t>
        <a:bodyPr/>
        <a:lstStyle/>
        <a:p>
          <a:endParaRPr lang="zh-CN" altLang="en-US"/>
        </a:p>
      </dgm:t>
    </dgm:pt>
    <dgm:pt modelId="{8D8C4291-16AF-1B4F-B750-D48336B83CC9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kumimoji="1" lang="en-US" dirty="0"/>
            <a:t>pv2</a:t>
          </a:r>
          <a:endParaRPr lang="zh-CN" dirty="0"/>
        </a:p>
      </dgm:t>
    </dgm:pt>
    <dgm:pt modelId="{D022C102-DEB1-4F46-A2EA-CE66FA22D206}" type="parTrans" cxnId="{9237BF02-1345-0F45-A610-24C8FC860050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51AE50F1-D52B-BA4B-8A49-2657ABC57B81}" type="sibTrans" cxnId="{9237BF02-1345-0F45-A610-24C8FC860050}">
      <dgm:prSet/>
      <dgm:spPr/>
      <dgm:t>
        <a:bodyPr/>
        <a:lstStyle/>
        <a:p>
          <a:endParaRPr lang="zh-CN" altLang="en-US"/>
        </a:p>
      </dgm:t>
    </dgm:pt>
    <dgm:pt modelId="{0292D398-41C9-C94B-80FB-0E06B349C894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kumimoji="1" lang="zh-CN" dirty="0"/>
            <a:t>点击</a:t>
          </a:r>
          <a:endParaRPr lang="zh-CN" dirty="0"/>
        </a:p>
      </dgm:t>
    </dgm:pt>
    <dgm:pt modelId="{98EE5D8C-AF6F-6746-BE09-BF250CD99470}" type="parTrans" cxnId="{39B43AFA-6D19-0149-8D01-1E061C737426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41AF67A8-C774-934A-8953-C3020DA8DCC2}" type="sibTrans" cxnId="{39B43AFA-6D19-0149-8D01-1E061C737426}">
      <dgm:prSet/>
      <dgm:spPr/>
      <dgm:t>
        <a:bodyPr/>
        <a:lstStyle/>
        <a:p>
          <a:endParaRPr lang="zh-CN" altLang="en-US"/>
        </a:p>
      </dgm:t>
    </dgm:pt>
    <dgm:pt modelId="{351D333D-6273-DF4C-8A30-202615253629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kumimoji="1" lang="zh-CN" dirty="0"/>
            <a:t>消耗</a:t>
          </a:r>
          <a:endParaRPr lang="zh-CN" dirty="0"/>
        </a:p>
      </dgm:t>
    </dgm:pt>
    <dgm:pt modelId="{9DE0AA30-038F-5E4F-8FB5-E36E483839B4}" type="parTrans" cxnId="{C1ADF334-3B6B-324B-9BE7-DCD3CB86803E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0C3FC88F-23EF-6D4D-8CC0-968136F51995}" type="sibTrans" cxnId="{C1ADF334-3B6B-324B-9BE7-DCD3CB86803E}">
      <dgm:prSet/>
      <dgm:spPr/>
      <dgm:t>
        <a:bodyPr/>
        <a:lstStyle/>
        <a:p>
          <a:endParaRPr lang="zh-CN" altLang="en-US"/>
        </a:p>
      </dgm:t>
    </dgm:pt>
    <dgm:pt modelId="{7D9CADD1-7159-384D-B362-C4D6F3EA9037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kumimoji="1" lang="en-US" dirty="0"/>
            <a:t>pv3</a:t>
          </a:r>
          <a:endParaRPr lang="zh-CN" dirty="0"/>
        </a:p>
      </dgm:t>
    </dgm:pt>
    <dgm:pt modelId="{486118B6-ADA4-D346-B798-C5FBD0E6E050}" type="sibTrans" cxnId="{85148DFD-AB4A-7A44-A2A7-01B5DD4CEDEA}">
      <dgm:prSet/>
      <dgm:spPr/>
      <dgm:t>
        <a:bodyPr/>
        <a:lstStyle/>
        <a:p>
          <a:endParaRPr lang="zh-CN" altLang="en-US"/>
        </a:p>
      </dgm:t>
    </dgm:pt>
    <dgm:pt modelId="{78E009C7-1843-9449-BC2C-B60394BA69C9}" type="parTrans" cxnId="{85148DFD-AB4A-7A44-A2A7-01B5DD4CEDEA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A388EAD1-87A1-284E-9FDD-F0B3074BEF06}" type="pres">
      <dgm:prSet presAssocID="{D863873E-B859-DD45-A263-777B3C231B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288510-2BD7-9D4E-8A30-EF530DEB0FCB}" type="pres">
      <dgm:prSet presAssocID="{7906765E-0BB5-2D45-ACBA-6B0FEC484235}" presName="hierRoot1" presStyleCnt="0">
        <dgm:presLayoutVars>
          <dgm:hierBranch val="init"/>
        </dgm:presLayoutVars>
      </dgm:prSet>
      <dgm:spPr/>
    </dgm:pt>
    <dgm:pt modelId="{AED0C62F-C9E8-A248-8532-0C2B508A091E}" type="pres">
      <dgm:prSet presAssocID="{7906765E-0BB5-2D45-ACBA-6B0FEC484235}" presName="rootComposite1" presStyleCnt="0"/>
      <dgm:spPr/>
    </dgm:pt>
    <dgm:pt modelId="{6E4F5DB5-E9D3-7549-886D-A3147880DAEE}" type="pres">
      <dgm:prSet presAssocID="{7906765E-0BB5-2D45-ACBA-6B0FEC484235}" presName="rootText1" presStyleLbl="node0" presStyleIdx="0" presStyleCnt="1">
        <dgm:presLayoutVars>
          <dgm:chPref val="3"/>
        </dgm:presLayoutVars>
      </dgm:prSet>
      <dgm:spPr/>
    </dgm:pt>
    <dgm:pt modelId="{0C84AFD6-E5CC-5C43-8274-66604A29B403}" type="pres">
      <dgm:prSet presAssocID="{7906765E-0BB5-2D45-ACBA-6B0FEC484235}" presName="rootConnector1" presStyleLbl="node1" presStyleIdx="0" presStyleCnt="0"/>
      <dgm:spPr/>
    </dgm:pt>
    <dgm:pt modelId="{D3FFEFA4-827D-2145-BB16-AA984B148B97}" type="pres">
      <dgm:prSet presAssocID="{7906765E-0BB5-2D45-ACBA-6B0FEC484235}" presName="hierChild2" presStyleCnt="0"/>
      <dgm:spPr/>
    </dgm:pt>
    <dgm:pt modelId="{A001861F-FFB3-3045-8585-FA425C99DD00}" type="pres">
      <dgm:prSet presAssocID="{264FB89E-93FF-B74E-9351-773991DE2752}" presName="Name37" presStyleLbl="parChTrans1D2" presStyleIdx="0" presStyleCnt="5"/>
      <dgm:spPr/>
    </dgm:pt>
    <dgm:pt modelId="{F3888A30-0F0D-7C46-A0F8-660844115BDF}" type="pres">
      <dgm:prSet presAssocID="{A04932BF-096F-6246-B4FD-55FA65524671}" presName="hierRoot2" presStyleCnt="0">
        <dgm:presLayoutVars>
          <dgm:hierBranch val="init"/>
        </dgm:presLayoutVars>
      </dgm:prSet>
      <dgm:spPr/>
    </dgm:pt>
    <dgm:pt modelId="{DF149432-CC3E-FC49-8F5B-60324F75A1C9}" type="pres">
      <dgm:prSet presAssocID="{A04932BF-096F-6246-B4FD-55FA65524671}" presName="rootComposite" presStyleCnt="0"/>
      <dgm:spPr/>
    </dgm:pt>
    <dgm:pt modelId="{647ABC37-4174-BC4C-B706-D31312A881E8}" type="pres">
      <dgm:prSet presAssocID="{A04932BF-096F-6246-B4FD-55FA65524671}" presName="rootText" presStyleLbl="node2" presStyleIdx="0" presStyleCnt="5">
        <dgm:presLayoutVars>
          <dgm:chPref val="3"/>
        </dgm:presLayoutVars>
      </dgm:prSet>
      <dgm:spPr/>
    </dgm:pt>
    <dgm:pt modelId="{8901388C-641F-3044-9D75-011BD34B60D9}" type="pres">
      <dgm:prSet presAssocID="{A04932BF-096F-6246-B4FD-55FA65524671}" presName="rootConnector" presStyleLbl="node2" presStyleIdx="0" presStyleCnt="5"/>
      <dgm:spPr/>
    </dgm:pt>
    <dgm:pt modelId="{E73A8405-01C2-3D4D-825A-A38C757069D1}" type="pres">
      <dgm:prSet presAssocID="{A04932BF-096F-6246-B4FD-55FA65524671}" presName="hierChild4" presStyleCnt="0"/>
      <dgm:spPr/>
    </dgm:pt>
    <dgm:pt modelId="{8AF781C3-582E-434F-AE38-605C74BA2DF9}" type="pres">
      <dgm:prSet presAssocID="{A04932BF-096F-6246-B4FD-55FA65524671}" presName="hierChild5" presStyleCnt="0"/>
      <dgm:spPr/>
    </dgm:pt>
    <dgm:pt modelId="{101ACE41-7261-6D48-979A-15F53A681400}" type="pres">
      <dgm:prSet presAssocID="{D022C102-DEB1-4F46-A2EA-CE66FA22D206}" presName="Name37" presStyleLbl="parChTrans1D2" presStyleIdx="1" presStyleCnt="5"/>
      <dgm:spPr/>
    </dgm:pt>
    <dgm:pt modelId="{6FEE2DA9-558D-B042-93C1-63DDA662FF5A}" type="pres">
      <dgm:prSet presAssocID="{8D8C4291-16AF-1B4F-B750-D48336B83CC9}" presName="hierRoot2" presStyleCnt="0">
        <dgm:presLayoutVars>
          <dgm:hierBranch val="init"/>
        </dgm:presLayoutVars>
      </dgm:prSet>
      <dgm:spPr/>
    </dgm:pt>
    <dgm:pt modelId="{3164B8B6-0330-A642-B628-C143D700BD79}" type="pres">
      <dgm:prSet presAssocID="{8D8C4291-16AF-1B4F-B750-D48336B83CC9}" presName="rootComposite" presStyleCnt="0"/>
      <dgm:spPr/>
    </dgm:pt>
    <dgm:pt modelId="{07EFFFD8-688D-E242-A890-9775A58B73FC}" type="pres">
      <dgm:prSet presAssocID="{8D8C4291-16AF-1B4F-B750-D48336B83CC9}" presName="rootText" presStyleLbl="node2" presStyleIdx="1" presStyleCnt="5">
        <dgm:presLayoutVars>
          <dgm:chPref val="3"/>
        </dgm:presLayoutVars>
      </dgm:prSet>
      <dgm:spPr/>
    </dgm:pt>
    <dgm:pt modelId="{22C9F801-B2EA-E64C-94A9-3FB8EEDDD969}" type="pres">
      <dgm:prSet presAssocID="{8D8C4291-16AF-1B4F-B750-D48336B83CC9}" presName="rootConnector" presStyleLbl="node2" presStyleIdx="1" presStyleCnt="5"/>
      <dgm:spPr/>
    </dgm:pt>
    <dgm:pt modelId="{CB36DD35-85A6-7545-96FF-2A0D38726FA9}" type="pres">
      <dgm:prSet presAssocID="{8D8C4291-16AF-1B4F-B750-D48336B83CC9}" presName="hierChild4" presStyleCnt="0"/>
      <dgm:spPr/>
    </dgm:pt>
    <dgm:pt modelId="{B8931955-DC72-7C40-A800-892C4E652738}" type="pres">
      <dgm:prSet presAssocID="{8D8C4291-16AF-1B4F-B750-D48336B83CC9}" presName="hierChild5" presStyleCnt="0"/>
      <dgm:spPr/>
    </dgm:pt>
    <dgm:pt modelId="{4D8E4AED-BE5A-D74E-B11D-D54C338A0AF4}" type="pres">
      <dgm:prSet presAssocID="{78E009C7-1843-9449-BC2C-B60394BA69C9}" presName="Name37" presStyleLbl="parChTrans1D2" presStyleIdx="2" presStyleCnt="5"/>
      <dgm:spPr/>
    </dgm:pt>
    <dgm:pt modelId="{DD8E3F0E-4F40-1B44-8963-53A7740359D6}" type="pres">
      <dgm:prSet presAssocID="{7D9CADD1-7159-384D-B362-C4D6F3EA9037}" presName="hierRoot2" presStyleCnt="0">
        <dgm:presLayoutVars>
          <dgm:hierBranch val="init"/>
        </dgm:presLayoutVars>
      </dgm:prSet>
      <dgm:spPr/>
    </dgm:pt>
    <dgm:pt modelId="{8D2EEC34-09A4-B944-ACA6-48CF382D5FAF}" type="pres">
      <dgm:prSet presAssocID="{7D9CADD1-7159-384D-B362-C4D6F3EA9037}" presName="rootComposite" presStyleCnt="0"/>
      <dgm:spPr/>
    </dgm:pt>
    <dgm:pt modelId="{EC572DBA-C5F3-7B4F-B9CD-54BCF6948F41}" type="pres">
      <dgm:prSet presAssocID="{7D9CADD1-7159-384D-B362-C4D6F3EA9037}" presName="rootText" presStyleLbl="node2" presStyleIdx="2" presStyleCnt="5">
        <dgm:presLayoutVars>
          <dgm:chPref val="3"/>
        </dgm:presLayoutVars>
      </dgm:prSet>
      <dgm:spPr/>
    </dgm:pt>
    <dgm:pt modelId="{4E87F118-3692-634B-986B-4B1A283C5445}" type="pres">
      <dgm:prSet presAssocID="{7D9CADD1-7159-384D-B362-C4D6F3EA9037}" presName="rootConnector" presStyleLbl="node2" presStyleIdx="2" presStyleCnt="5"/>
      <dgm:spPr/>
    </dgm:pt>
    <dgm:pt modelId="{9A9E924F-D210-F34A-BD2F-4722646A5056}" type="pres">
      <dgm:prSet presAssocID="{7D9CADD1-7159-384D-B362-C4D6F3EA9037}" presName="hierChild4" presStyleCnt="0"/>
      <dgm:spPr/>
    </dgm:pt>
    <dgm:pt modelId="{3B2F2A67-48E7-314E-B97E-554E6EEEE164}" type="pres">
      <dgm:prSet presAssocID="{7D9CADD1-7159-384D-B362-C4D6F3EA9037}" presName="hierChild5" presStyleCnt="0"/>
      <dgm:spPr/>
    </dgm:pt>
    <dgm:pt modelId="{0344C03C-F8AC-AB42-87D4-F67559427993}" type="pres">
      <dgm:prSet presAssocID="{98EE5D8C-AF6F-6746-BE09-BF250CD99470}" presName="Name37" presStyleLbl="parChTrans1D2" presStyleIdx="3" presStyleCnt="5"/>
      <dgm:spPr/>
    </dgm:pt>
    <dgm:pt modelId="{30E4F67D-7507-9248-BE3B-7D76DAC15066}" type="pres">
      <dgm:prSet presAssocID="{0292D398-41C9-C94B-80FB-0E06B349C894}" presName="hierRoot2" presStyleCnt="0">
        <dgm:presLayoutVars>
          <dgm:hierBranch val="init"/>
        </dgm:presLayoutVars>
      </dgm:prSet>
      <dgm:spPr/>
    </dgm:pt>
    <dgm:pt modelId="{9B521D65-7CB7-B546-B3FF-36772F5AC48C}" type="pres">
      <dgm:prSet presAssocID="{0292D398-41C9-C94B-80FB-0E06B349C894}" presName="rootComposite" presStyleCnt="0"/>
      <dgm:spPr/>
    </dgm:pt>
    <dgm:pt modelId="{65255C4D-E53F-3145-B826-5CE0BB3D9B1B}" type="pres">
      <dgm:prSet presAssocID="{0292D398-41C9-C94B-80FB-0E06B349C894}" presName="rootText" presStyleLbl="node2" presStyleIdx="3" presStyleCnt="5">
        <dgm:presLayoutVars>
          <dgm:chPref val="3"/>
        </dgm:presLayoutVars>
      </dgm:prSet>
      <dgm:spPr/>
    </dgm:pt>
    <dgm:pt modelId="{BB3AD638-3786-6945-8948-451392EF5917}" type="pres">
      <dgm:prSet presAssocID="{0292D398-41C9-C94B-80FB-0E06B349C894}" presName="rootConnector" presStyleLbl="node2" presStyleIdx="3" presStyleCnt="5"/>
      <dgm:spPr/>
    </dgm:pt>
    <dgm:pt modelId="{74EBDBC9-F258-D241-AE37-7E6CD8F154AB}" type="pres">
      <dgm:prSet presAssocID="{0292D398-41C9-C94B-80FB-0E06B349C894}" presName="hierChild4" presStyleCnt="0"/>
      <dgm:spPr/>
    </dgm:pt>
    <dgm:pt modelId="{B1C3FAE0-E612-8044-BC47-2CDBF983019D}" type="pres">
      <dgm:prSet presAssocID="{0292D398-41C9-C94B-80FB-0E06B349C894}" presName="hierChild5" presStyleCnt="0"/>
      <dgm:spPr/>
    </dgm:pt>
    <dgm:pt modelId="{BD3E4977-E016-A648-B6ED-0F2B4F51B6C8}" type="pres">
      <dgm:prSet presAssocID="{9DE0AA30-038F-5E4F-8FB5-E36E483839B4}" presName="Name37" presStyleLbl="parChTrans1D2" presStyleIdx="4" presStyleCnt="5"/>
      <dgm:spPr/>
    </dgm:pt>
    <dgm:pt modelId="{44423175-A2AD-4546-A0FE-662D1E5D5C4E}" type="pres">
      <dgm:prSet presAssocID="{351D333D-6273-DF4C-8A30-202615253629}" presName="hierRoot2" presStyleCnt="0">
        <dgm:presLayoutVars>
          <dgm:hierBranch val="init"/>
        </dgm:presLayoutVars>
      </dgm:prSet>
      <dgm:spPr/>
    </dgm:pt>
    <dgm:pt modelId="{CF3E2684-6B37-384B-877D-8D2F3C166FDC}" type="pres">
      <dgm:prSet presAssocID="{351D333D-6273-DF4C-8A30-202615253629}" presName="rootComposite" presStyleCnt="0"/>
      <dgm:spPr/>
    </dgm:pt>
    <dgm:pt modelId="{2671AA23-9D6D-AC42-8C66-B9E7E2A04E2A}" type="pres">
      <dgm:prSet presAssocID="{351D333D-6273-DF4C-8A30-202615253629}" presName="rootText" presStyleLbl="node2" presStyleIdx="4" presStyleCnt="5">
        <dgm:presLayoutVars>
          <dgm:chPref val="3"/>
        </dgm:presLayoutVars>
      </dgm:prSet>
      <dgm:spPr/>
    </dgm:pt>
    <dgm:pt modelId="{8A54D3B6-C696-3742-9FE0-E2A15B8F73FD}" type="pres">
      <dgm:prSet presAssocID="{351D333D-6273-DF4C-8A30-202615253629}" presName="rootConnector" presStyleLbl="node2" presStyleIdx="4" presStyleCnt="5"/>
      <dgm:spPr/>
    </dgm:pt>
    <dgm:pt modelId="{A408590C-4BEA-584D-BBFA-09E513DE4007}" type="pres">
      <dgm:prSet presAssocID="{351D333D-6273-DF4C-8A30-202615253629}" presName="hierChild4" presStyleCnt="0"/>
      <dgm:spPr/>
    </dgm:pt>
    <dgm:pt modelId="{AC28D48C-3144-7B47-BDF8-407FFCAA0FFB}" type="pres">
      <dgm:prSet presAssocID="{351D333D-6273-DF4C-8A30-202615253629}" presName="hierChild5" presStyleCnt="0"/>
      <dgm:spPr/>
    </dgm:pt>
    <dgm:pt modelId="{0F85BED7-0B99-3F4D-809A-97E8ED248F36}" type="pres">
      <dgm:prSet presAssocID="{7906765E-0BB5-2D45-ACBA-6B0FEC484235}" presName="hierChild3" presStyleCnt="0"/>
      <dgm:spPr/>
    </dgm:pt>
  </dgm:ptLst>
  <dgm:cxnLst>
    <dgm:cxn modelId="{9237BF02-1345-0F45-A610-24C8FC860050}" srcId="{7906765E-0BB5-2D45-ACBA-6B0FEC484235}" destId="{8D8C4291-16AF-1B4F-B750-D48336B83CC9}" srcOrd="1" destOrd="0" parTransId="{D022C102-DEB1-4F46-A2EA-CE66FA22D206}" sibTransId="{51AE50F1-D52B-BA4B-8A49-2657ABC57B81}"/>
    <dgm:cxn modelId="{D635F403-1513-4F42-9FB1-7925F2788AEA}" type="presOf" srcId="{9DE0AA30-038F-5E4F-8FB5-E36E483839B4}" destId="{BD3E4977-E016-A648-B6ED-0F2B4F51B6C8}" srcOrd="0" destOrd="0" presId="urn:microsoft.com/office/officeart/2005/8/layout/orgChart1"/>
    <dgm:cxn modelId="{98003F07-51E6-634F-B828-0B4B32055090}" type="presOf" srcId="{7D9CADD1-7159-384D-B362-C4D6F3EA9037}" destId="{4E87F118-3692-634B-986B-4B1A283C5445}" srcOrd="1" destOrd="0" presId="urn:microsoft.com/office/officeart/2005/8/layout/orgChart1"/>
    <dgm:cxn modelId="{CE51F312-967A-504D-8CF5-8DCB81E5CAC0}" type="presOf" srcId="{0292D398-41C9-C94B-80FB-0E06B349C894}" destId="{BB3AD638-3786-6945-8948-451392EF5917}" srcOrd="1" destOrd="0" presId="urn:microsoft.com/office/officeart/2005/8/layout/orgChart1"/>
    <dgm:cxn modelId="{B714B419-23C5-0341-8496-EDB3B7581322}" type="presOf" srcId="{A04932BF-096F-6246-B4FD-55FA65524671}" destId="{8901388C-641F-3044-9D75-011BD34B60D9}" srcOrd="1" destOrd="0" presId="urn:microsoft.com/office/officeart/2005/8/layout/orgChart1"/>
    <dgm:cxn modelId="{F6755E1E-B832-7A49-8F92-85E55F67BA6B}" type="presOf" srcId="{7D9CADD1-7159-384D-B362-C4D6F3EA9037}" destId="{EC572DBA-C5F3-7B4F-B9CD-54BCF6948F41}" srcOrd="0" destOrd="0" presId="urn:microsoft.com/office/officeart/2005/8/layout/orgChart1"/>
    <dgm:cxn modelId="{CAFB6B23-6228-0D4A-A3FF-003AC43BBE42}" srcId="{D863873E-B859-DD45-A263-777B3C231B9D}" destId="{7906765E-0BB5-2D45-ACBA-6B0FEC484235}" srcOrd="0" destOrd="0" parTransId="{07115042-A18A-3840-A6F7-86A20EC02BBE}" sibTransId="{21CB37C9-C29E-5A4C-B62D-F496CBD0EBDE}"/>
    <dgm:cxn modelId="{4A80FB2C-4A11-B248-B8E9-4345D8B2C282}" type="presOf" srcId="{8D8C4291-16AF-1B4F-B750-D48336B83CC9}" destId="{07EFFFD8-688D-E242-A890-9775A58B73FC}" srcOrd="0" destOrd="0" presId="urn:microsoft.com/office/officeart/2005/8/layout/orgChart1"/>
    <dgm:cxn modelId="{C1ADF334-3B6B-324B-9BE7-DCD3CB86803E}" srcId="{7906765E-0BB5-2D45-ACBA-6B0FEC484235}" destId="{351D333D-6273-DF4C-8A30-202615253629}" srcOrd="4" destOrd="0" parTransId="{9DE0AA30-038F-5E4F-8FB5-E36E483839B4}" sibTransId="{0C3FC88F-23EF-6D4D-8CC0-968136F51995}"/>
    <dgm:cxn modelId="{17B5ED3F-3CFC-BF42-B006-4E9102539B8E}" type="presOf" srcId="{351D333D-6273-DF4C-8A30-202615253629}" destId="{2671AA23-9D6D-AC42-8C66-B9E7E2A04E2A}" srcOrd="0" destOrd="0" presId="urn:microsoft.com/office/officeart/2005/8/layout/orgChart1"/>
    <dgm:cxn modelId="{7B546741-462D-3A46-B05D-CC1351307314}" type="presOf" srcId="{8D8C4291-16AF-1B4F-B750-D48336B83CC9}" destId="{22C9F801-B2EA-E64C-94A9-3FB8EEDDD969}" srcOrd="1" destOrd="0" presId="urn:microsoft.com/office/officeart/2005/8/layout/orgChart1"/>
    <dgm:cxn modelId="{212D5450-7687-5F44-A226-6AC34F316945}" type="presOf" srcId="{7906765E-0BB5-2D45-ACBA-6B0FEC484235}" destId="{0C84AFD6-E5CC-5C43-8274-66604A29B403}" srcOrd="1" destOrd="0" presId="urn:microsoft.com/office/officeart/2005/8/layout/orgChart1"/>
    <dgm:cxn modelId="{83435E6A-07E5-FC41-A145-C03A80B02364}" type="presOf" srcId="{D863873E-B859-DD45-A263-777B3C231B9D}" destId="{A388EAD1-87A1-284E-9FDD-F0B3074BEF06}" srcOrd="0" destOrd="0" presId="urn:microsoft.com/office/officeart/2005/8/layout/orgChart1"/>
    <dgm:cxn modelId="{DCD04671-194D-A64C-8707-8903D95E7998}" type="presOf" srcId="{D022C102-DEB1-4F46-A2EA-CE66FA22D206}" destId="{101ACE41-7261-6D48-979A-15F53A681400}" srcOrd="0" destOrd="0" presId="urn:microsoft.com/office/officeart/2005/8/layout/orgChart1"/>
    <dgm:cxn modelId="{34D7E473-E147-4E40-BE72-A99523303ED3}" type="presOf" srcId="{A04932BF-096F-6246-B4FD-55FA65524671}" destId="{647ABC37-4174-BC4C-B706-D31312A881E8}" srcOrd="0" destOrd="0" presId="urn:microsoft.com/office/officeart/2005/8/layout/orgChart1"/>
    <dgm:cxn modelId="{ED4CE97E-136F-0048-83E6-EFFC89E76522}" type="presOf" srcId="{7906765E-0BB5-2D45-ACBA-6B0FEC484235}" destId="{6E4F5DB5-E9D3-7549-886D-A3147880DAEE}" srcOrd="0" destOrd="0" presId="urn:microsoft.com/office/officeart/2005/8/layout/orgChart1"/>
    <dgm:cxn modelId="{7D274687-2391-BC42-AE5C-BE7B27B569AC}" type="presOf" srcId="{351D333D-6273-DF4C-8A30-202615253629}" destId="{8A54D3B6-C696-3742-9FE0-E2A15B8F73FD}" srcOrd="1" destOrd="0" presId="urn:microsoft.com/office/officeart/2005/8/layout/orgChart1"/>
    <dgm:cxn modelId="{C9BFD494-5542-B941-8213-698083605A12}" type="presOf" srcId="{0292D398-41C9-C94B-80FB-0E06B349C894}" destId="{65255C4D-E53F-3145-B826-5CE0BB3D9B1B}" srcOrd="0" destOrd="0" presId="urn:microsoft.com/office/officeart/2005/8/layout/orgChart1"/>
    <dgm:cxn modelId="{E56FA0A6-5556-9145-8C8A-5EDBF48EFFF3}" type="presOf" srcId="{264FB89E-93FF-B74E-9351-773991DE2752}" destId="{A001861F-FFB3-3045-8585-FA425C99DD00}" srcOrd="0" destOrd="0" presId="urn:microsoft.com/office/officeart/2005/8/layout/orgChart1"/>
    <dgm:cxn modelId="{B3AF8DAD-94D5-D046-A752-403C074F9761}" srcId="{7906765E-0BB5-2D45-ACBA-6B0FEC484235}" destId="{A04932BF-096F-6246-B4FD-55FA65524671}" srcOrd="0" destOrd="0" parTransId="{264FB89E-93FF-B74E-9351-773991DE2752}" sibTransId="{F72347FB-B870-6743-9824-9B654AAEDA0D}"/>
    <dgm:cxn modelId="{BA74A1C9-DFBA-A54D-BA9E-F6687372AABE}" type="presOf" srcId="{78E009C7-1843-9449-BC2C-B60394BA69C9}" destId="{4D8E4AED-BE5A-D74E-B11D-D54C338A0AF4}" srcOrd="0" destOrd="0" presId="urn:microsoft.com/office/officeart/2005/8/layout/orgChart1"/>
    <dgm:cxn modelId="{9309DACE-0046-BB43-B1A6-BDD12C33B30E}" type="presOf" srcId="{98EE5D8C-AF6F-6746-BE09-BF250CD99470}" destId="{0344C03C-F8AC-AB42-87D4-F67559427993}" srcOrd="0" destOrd="0" presId="urn:microsoft.com/office/officeart/2005/8/layout/orgChart1"/>
    <dgm:cxn modelId="{39B43AFA-6D19-0149-8D01-1E061C737426}" srcId="{7906765E-0BB5-2D45-ACBA-6B0FEC484235}" destId="{0292D398-41C9-C94B-80FB-0E06B349C894}" srcOrd="3" destOrd="0" parTransId="{98EE5D8C-AF6F-6746-BE09-BF250CD99470}" sibTransId="{41AF67A8-C774-934A-8953-C3020DA8DCC2}"/>
    <dgm:cxn modelId="{85148DFD-AB4A-7A44-A2A7-01B5DD4CEDEA}" srcId="{7906765E-0BB5-2D45-ACBA-6B0FEC484235}" destId="{7D9CADD1-7159-384D-B362-C4D6F3EA9037}" srcOrd="2" destOrd="0" parTransId="{78E009C7-1843-9449-BC2C-B60394BA69C9}" sibTransId="{486118B6-ADA4-D346-B798-C5FBD0E6E050}"/>
    <dgm:cxn modelId="{7FD01F89-7CA5-7245-BD38-07AA4BC6E11B}" type="presParOf" srcId="{A388EAD1-87A1-284E-9FDD-F0B3074BEF06}" destId="{A4288510-2BD7-9D4E-8A30-EF530DEB0FCB}" srcOrd="0" destOrd="0" presId="urn:microsoft.com/office/officeart/2005/8/layout/orgChart1"/>
    <dgm:cxn modelId="{8A179AFC-0B5E-7D43-AD0C-04CAB73225AF}" type="presParOf" srcId="{A4288510-2BD7-9D4E-8A30-EF530DEB0FCB}" destId="{AED0C62F-C9E8-A248-8532-0C2B508A091E}" srcOrd="0" destOrd="0" presId="urn:microsoft.com/office/officeart/2005/8/layout/orgChart1"/>
    <dgm:cxn modelId="{07169DA8-DB08-E842-978B-C025C2EF9499}" type="presParOf" srcId="{AED0C62F-C9E8-A248-8532-0C2B508A091E}" destId="{6E4F5DB5-E9D3-7549-886D-A3147880DAEE}" srcOrd="0" destOrd="0" presId="urn:microsoft.com/office/officeart/2005/8/layout/orgChart1"/>
    <dgm:cxn modelId="{2C86CC1D-8C8D-0147-A764-DD7EFD7286DB}" type="presParOf" srcId="{AED0C62F-C9E8-A248-8532-0C2B508A091E}" destId="{0C84AFD6-E5CC-5C43-8274-66604A29B403}" srcOrd="1" destOrd="0" presId="urn:microsoft.com/office/officeart/2005/8/layout/orgChart1"/>
    <dgm:cxn modelId="{89EE4514-17CB-8A49-B1A4-6182CF913333}" type="presParOf" srcId="{A4288510-2BD7-9D4E-8A30-EF530DEB0FCB}" destId="{D3FFEFA4-827D-2145-BB16-AA984B148B97}" srcOrd="1" destOrd="0" presId="urn:microsoft.com/office/officeart/2005/8/layout/orgChart1"/>
    <dgm:cxn modelId="{9544C809-0E15-2541-9DC6-4F37C47A394E}" type="presParOf" srcId="{D3FFEFA4-827D-2145-BB16-AA984B148B97}" destId="{A001861F-FFB3-3045-8585-FA425C99DD00}" srcOrd="0" destOrd="0" presId="urn:microsoft.com/office/officeart/2005/8/layout/orgChart1"/>
    <dgm:cxn modelId="{A45640C7-7CCA-B546-9539-E41579744923}" type="presParOf" srcId="{D3FFEFA4-827D-2145-BB16-AA984B148B97}" destId="{F3888A30-0F0D-7C46-A0F8-660844115BDF}" srcOrd="1" destOrd="0" presId="urn:microsoft.com/office/officeart/2005/8/layout/orgChart1"/>
    <dgm:cxn modelId="{CC994F2E-695B-D24B-8208-EE43A6ACA7D2}" type="presParOf" srcId="{F3888A30-0F0D-7C46-A0F8-660844115BDF}" destId="{DF149432-CC3E-FC49-8F5B-60324F75A1C9}" srcOrd="0" destOrd="0" presId="urn:microsoft.com/office/officeart/2005/8/layout/orgChart1"/>
    <dgm:cxn modelId="{F9F0160E-E42F-3E4C-89C1-ADDE5DD9FD2E}" type="presParOf" srcId="{DF149432-CC3E-FC49-8F5B-60324F75A1C9}" destId="{647ABC37-4174-BC4C-B706-D31312A881E8}" srcOrd="0" destOrd="0" presId="urn:microsoft.com/office/officeart/2005/8/layout/orgChart1"/>
    <dgm:cxn modelId="{73871FBD-49C4-B246-90D6-3F6A6E8FFFF5}" type="presParOf" srcId="{DF149432-CC3E-FC49-8F5B-60324F75A1C9}" destId="{8901388C-641F-3044-9D75-011BD34B60D9}" srcOrd="1" destOrd="0" presId="urn:microsoft.com/office/officeart/2005/8/layout/orgChart1"/>
    <dgm:cxn modelId="{EEDF0F56-6B42-B047-A370-E59191963460}" type="presParOf" srcId="{F3888A30-0F0D-7C46-A0F8-660844115BDF}" destId="{E73A8405-01C2-3D4D-825A-A38C757069D1}" srcOrd="1" destOrd="0" presId="urn:microsoft.com/office/officeart/2005/8/layout/orgChart1"/>
    <dgm:cxn modelId="{B511E5BE-5674-0840-9D85-6BA40BAE2C3D}" type="presParOf" srcId="{F3888A30-0F0D-7C46-A0F8-660844115BDF}" destId="{8AF781C3-582E-434F-AE38-605C74BA2DF9}" srcOrd="2" destOrd="0" presId="urn:microsoft.com/office/officeart/2005/8/layout/orgChart1"/>
    <dgm:cxn modelId="{F449CAD3-044F-BE4E-8D0C-3A72A99746D7}" type="presParOf" srcId="{D3FFEFA4-827D-2145-BB16-AA984B148B97}" destId="{101ACE41-7261-6D48-979A-15F53A681400}" srcOrd="2" destOrd="0" presId="urn:microsoft.com/office/officeart/2005/8/layout/orgChart1"/>
    <dgm:cxn modelId="{7BC234C4-A1B2-4F44-B143-BD30007837E5}" type="presParOf" srcId="{D3FFEFA4-827D-2145-BB16-AA984B148B97}" destId="{6FEE2DA9-558D-B042-93C1-63DDA662FF5A}" srcOrd="3" destOrd="0" presId="urn:microsoft.com/office/officeart/2005/8/layout/orgChart1"/>
    <dgm:cxn modelId="{F7BD32F0-89F7-DA42-B79B-497BCC2D982B}" type="presParOf" srcId="{6FEE2DA9-558D-B042-93C1-63DDA662FF5A}" destId="{3164B8B6-0330-A642-B628-C143D700BD79}" srcOrd="0" destOrd="0" presId="urn:microsoft.com/office/officeart/2005/8/layout/orgChart1"/>
    <dgm:cxn modelId="{66358925-416D-324F-AB07-22C1B71C18C3}" type="presParOf" srcId="{3164B8B6-0330-A642-B628-C143D700BD79}" destId="{07EFFFD8-688D-E242-A890-9775A58B73FC}" srcOrd="0" destOrd="0" presId="urn:microsoft.com/office/officeart/2005/8/layout/orgChart1"/>
    <dgm:cxn modelId="{824609C9-04EB-424D-A6C1-4FB988946331}" type="presParOf" srcId="{3164B8B6-0330-A642-B628-C143D700BD79}" destId="{22C9F801-B2EA-E64C-94A9-3FB8EEDDD969}" srcOrd="1" destOrd="0" presId="urn:microsoft.com/office/officeart/2005/8/layout/orgChart1"/>
    <dgm:cxn modelId="{9FCCBA3E-9FD3-4447-8D3D-B68E7FFDE61B}" type="presParOf" srcId="{6FEE2DA9-558D-B042-93C1-63DDA662FF5A}" destId="{CB36DD35-85A6-7545-96FF-2A0D38726FA9}" srcOrd="1" destOrd="0" presId="urn:microsoft.com/office/officeart/2005/8/layout/orgChart1"/>
    <dgm:cxn modelId="{61D351D6-9F4B-0447-803A-0C66B4676B42}" type="presParOf" srcId="{6FEE2DA9-558D-B042-93C1-63DDA662FF5A}" destId="{B8931955-DC72-7C40-A800-892C4E652738}" srcOrd="2" destOrd="0" presId="urn:microsoft.com/office/officeart/2005/8/layout/orgChart1"/>
    <dgm:cxn modelId="{728E2C07-2BD3-8742-A499-5FEC7655330B}" type="presParOf" srcId="{D3FFEFA4-827D-2145-BB16-AA984B148B97}" destId="{4D8E4AED-BE5A-D74E-B11D-D54C338A0AF4}" srcOrd="4" destOrd="0" presId="urn:microsoft.com/office/officeart/2005/8/layout/orgChart1"/>
    <dgm:cxn modelId="{49F822AC-5EB5-AD47-ACB5-A95DB9C00854}" type="presParOf" srcId="{D3FFEFA4-827D-2145-BB16-AA984B148B97}" destId="{DD8E3F0E-4F40-1B44-8963-53A7740359D6}" srcOrd="5" destOrd="0" presId="urn:microsoft.com/office/officeart/2005/8/layout/orgChart1"/>
    <dgm:cxn modelId="{F07BBB09-4C9E-764E-B143-7EA15C7A27D3}" type="presParOf" srcId="{DD8E3F0E-4F40-1B44-8963-53A7740359D6}" destId="{8D2EEC34-09A4-B944-ACA6-48CF382D5FAF}" srcOrd="0" destOrd="0" presId="urn:microsoft.com/office/officeart/2005/8/layout/orgChart1"/>
    <dgm:cxn modelId="{69488CCC-6E03-3D46-BE3F-C8CA67276BD1}" type="presParOf" srcId="{8D2EEC34-09A4-B944-ACA6-48CF382D5FAF}" destId="{EC572DBA-C5F3-7B4F-B9CD-54BCF6948F41}" srcOrd="0" destOrd="0" presId="urn:microsoft.com/office/officeart/2005/8/layout/orgChart1"/>
    <dgm:cxn modelId="{E0CA1158-F337-4846-BBB5-8CE44950B9CB}" type="presParOf" srcId="{8D2EEC34-09A4-B944-ACA6-48CF382D5FAF}" destId="{4E87F118-3692-634B-986B-4B1A283C5445}" srcOrd="1" destOrd="0" presId="urn:microsoft.com/office/officeart/2005/8/layout/orgChart1"/>
    <dgm:cxn modelId="{FC07C67F-83CF-054A-BD0C-F72060A8AC34}" type="presParOf" srcId="{DD8E3F0E-4F40-1B44-8963-53A7740359D6}" destId="{9A9E924F-D210-F34A-BD2F-4722646A5056}" srcOrd="1" destOrd="0" presId="urn:microsoft.com/office/officeart/2005/8/layout/orgChart1"/>
    <dgm:cxn modelId="{2D00A2CE-AA7B-2F43-BF25-DBCE7C7CF0FD}" type="presParOf" srcId="{DD8E3F0E-4F40-1B44-8963-53A7740359D6}" destId="{3B2F2A67-48E7-314E-B97E-554E6EEEE164}" srcOrd="2" destOrd="0" presId="urn:microsoft.com/office/officeart/2005/8/layout/orgChart1"/>
    <dgm:cxn modelId="{8177EE44-3A40-2344-B207-08D324532C2C}" type="presParOf" srcId="{D3FFEFA4-827D-2145-BB16-AA984B148B97}" destId="{0344C03C-F8AC-AB42-87D4-F67559427993}" srcOrd="6" destOrd="0" presId="urn:microsoft.com/office/officeart/2005/8/layout/orgChart1"/>
    <dgm:cxn modelId="{ACBD3F65-60C0-464A-814B-7DACB138E24F}" type="presParOf" srcId="{D3FFEFA4-827D-2145-BB16-AA984B148B97}" destId="{30E4F67D-7507-9248-BE3B-7D76DAC15066}" srcOrd="7" destOrd="0" presId="urn:microsoft.com/office/officeart/2005/8/layout/orgChart1"/>
    <dgm:cxn modelId="{6C0C5C03-0F45-8246-B6CC-358EF7B50688}" type="presParOf" srcId="{30E4F67D-7507-9248-BE3B-7D76DAC15066}" destId="{9B521D65-7CB7-B546-B3FF-36772F5AC48C}" srcOrd="0" destOrd="0" presId="urn:microsoft.com/office/officeart/2005/8/layout/orgChart1"/>
    <dgm:cxn modelId="{A98E78AC-FCA7-2F45-9C10-9FE42185B807}" type="presParOf" srcId="{9B521D65-7CB7-B546-B3FF-36772F5AC48C}" destId="{65255C4D-E53F-3145-B826-5CE0BB3D9B1B}" srcOrd="0" destOrd="0" presId="urn:microsoft.com/office/officeart/2005/8/layout/orgChart1"/>
    <dgm:cxn modelId="{9A0179BE-DFF5-3A4A-90E9-BBF73C2AEC9E}" type="presParOf" srcId="{9B521D65-7CB7-B546-B3FF-36772F5AC48C}" destId="{BB3AD638-3786-6945-8948-451392EF5917}" srcOrd="1" destOrd="0" presId="urn:microsoft.com/office/officeart/2005/8/layout/orgChart1"/>
    <dgm:cxn modelId="{E0DB392D-68DC-9E4F-A37D-AF953DFE98CE}" type="presParOf" srcId="{30E4F67D-7507-9248-BE3B-7D76DAC15066}" destId="{74EBDBC9-F258-D241-AE37-7E6CD8F154AB}" srcOrd="1" destOrd="0" presId="urn:microsoft.com/office/officeart/2005/8/layout/orgChart1"/>
    <dgm:cxn modelId="{B457EA92-6991-E549-9B2B-16D93F3134D6}" type="presParOf" srcId="{30E4F67D-7507-9248-BE3B-7D76DAC15066}" destId="{B1C3FAE0-E612-8044-BC47-2CDBF983019D}" srcOrd="2" destOrd="0" presId="urn:microsoft.com/office/officeart/2005/8/layout/orgChart1"/>
    <dgm:cxn modelId="{1EF18795-E2A1-064C-8A64-F2F84AD5BB35}" type="presParOf" srcId="{D3FFEFA4-827D-2145-BB16-AA984B148B97}" destId="{BD3E4977-E016-A648-B6ED-0F2B4F51B6C8}" srcOrd="8" destOrd="0" presId="urn:microsoft.com/office/officeart/2005/8/layout/orgChart1"/>
    <dgm:cxn modelId="{E6FAD1A7-5FF1-434E-B9F0-56E35AE17B4B}" type="presParOf" srcId="{D3FFEFA4-827D-2145-BB16-AA984B148B97}" destId="{44423175-A2AD-4546-A0FE-662D1E5D5C4E}" srcOrd="9" destOrd="0" presId="urn:microsoft.com/office/officeart/2005/8/layout/orgChart1"/>
    <dgm:cxn modelId="{855B2923-3FE0-CA40-8FDF-173FB5F04D08}" type="presParOf" srcId="{44423175-A2AD-4546-A0FE-662D1E5D5C4E}" destId="{CF3E2684-6B37-384B-877D-8D2F3C166FDC}" srcOrd="0" destOrd="0" presId="urn:microsoft.com/office/officeart/2005/8/layout/orgChart1"/>
    <dgm:cxn modelId="{A445F0A8-14EF-4247-8D63-EC1BAEB682D7}" type="presParOf" srcId="{CF3E2684-6B37-384B-877D-8D2F3C166FDC}" destId="{2671AA23-9D6D-AC42-8C66-B9E7E2A04E2A}" srcOrd="0" destOrd="0" presId="urn:microsoft.com/office/officeart/2005/8/layout/orgChart1"/>
    <dgm:cxn modelId="{51671520-9CE0-0349-B1FE-ACF6E21CA451}" type="presParOf" srcId="{CF3E2684-6B37-384B-877D-8D2F3C166FDC}" destId="{8A54D3B6-C696-3742-9FE0-E2A15B8F73FD}" srcOrd="1" destOrd="0" presId="urn:microsoft.com/office/officeart/2005/8/layout/orgChart1"/>
    <dgm:cxn modelId="{552CF6DA-F312-5143-B617-86A052888F66}" type="presParOf" srcId="{44423175-A2AD-4546-A0FE-662D1E5D5C4E}" destId="{A408590C-4BEA-584D-BBFA-09E513DE4007}" srcOrd="1" destOrd="0" presId="urn:microsoft.com/office/officeart/2005/8/layout/orgChart1"/>
    <dgm:cxn modelId="{A6E0D290-673C-3B47-BDF2-15E404C211C5}" type="presParOf" srcId="{44423175-A2AD-4546-A0FE-662D1E5D5C4E}" destId="{AC28D48C-3144-7B47-BDF8-407FFCAA0FFB}" srcOrd="2" destOrd="0" presId="urn:microsoft.com/office/officeart/2005/8/layout/orgChart1"/>
    <dgm:cxn modelId="{6A14DA0F-CA86-2046-BD2F-131D71BD330E}" type="presParOf" srcId="{A4288510-2BD7-9D4E-8A30-EF530DEB0FCB}" destId="{0F85BED7-0B99-3F4D-809A-97E8ED248F36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E4977-E016-A648-B6ED-0F2B4F51B6C8}">
      <dsp:nvSpPr>
        <dsp:cNvPr id="0" name=""/>
        <dsp:cNvSpPr/>
      </dsp:nvSpPr>
      <dsp:spPr>
        <a:xfrm>
          <a:off x="2590800" y="1786454"/>
          <a:ext cx="2146802" cy="186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46"/>
              </a:lnTo>
              <a:lnTo>
                <a:pt x="2146802" y="93146"/>
              </a:lnTo>
              <a:lnTo>
                <a:pt x="2146802" y="186292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4C03C-F8AC-AB42-87D4-F67559427993}">
      <dsp:nvSpPr>
        <dsp:cNvPr id="0" name=""/>
        <dsp:cNvSpPr/>
      </dsp:nvSpPr>
      <dsp:spPr>
        <a:xfrm>
          <a:off x="2590800" y="1786454"/>
          <a:ext cx="1073401" cy="186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46"/>
              </a:lnTo>
              <a:lnTo>
                <a:pt x="1073401" y="93146"/>
              </a:lnTo>
              <a:lnTo>
                <a:pt x="1073401" y="186292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E4AED-BE5A-D74E-B11D-D54C338A0AF4}">
      <dsp:nvSpPr>
        <dsp:cNvPr id="0" name=""/>
        <dsp:cNvSpPr/>
      </dsp:nvSpPr>
      <dsp:spPr>
        <a:xfrm>
          <a:off x="2545080" y="1786454"/>
          <a:ext cx="91440" cy="1862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292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ACE41-7261-6D48-979A-15F53A681400}">
      <dsp:nvSpPr>
        <dsp:cNvPr id="0" name=""/>
        <dsp:cNvSpPr/>
      </dsp:nvSpPr>
      <dsp:spPr>
        <a:xfrm>
          <a:off x="1517398" y="1786454"/>
          <a:ext cx="1073401" cy="186292"/>
        </a:xfrm>
        <a:custGeom>
          <a:avLst/>
          <a:gdLst/>
          <a:ahLst/>
          <a:cxnLst/>
          <a:rect l="0" t="0" r="0" b="0"/>
          <a:pathLst>
            <a:path>
              <a:moveTo>
                <a:pt x="1073401" y="0"/>
              </a:moveTo>
              <a:lnTo>
                <a:pt x="1073401" y="93146"/>
              </a:lnTo>
              <a:lnTo>
                <a:pt x="0" y="93146"/>
              </a:lnTo>
              <a:lnTo>
                <a:pt x="0" y="186292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1861F-FFB3-3045-8585-FA425C99DD00}">
      <dsp:nvSpPr>
        <dsp:cNvPr id="0" name=""/>
        <dsp:cNvSpPr/>
      </dsp:nvSpPr>
      <dsp:spPr>
        <a:xfrm>
          <a:off x="443997" y="1786454"/>
          <a:ext cx="2146802" cy="186292"/>
        </a:xfrm>
        <a:custGeom>
          <a:avLst/>
          <a:gdLst/>
          <a:ahLst/>
          <a:cxnLst/>
          <a:rect l="0" t="0" r="0" b="0"/>
          <a:pathLst>
            <a:path>
              <a:moveTo>
                <a:pt x="2146802" y="0"/>
              </a:moveTo>
              <a:lnTo>
                <a:pt x="2146802" y="93146"/>
              </a:lnTo>
              <a:lnTo>
                <a:pt x="0" y="93146"/>
              </a:lnTo>
              <a:lnTo>
                <a:pt x="0" y="186292"/>
              </a:lnTo>
            </a:path>
          </a:pathLst>
        </a:custGeom>
        <a:noFill/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F5DB5-E9D3-7549-886D-A3147880DAEE}">
      <dsp:nvSpPr>
        <dsp:cNvPr id="0" name=""/>
        <dsp:cNvSpPr/>
      </dsp:nvSpPr>
      <dsp:spPr>
        <a:xfrm>
          <a:off x="2147245" y="1342900"/>
          <a:ext cx="887108" cy="443554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700" kern="1200" dirty="0"/>
            <a:t>高频</a:t>
          </a:r>
          <a:r>
            <a:rPr kumimoji="1" lang="zh-CN" sz="1700" kern="1200" dirty="0"/>
            <a:t>指标</a:t>
          </a:r>
          <a:r>
            <a:rPr kumimoji="1" lang="zh-CN" altLang="en-US" sz="1700" kern="1200" dirty="0"/>
            <a:t>  </a:t>
          </a:r>
          <a:endParaRPr lang="zh-CN" sz="1700" kern="1200" dirty="0"/>
        </a:p>
      </dsp:txBody>
      <dsp:txXfrm>
        <a:off x="2147245" y="1342900"/>
        <a:ext cx="887108" cy="443554"/>
      </dsp:txXfrm>
    </dsp:sp>
    <dsp:sp modelId="{647ABC37-4174-BC4C-B706-D31312A881E8}">
      <dsp:nvSpPr>
        <dsp:cNvPr id="0" name=""/>
        <dsp:cNvSpPr/>
      </dsp:nvSpPr>
      <dsp:spPr>
        <a:xfrm>
          <a:off x="442" y="1972747"/>
          <a:ext cx="887108" cy="443554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 dirty="0"/>
            <a:t>pv1</a:t>
          </a:r>
          <a:endParaRPr lang="zh-CN" sz="1700" kern="1200" dirty="0"/>
        </a:p>
      </dsp:txBody>
      <dsp:txXfrm>
        <a:off x="442" y="1972747"/>
        <a:ext cx="887108" cy="443554"/>
      </dsp:txXfrm>
    </dsp:sp>
    <dsp:sp modelId="{07EFFFD8-688D-E242-A890-9775A58B73FC}">
      <dsp:nvSpPr>
        <dsp:cNvPr id="0" name=""/>
        <dsp:cNvSpPr/>
      </dsp:nvSpPr>
      <dsp:spPr>
        <a:xfrm>
          <a:off x="1073844" y="1972747"/>
          <a:ext cx="887108" cy="443554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 dirty="0"/>
            <a:t>pv2</a:t>
          </a:r>
          <a:endParaRPr lang="zh-CN" sz="1700" kern="1200" dirty="0"/>
        </a:p>
      </dsp:txBody>
      <dsp:txXfrm>
        <a:off x="1073844" y="1972747"/>
        <a:ext cx="887108" cy="443554"/>
      </dsp:txXfrm>
    </dsp:sp>
    <dsp:sp modelId="{EC572DBA-C5F3-7B4F-B9CD-54BCF6948F41}">
      <dsp:nvSpPr>
        <dsp:cNvPr id="0" name=""/>
        <dsp:cNvSpPr/>
      </dsp:nvSpPr>
      <dsp:spPr>
        <a:xfrm>
          <a:off x="2147245" y="1972747"/>
          <a:ext cx="887108" cy="443554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 dirty="0"/>
            <a:t>pv3</a:t>
          </a:r>
          <a:endParaRPr lang="zh-CN" sz="1700" kern="1200" dirty="0"/>
        </a:p>
      </dsp:txBody>
      <dsp:txXfrm>
        <a:off x="2147245" y="1972747"/>
        <a:ext cx="887108" cy="443554"/>
      </dsp:txXfrm>
    </dsp:sp>
    <dsp:sp modelId="{65255C4D-E53F-3145-B826-5CE0BB3D9B1B}">
      <dsp:nvSpPr>
        <dsp:cNvPr id="0" name=""/>
        <dsp:cNvSpPr/>
      </dsp:nvSpPr>
      <dsp:spPr>
        <a:xfrm>
          <a:off x="3220647" y="1972747"/>
          <a:ext cx="887108" cy="443554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700" kern="1200" dirty="0"/>
            <a:t>点击</a:t>
          </a:r>
          <a:endParaRPr lang="zh-CN" sz="1700" kern="1200" dirty="0"/>
        </a:p>
      </dsp:txBody>
      <dsp:txXfrm>
        <a:off x="3220647" y="1972747"/>
        <a:ext cx="887108" cy="443554"/>
      </dsp:txXfrm>
    </dsp:sp>
    <dsp:sp modelId="{2671AA23-9D6D-AC42-8C66-B9E7E2A04E2A}">
      <dsp:nvSpPr>
        <dsp:cNvPr id="0" name=""/>
        <dsp:cNvSpPr/>
      </dsp:nvSpPr>
      <dsp:spPr>
        <a:xfrm>
          <a:off x="4294048" y="1972747"/>
          <a:ext cx="887108" cy="443554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700" kern="1200" dirty="0"/>
            <a:t>消耗</a:t>
          </a:r>
          <a:endParaRPr lang="zh-CN" sz="1700" kern="1200" dirty="0"/>
        </a:p>
      </dsp:txBody>
      <dsp:txXfrm>
        <a:off x="4294048" y="1972747"/>
        <a:ext cx="887108" cy="443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7023B-C8D8-4843-B2A2-49D073F9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F5421-DE9C-2944-8C53-46E201B74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3ECE3-B183-644A-9B86-AC755E8C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378A1-0D54-214F-BA15-162CF075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5CEB5-60DE-664A-B861-64375B4D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7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BF12-6182-2040-A183-B3638755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5A9BA1-C1BC-2B4F-8EFB-414D2598E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19B53-9762-E64D-BD48-F779F57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20F4D-7D45-F14F-A545-A1B0F50F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68037-E6E8-F74E-8654-42F334DD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6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10F4ED-F0CD-0341-8416-0FE0A198B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0FD9B-EFBE-564B-A992-A3887DCAA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A4DC4-0C4B-8D40-AD13-8E402C0C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AD538-36CE-1247-A4C8-63C4D40F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37F2C-6948-1047-8F72-452B401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46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98C03-3A00-964D-B775-EECBC915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D3E4A-D03A-9C4A-9367-706493DD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044AF-3CC4-FE47-B2D0-7EC665CB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4F9C3-235E-1641-B6F1-5AB3A8A9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FFEB4-2C2F-9D41-B923-FB958000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85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4A330-3FA9-5A4A-B654-B739B65A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AAFE6A-10C7-8545-B490-ED39AF7E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BCDCE-D951-9D49-83AC-D6F86ED4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A81C9-F114-AA44-87D1-3A717DDC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1115C-FF69-514F-8EBA-37337FDF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23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2C185-A2E0-B64A-B305-4D98071E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39648-01D9-A041-8ABC-03BAEC5B7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99F4F-E648-7646-9438-ECEDD202F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F5740-5C2A-5A49-9FE3-81CF7CCB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A05F-F01C-1F44-8BEB-9090CB28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83123-B87E-2C48-B502-C3A243BE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03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C5D0A-4F50-3C49-B232-69BA48F0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C9459-D6FC-0946-83A4-B78E8EA9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C3B47C-B256-2945-92D4-39E5A2FA1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3862CB-593E-B04F-A4B6-88A43FD77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853204-0C03-5F40-9783-009E879EE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919F51-F3A6-3343-8946-2A653792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71805C-B601-564C-8E4E-5F9A290F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6CBCCF-EE9A-9A45-846F-97FEE020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48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13CBC-34EF-6143-BBD3-62EACEEE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935E89-D1AF-914E-9FBA-72F0BBE7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C32F18-F502-9F41-A7CC-D39B1B3E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D49419-AC20-6A4D-8865-B0DBFE4A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87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FCFF8-9A99-644A-A15C-D6A93FCF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2C170B-090F-8448-9361-EB616427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38234-6133-D547-926B-E3E4B1CE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53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D3E07-6347-2746-8D15-DFED9059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EF88B-2171-8E48-9E48-3EA5AB00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4AB5-0722-CB4A-AE34-8430B3EBB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03737-CA65-DC40-8F2F-E4C627CB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3CFC2-C02C-8748-BA4D-C1656A29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B326C-1B3D-6C41-A879-6BC1F7FB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70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379BA-D269-624C-BCAC-3AB530C4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230C06-AC66-CE4F-971D-4BB3F53AE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1170D6-0179-0349-9F1B-DFF19F395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5693D-B7D5-0648-8695-DA8C46FC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4FB8-8E1A-0E4A-83CF-56561F967B3C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41511-2A75-1848-836F-1D8084BA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201D48-9996-264B-9E9E-16BD587B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52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16DE30-2ADA-4844-BAB6-06CC32D7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5DBA9-47B8-5B42-B9C7-5F64ACCA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4DCCB-100A-914E-8C71-AA32DA9A3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4FB8-8E1A-0E4A-83CF-56561F967B3C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48DC0-BD86-3F4D-9585-60FAD7298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7F441-66F3-7C4D-85B7-17AEFD925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1CA6-5FF2-C249-BEE6-1CFB8EFEDE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8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AA533E-52AC-114D-AD5D-7AEAF9BC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29" y="2061029"/>
            <a:ext cx="1270000" cy="127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9760F8-0974-4C42-96E1-49E56D26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629" y="2061029"/>
            <a:ext cx="1270000" cy="127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5762C2-CE8B-E64A-A9FD-0AE81633D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828" y="2061029"/>
            <a:ext cx="1270000" cy="127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02F5CB-610C-9347-A09B-1B84A508153E}"/>
              </a:ext>
            </a:extLst>
          </p:cNvPr>
          <p:cNvSpPr txBox="1"/>
          <p:nvPr/>
        </p:nvSpPr>
        <p:spPr>
          <a:xfrm>
            <a:off x="1534663" y="1691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运营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71087B-7922-1C49-BB86-F2CD7FF683F4}"/>
              </a:ext>
            </a:extLst>
          </p:cNvPr>
          <p:cNvSpPr txBox="1"/>
          <p:nvPr/>
        </p:nvSpPr>
        <p:spPr>
          <a:xfrm>
            <a:off x="5903463" y="1691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产品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F22C90-7EC1-B64E-951A-AEA5FF2EABDD}"/>
              </a:ext>
            </a:extLst>
          </p:cNvPr>
          <p:cNvSpPr txBox="1"/>
          <p:nvPr/>
        </p:nvSpPr>
        <p:spPr>
          <a:xfrm>
            <a:off x="9939830" y="16916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数据开发</a:t>
            </a:r>
          </a:p>
        </p:txBody>
      </p:sp>
    </p:spTree>
    <p:extLst>
      <p:ext uri="{BB962C8B-B14F-4D97-AF65-F5344CB8AC3E}">
        <p14:creationId xmlns:p14="http://schemas.microsoft.com/office/powerpoint/2010/main" val="41424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D4C416-BB08-0C4C-81D1-CD213FE69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638630"/>
            <a:ext cx="649514" cy="6495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236D98-B808-8A4D-9341-7B85CEB85818}"/>
              </a:ext>
            </a:extLst>
          </p:cNvPr>
          <p:cNvSpPr txBox="1"/>
          <p:nvPr/>
        </p:nvSpPr>
        <p:spPr>
          <a:xfrm>
            <a:off x="1422400" y="918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运营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F5CEF50B-D539-7E49-A257-D19B35D58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816905"/>
              </p:ext>
            </p:extLst>
          </p:nvPr>
        </p:nvGraphicFramePr>
        <p:xfrm>
          <a:off x="1640114" y="1857827"/>
          <a:ext cx="5181600" cy="375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377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</Words>
  <Application>Microsoft Macintosh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</cp:revision>
  <dcterms:created xsi:type="dcterms:W3CDTF">2021-02-25T11:23:18Z</dcterms:created>
  <dcterms:modified xsi:type="dcterms:W3CDTF">2021-02-26T03:48:34Z</dcterms:modified>
</cp:coreProperties>
</file>