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86" r:id="rId4"/>
    <p:sldId id="276" r:id="rId5"/>
    <p:sldId id="291" r:id="rId6"/>
    <p:sldId id="290" r:id="rId7"/>
    <p:sldId id="282" r:id="rId8"/>
    <p:sldId id="292" r:id="rId9"/>
    <p:sldId id="287" r:id="rId10"/>
    <p:sldId id="259" r:id="rId11"/>
    <p:sldId id="281" r:id="rId12"/>
    <p:sldId id="269" r:id="rId13"/>
    <p:sldId id="284" r:id="rId14"/>
    <p:sldId id="263" r:id="rId15"/>
    <p:sldId id="264" r:id="rId16"/>
    <p:sldId id="266" r:id="rId17"/>
    <p:sldId id="265" r:id="rId18"/>
    <p:sldId id="267" r:id="rId19"/>
    <p:sldId id="268" r:id="rId20"/>
    <p:sldId id="277" r:id="rId21"/>
    <p:sldId id="278" r:id="rId22"/>
    <p:sldId id="279" r:id="rId23"/>
    <p:sldId id="288" r:id="rId24"/>
    <p:sldId id="289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82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60-BE4C-B520-0966DA4A87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60-BE4C-B520-0966DA4A87C3}"/>
              </c:ext>
            </c:extLst>
          </c:dPt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2.7</c:v>
                </c:pt>
                <c:pt idx="1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C245-9BC9-1DE0AA8D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B3176-4816-7145-8A1F-7CC2AC25227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2478A9-F18D-C041-AE12-CF419373AA4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zh-CN" altLang="en-US" sz="1600" dirty="0"/>
            <a:t>数据产出阶段</a:t>
          </a:r>
          <a:endParaRPr lang="zh-CN" altLang="en-US" sz="1600" dirty="0"/>
        </a:p>
      </dgm:t>
    </dgm:pt>
    <dgm:pt modelId="{D9461BD7-0C4D-484C-B5F4-3EE9EAE4455F}" type="parTrans" cxnId="{866C6551-417C-F146-8F5E-FBA2D1642F29}">
      <dgm:prSet/>
      <dgm:spPr/>
      <dgm:t>
        <a:bodyPr/>
        <a:lstStyle/>
        <a:p>
          <a:endParaRPr lang="zh-CN" altLang="en-US" sz="1600"/>
        </a:p>
      </dgm:t>
    </dgm:pt>
    <dgm:pt modelId="{7F8668C3-3EA7-AD46-AD44-F59700A5C603}" type="sibTrans" cxnId="{866C6551-417C-F146-8F5E-FBA2D1642F29}">
      <dgm:prSet/>
      <dgm:spPr/>
      <dgm:t>
        <a:bodyPr/>
        <a:lstStyle/>
        <a:p>
          <a:endParaRPr lang="zh-CN" altLang="en-US"/>
        </a:p>
      </dgm:t>
    </dgm:pt>
    <dgm:pt modelId="{2EB7E0F9-F49C-164B-B750-A977BB139930}">
      <dgm:prSet custT="1"/>
      <dgm:spPr/>
      <dgm:t>
        <a:bodyPr/>
        <a:lstStyle/>
        <a:p>
          <a:r>
            <a:rPr kumimoji="1" lang="en-US" sz="1600" dirty="0"/>
            <a:t>PC,</a:t>
          </a:r>
          <a:r>
            <a:rPr kumimoji="1" lang="zh-CN" sz="1600" dirty="0"/>
            <a:t> 无线搜索查询</a:t>
          </a:r>
          <a:endParaRPr lang="zh-CN" sz="1600" dirty="0"/>
        </a:p>
      </dgm:t>
    </dgm:pt>
    <dgm:pt modelId="{0F3BFFB1-9137-FA42-87ED-88BEEB9F7E48}" type="parTrans" cxnId="{20339674-B635-D148-847E-DD9E7079C445}">
      <dgm:prSet/>
      <dgm:spPr/>
      <dgm:t>
        <a:bodyPr/>
        <a:lstStyle/>
        <a:p>
          <a:endParaRPr lang="zh-CN" altLang="en-US" sz="1600"/>
        </a:p>
      </dgm:t>
    </dgm:pt>
    <dgm:pt modelId="{6C2D9285-72FC-3544-AE12-A9C1A4BE4281}" type="sibTrans" cxnId="{20339674-B635-D148-847E-DD9E7079C445}">
      <dgm:prSet/>
      <dgm:spPr/>
      <dgm:t>
        <a:bodyPr/>
        <a:lstStyle/>
        <a:p>
          <a:endParaRPr lang="zh-CN" altLang="en-US"/>
        </a:p>
      </dgm:t>
    </dgm:pt>
    <dgm:pt modelId="{051C8E5A-7FEA-104A-A3D8-20E7DDD52DE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zh-CN" altLang="en-US" sz="1600" dirty="0"/>
            <a:t>资产管理阶段</a:t>
          </a:r>
          <a:endParaRPr lang="zh-CN" altLang="en-US" sz="1600" dirty="0"/>
        </a:p>
      </dgm:t>
    </dgm:pt>
    <dgm:pt modelId="{AA0C51B4-B002-1A48-8F70-95BEECC7248E}" type="parTrans" cxnId="{74D64D2C-26AE-E24A-9C15-B429F02D1552}">
      <dgm:prSet/>
      <dgm:spPr/>
      <dgm:t>
        <a:bodyPr/>
        <a:lstStyle/>
        <a:p>
          <a:endParaRPr lang="zh-CN" altLang="en-US" sz="1600"/>
        </a:p>
      </dgm:t>
    </dgm:pt>
    <dgm:pt modelId="{228197EF-0E4F-1943-9C79-A793CF365FE9}" type="sibTrans" cxnId="{74D64D2C-26AE-E24A-9C15-B429F02D1552}">
      <dgm:prSet/>
      <dgm:spPr/>
      <dgm:t>
        <a:bodyPr/>
        <a:lstStyle/>
        <a:p>
          <a:endParaRPr lang="zh-CN" altLang="en-US"/>
        </a:p>
      </dgm:t>
    </dgm:pt>
    <dgm:pt modelId="{C04B8850-BAB3-264A-8886-51F0FA611E01}">
      <dgm:prSet custT="1"/>
      <dgm:spPr/>
      <dgm:t>
        <a:bodyPr/>
        <a:lstStyle/>
        <a:p>
          <a:r>
            <a:rPr lang="zh-CN" altLang="en-US" sz="1600" dirty="0"/>
            <a:t>功能树</a:t>
          </a:r>
        </a:p>
      </dgm:t>
    </dgm:pt>
    <dgm:pt modelId="{E29479E3-1233-6B49-9258-CD9597CC6DF5}" type="parTrans" cxnId="{3BF673A9-0E58-F348-A373-9CDB945C61B0}">
      <dgm:prSet/>
      <dgm:spPr/>
      <dgm:t>
        <a:bodyPr/>
        <a:lstStyle/>
        <a:p>
          <a:endParaRPr lang="zh-CN" altLang="en-US"/>
        </a:p>
      </dgm:t>
    </dgm:pt>
    <dgm:pt modelId="{697983E5-7A36-EC4F-BE9D-D5A2700C6E1C}" type="sibTrans" cxnId="{3BF673A9-0E58-F348-A373-9CDB945C61B0}">
      <dgm:prSet/>
      <dgm:spPr/>
      <dgm:t>
        <a:bodyPr/>
        <a:lstStyle/>
        <a:p>
          <a:endParaRPr lang="zh-CN" altLang="en-US"/>
        </a:p>
      </dgm:t>
    </dgm:pt>
    <dgm:pt modelId="{714806D6-6853-F64F-BCA1-581CE5E59BCF}">
      <dgm:prSet custT="1"/>
      <dgm:spPr/>
      <dgm:t>
        <a:bodyPr/>
        <a:lstStyle/>
        <a:p>
          <a:r>
            <a:rPr lang="zh-CN" altLang="en-US" sz="1600" dirty="0"/>
            <a:t>数据工单</a:t>
          </a:r>
          <a:endParaRPr lang="zh-CN" sz="1600" dirty="0"/>
        </a:p>
      </dgm:t>
    </dgm:pt>
    <dgm:pt modelId="{C5FA38AD-EF3D-E440-92AE-3BB28D636055}" type="parTrans" cxnId="{5BD2F2C2-628A-C848-B3A1-B2194CF1CAF3}">
      <dgm:prSet/>
      <dgm:spPr/>
      <dgm:t>
        <a:bodyPr/>
        <a:lstStyle/>
        <a:p>
          <a:endParaRPr lang="zh-CN" altLang="en-US" sz="1600"/>
        </a:p>
      </dgm:t>
    </dgm:pt>
    <dgm:pt modelId="{6A599C94-B27E-514E-93D4-4CE61D89CEB3}" type="sibTrans" cxnId="{5BD2F2C2-628A-C848-B3A1-B2194CF1CAF3}">
      <dgm:prSet/>
      <dgm:spPr/>
      <dgm:t>
        <a:bodyPr/>
        <a:lstStyle/>
        <a:p>
          <a:endParaRPr lang="zh-CN" altLang="en-US"/>
        </a:p>
      </dgm:t>
    </dgm:pt>
    <dgm:pt modelId="{E6A76D98-52BA-C648-A863-503E582733D6}">
      <dgm:prSet custT="1"/>
      <dgm:spPr/>
      <dgm:t>
        <a:bodyPr/>
        <a:lstStyle/>
        <a:p>
          <a:r>
            <a:rPr lang="en-US" altLang="zh-CN" sz="1600" dirty="0" err="1"/>
            <a:t>sql</a:t>
          </a:r>
          <a:r>
            <a:rPr lang="zh-CN" altLang="en-US" sz="1600" dirty="0"/>
            <a:t>查询</a:t>
          </a:r>
        </a:p>
      </dgm:t>
    </dgm:pt>
    <dgm:pt modelId="{3154B522-6867-4444-8C09-09C71307882F}" type="parTrans" cxnId="{3B37173C-9677-8842-99AF-803309C8851B}">
      <dgm:prSet/>
      <dgm:spPr/>
      <dgm:t>
        <a:bodyPr/>
        <a:lstStyle/>
        <a:p>
          <a:endParaRPr lang="zh-CN" altLang="en-US" sz="1600"/>
        </a:p>
      </dgm:t>
    </dgm:pt>
    <dgm:pt modelId="{434B61E9-B783-3A45-BC45-19857E5AE0CF}" type="sibTrans" cxnId="{3B37173C-9677-8842-99AF-803309C8851B}">
      <dgm:prSet/>
      <dgm:spPr/>
      <dgm:t>
        <a:bodyPr/>
        <a:lstStyle/>
        <a:p>
          <a:endParaRPr lang="zh-CN" altLang="en-US"/>
        </a:p>
      </dgm:t>
    </dgm:pt>
    <dgm:pt modelId="{2683F218-E475-3041-B8DF-69C6AFE005C3}">
      <dgm:prSet custT="1"/>
      <dgm:spPr/>
      <dgm:t>
        <a:bodyPr/>
        <a:lstStyle/>
        <a:p>
          <a:r>
            <a:rPr lang="zh-CN" altLang="en-US" sz="1600" dirty="0"/>
            <a:t>数据图表</a:t>
          </a:r>
        </a:p>
      </dgm:t>
    </dgm:pt>
    <dgm:pt modelId="{DFE4CDF7-1DC6-374C-91FB-7406222C5E3C}" type="parTrans" cxnId="{12923AAA-B2AD-F940-B259-D84D4AC68E45}">
      <dgm:prSet/>
      <dgm:spPr/>
      <dgm:t>
        <a:bodyPr/>
        <a:lstStyle/>
        <a:p>
          <a:endParaRPr lang="zh-CN" altLang="en-US" sz="1600"/>
        </a:p>
      </dgm:t>
    </dgm:pt>
    <dgm:pt modelId="{02B77163-C1A0-FA4E-9600-82E56D9B68EC}" type="sibTrans" cxnId="{12923AAA-B2AD-F940-B259-D84D4AC68E45}">
      <dgm:prSet/>
      <dgm:spPr/>
      <dgm:t>
        <a:bodyPr/>
        <a:lstStyle/>
        <a:p>
          <a:endParaRPr lang="zh-CN" altLang="en-US"/>
        </a:p>
      </dgm:t>
    </dgm:pt>
    <dgm:pt modelId="{DE01A02E-559E-134F-9ECA-BA8DDEB6FD4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600" dirty="0"/>
            <a:t>元数据管理</a:t>
          </a:r>
        </a:p>
      </dgm:t>
    </dgm:pt>
    <dgm:pt modelId="{FF49B60A-AAEC-D446-81E5-B3D8E01715E9}" type="parTrans" cxnId="{7FE0A31F-D2AB-6448-A064-3C2DB8716A67}">
      <dgm:prSet/>
      <dgm:spPr/>
      <dgm:t>
        <a:bodyPr/>
        <a:lstStyle/>
        <a:p>
          <a:endParaRPr lang="zh-CN" altLang="en-US" sz="1600"/>
        </a:p>
      </dgm:t>
    </dgm:pt>
    <dgm:pt modelId="{F70956FD-F891-2242-B6B1-D5014950DAD7}" type="sibTrans" cxnId="{7FE0A31F-D2AB-6448-A064-3C2DB8716A67}">
      <dgm:prSet/>
      <dgm:spPr/>
      <dgm:t>
        <a:bodyPr/>
        <a:lstStyle/>
        <a:p>
          <a:endParaRPr lang="zh-CN" altLang="en-US"/>
        </a:p>
      </dgm:t>
    </dgm:pt>
    <dgm:pt modelId="{D012F21E-038C-0645-B6F1-0B98EF41F74D}">
      <dgm:prSet custT="1"/>
      <dgm:spPr/>
      <dgm:t>
        <a:bodyPr/>
        <a:lstStyle/>
        <a:p>
          <a:r>
            <a:rPr lang="zh-CN" altLang="en-US" sz="1600" dirty="0"/>
            <a:t>指标管理</a:t>
          </a:r>
        </a:p>
      </dgm:t>
    </dgm:pt>
    <dgm:pt modelId="{BE106DA3-3657-3E4D-8F61-C1A6B50E76D3}" type="parTrans" cxnId="{1B60AE42-D732-9F4B-AFCA-AF3F741B76FF}">
      <dgm:prSet/>
      <dgm:spPr/>
      <dgm:t>
        <a:bodyPr/>
        <a:lstStyle/>
        <a:p>
          <a:endParaRPr lang="zh-CN" altLang="en-US" sz="1600"/>
        </a:p>
      </dgm:t>
    </dgm:pt>
    <dgm:pt modelId="{ACF7B08B-818C-814B-A974-6BD7887A9D38}" type="sibTrans" cxnId="{1B60AE42-D732-9F4B-AFCA-AF3F741B76FF}">
      <dgm:prSet/>
      <dgm:spPr/>
      <dgm:t>
        <a:bodyPr/>
        <a:lstStyle/>
        <a:p>
          <a:endParaRPr lang="zh-CN" altLang="en-US"/>
        </a:p>
      </dgm:t>
    </dgm:pt>
    <dgm:pt modelId="{96591225-AF1F-3345-AE2A-FCF9A8EB58A0}">
      <dgm:prSet custT="1"/>
      <dgm:spPr/>
      <dgm:t>
        <a:bodyPr/>
        <a:lstStyle/>
        <a:p>
          <a:r>
            <a:rPr lang="zh-CN" altLang="en-US" sz="1600" dirty="0"/>
            <a:t>维度管理</a:t>
          </a:r>
        </a:p>
      </dgm:t>
    </dgm:pt>
    <dgm:pt modelId="{032E1702-FB75-E642-A868-5BDA87E549EA}" type="parTrans" cxnId="{7465AB80-4902-FA4E-89BB-0AFBC6C656AA}">
      <dgm:prSet/>
      <dgm:spPr/>
      <dgm:t>
        <a:bodyPr/>
        <a:lstStyle/>
        <a:p>
          <a:endParaRPr lang="zh-CN" altLang="en-US" sz="1600"/>
        </a:p>
      </dgm:t>
    </dgm:pt>
    <dgm:pt modelId="{F60DA2EC-7FA0-4B47-9FDF-ACA4E94622F4}" type="sibTrans" cxnId="{7465AB80-4902-FA4E-89BB-0AFBC6C656AA}">
      <dgm:prSet/>
      <dgm:spPr/>
      <dgm:t>
        <a:bodyPr/>
        <a:lstStyle/>
        <a:p>
          <a:endParaRPr lang="zh-CN" altLang="en-US"/>
        </a:p>
      </dgm:t>
    </dgm:pt>
    <dgm:pt modelId="{E5F6D859-1371-AF4A-89EA-FEE03C295C52}">
      <dgm:prSet custT="1"/>
      <dgm:spPr/>
      <dgm:t>
        <a:bodyPr/>
        <a:lstStyle/>
        <a:p>
          <a:r>
            <a:rPr lang="zh-CN" altLang="en-US" sz="1600" dirty="0"/>
            <a:t>数据</a:t>
          </a:r>
          <a:r>
            <a:rPr lang="en-US" altLang="zh-CN" sz="1600" dirty="0"/>
            <a:t>pipeline</a:t>
          </a:r>
          <a:r>
            <a:rPr lang="zh-CN" altLang="en-US" sz="1600" dirty="0"/>
            <a:t>分析</a:t>
          </a:r>
        </a:p>
      </dgm:t>
    </dgm:pt>
    <dgm:pt modelId="{63D363AD-94C1-C34B-9DF2-6E882F10E114}" type="parTrans" cxnId="{CE8BEE54-7984-3249-9817-CA1FC88DFB81}">
      <dgm:prSet/>
      <dgm:spPr/>
      <dgm:t>
        <a:bodyPr/>
        <a:lstStyle/>
        <a:p>
          <a:endParaRPr lang="zh-CN" altLang="en-US"/>
        </a:p>
      </dgm:t>
    </dgm:pt>
    <dgm:pt modelId="{87B2032F-9A91-9242-B498-C22EF15B78C0}" type="sibTrans" cxnId="{CE8BEE54-7984-3249-9817-CA1FC88DFB81}">
      <dgm:prSet/>
      <dgm:spPr/>
      <dgm:t>
        <a:bodyPr/>
        <a:lstStyle/>
        <a:p>
          <a:endParaRPr lang="zh-CN" altLang="en-US"/>
        </a:p>
      </dgm:t>
    </dgm:pt>
    <dgm:pt modelId="{97BFC0FE-B16D-1540-A909-47C2579BF453}">
      <dgm:prSet custT="1"/>
      <dgm:spPr/>
      <dgm:t>
        <a:bodyPr/>
        <a:lstStyle/>
        <a:p>
          <a:r>
            <a:rPr lang="zh-CN" altLang="en-US" sz="1600" dirty="0"/>
            <a:t>数据需求管理</a:t>
          </a:r>
        </a:p>
      </dgm:t>
    </dgm:pt>
    <dgm:pt modelId="{8DEE3A94-E805-6C44-AAF2-89DE18738B99}" type="parTrans" cxnId="{6E34D1F9-4565-5C41-8A24-8B873AD1AC47}">
      <dgm:prSet/>
      <dgm:spPr/>
      <dgm:t>
        <a:bodyPr/>
        <a:lstStyle/>
        <a:p>
          <a:endParaRPr lang="zh-CN" altLang="en-US"/>
        </a:p>
      </dgm:t>
    </dgm:pt>
    <dgm:pt modelId="{910D709D-3799-B142-838E-B4FB6546A4CD}" type="sibTrans" cxnId="{6E34D1F9-4565-5C41-8A24-8B873AD1AC47}">
      <dgm:prSet/>
      <dgm:spPr/>
      <dgm:t>
        <a:bodyPr/>
        <a:lstStyle/>
        <a:p>
          <a:endParaRPr lang="zh-CN" altLang="en-US"/>
        </a:p>
      </dgm:t>
    </dgm:pt>
    <dgm:pt modelId="{5B4F8379-FB7F-5046-A794-F055CECE1084}" type="pres">
      <dgm:prSet presAssocID="{250B3176-4816-7145-8A1F-7CC2AC2522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3DD245-DC74-0349-BC89-2CE68BFA0C1B}" type="pres">
      <dgm:prSet presAssocID="{C04B8850-BAB3-264A-8886-51F0FA611E01}" presName="hierRoot1" presStyleCnt="0">
        <dgm:presLayoutVars>
          <dgm:hierBranch val="init"/>
        </dgm:presLayoutVars>
      </dgm:prSet>
      <dgm:spPr/>
    </dgm:pt>
    <dgm:pt modelId="{EDD5EBCD-2FFC-2F4C-BB11-C9EAD1F9CC25}" type="pres">
      <dgm:prSet presAssocID="{C04B8850-BAB3-264A-8886-51F0FA611E01}" presName="rootComposite1" presStyleCnt="0"/>
      <dgm:spPr/>
    </dgm:pt>
    <dgm:pt modelId="{32815B9B-23B8-4E47-BAC6-EDFE4AEDC33C}" type="pres">
      <dgm:prSet presAssocID="{C04B8850-BAB3-264A-8886-51F0FA611E01}" presName="rootText1" presStyleLbl="node0" presStyleIdx="0" presStyleCnt="1" custScaleX="171081" custScaleY="312100">
        <dgm:presLayoutVars>
          <dgm:chPref val="3"/>
        </dgm:presLayoutVars>
      </dgm:prSet>
      <dgm:spPr/>
    </dgm:pt>
    <dgm:pt modelId="{1A634158-7BE9-D847-AFD3-B8781E49A362}" type="pres">
      <dgm:prSet presAssocID="{C04B8850-BAB3-264A-8886-51F0FA611E01}" presName="rootConnector1" presStyleLbl="node1" presStyleIdx="0" presStyleCnt="0"/>
      <dgm:spPr/>
    </dgm:pt>
    <dgm:pt modelId="{D8F6894A-EAEE-B74B-8EDA-D08D4C464AB6}" type="pres">
      <dgm:prSet presAssocID="{C04B8850-BAB3-264A-8886-51F0FA611E01}" presName="hierChild2" presStyleCnt="0"/>
      <dgm:spPr/>
    </dgm:pt>
    <dgm:pt modelId="{A1B7E2C8-4603-3B4B-901F-5A0F830FFF1E}" type="pres">
      <dgm:prSet presAssocID="{D9461BD7-0C4D-484C-B5F4-3EE9EAE4455F}" presName="Name64" presStyleLbl="parChTrans1D2" presStyleIdx="0" presStyleCnt="2"/>
      <dgm:spPr/>
    </dgm:pt>
    <dgm:pt modelId="{ADD93E41-AD38-6544-B504-10208F2FFEA5}" type="pres">
      <dgm:prSet presAssocID="{4A2478A9-F18D-C041-AE12-CF419373AA4F}" presName="hierRoot2" presStyleCnt="0">
        <dgm:presLayoutVars>
          <dgm:hierBranch val="init"/>
        </dgm:presLayoutVars>
      </dgm:prSet>
      <dgm:spPr/>
    </dgm:pt>
    <dgm:pt modelId="{37C6AE64-C42C-1349-B6B6-FC7011BF23F1}" type="pres">
      <dgm:prSet presAssocID="{4A2478A9-F18D-C041-AE12-CF419373AA4F}" presName="rootComposite" presStyleCnt="0"/>
      <dgm:spPr/>
    </dgm:pt>
    <dgm:pt modelId="{BB61350C-E4E7-3142-AE44-9A565F58A30B}" type="pres">
      <dgm:prSet presAssocID="{4A2478A9-F18D-C041-AE12-CF419373AA4F}" presName="rootText" presStyleLbl="node2" presStyleIdx="0" presStyleCnt="2" custScaleX="284074" custScaleY="188203">
        <dgm:presLayoutVars>
          <dgm:chPref val="3"/>
        </dgm:presLayoutVars>
      </dgm:prSet>
      <dgm:spPr/>
    </dgm:pt>
    <dgm:pt modelId="{91637AC1-EC17-DC47-8D00-8D0906C7BA0B}" type="pres">
      <dgm:prSet presAssocID="{4A2478A9-F18D-C041-AE12-CF419373AA4F}" presName="rootConnector" presStyleLbl="node2" presStyleIdx="0" presStyleCnt="2"/>
      <dgm:spPr/>
    </dgm:pt>
    <dgm:pt modelId="{B721F2A0-2C47-2B4C-9ED7-5F326D1AE5A7}" type="pres">
      <dgm:prSet presAssocID="{4A2478A9-F18D-C041-AE12-CF419373AA4F}" presName="hierChild4" presStyleCnt="0"/>
      <dgm:spPr/>
    </dgm:pt>
    <dgm:pt modelId="{29D559E1-A977-2C4B-A51B-05BE89109AEC}" type="pres">
      <dgm:prSet presAssocID="{0F3BFFB1-9137-FA42-87ED-88BEEB9F7E48}" presName="Name64" presStyleLbl="parChTrans1D3" presStyleIdx="0" presStyleCnt="9"/>
      <dgm:spPr/>
    </dgm:pt>
    <dgm:pt modelId="{DC7D450A-89B6-9E4B-9C50-DAD854641D2C}" type="pres">
      <dgm:prSet presAssocID="{2EB7E0F9-F49C-164B-B750-A977BB139930}" presName="hierRoot2" presStyleCnt="0">
        <dgm:presLayoutVars>
          <dgm:hierBranch val="init"/>
        </dgm:presLayoutVars>
      </dgm:prSet>
      <dgm:spPr/>
    </dgm:pt>
    <dgm:pt modelId="{7E156FE7-8714-6246-A5D5-190B58D62CD3}" type="pres">
      <dgm:prSet presAssocID="{2EB7E0F9-F49C-164B-B750-A977BB139930}" presName="rootComposite" presStyleCnt="0"/>
      <dgm:spPr/>
    </dgm:pt>
    <dgm:pt modelId="{8C8A5990-3229-F94F-A28C-578BA188EFF2}" type="pres">
      <dgm:prSet presAssocID="{2EB7E0F9-F49C-164B-B750-A977BB139930}" presName="rootText" presStyleLbl="node3" presStyleIdx="0" presStyleCnt="9" custScaleX="320861" custScaleY="188203">
        <dgm:presLayoutVars>
          <dgm:chPref val="3"/>
        </dgm:presLayoutVars>
      </dgm:prSet>
      <dgm:spPr/>
    </dgm:pt>
    <dgm:pt modelId="{D88E5D74-9F7A-A343-99FF-E9A344577866}" type="pres">
      <dgm:prSet presAssocID="{2EB7E0F9-F49C-164B-B750-A977BB139930}" presName="rootConnector" presStyleLbl="node3" presStyleIdx="0" presStyleCnt="9"/>
      <dgm:spPr/>
    </dgm:pt>
    <dgm:pt modelId="{053FA404-8D74-C24D-B22C-DB725B504B56}" type="pres">
      <dgm:prSet presAssocID="{2EB7E0F9-F49C-164B-B750-A977BB139930}" presName="hierChild4" presStyleCnt="0"/>
      <dgm:spPr/>
    </dgm:pt>
    <dgm:pt modelId="{41F1034E-C2DA-C144-84D2-59FC37FFD24B}" type="pres">
      <dgm:prSet presAssocID="{2EB7E0F9-F49C-164B-B750-A977BB139930}" presName="hierChild5" presStyleCnt="0"/>
      <dgm:spPr/>
    </dgm:pt>
    <dgm:pt modelId="{F2123922-A1F0-4040-ADA0-8A9A517D1F5F}" type="pres">
      <dgm:prSet presAssocID="{C5FA38AD-EF3D-E440-92AE-3BB28D636055}" presName="Name64" presStyleLbl="parChTrans1D3" presStyleIdx="1" presStyleCnt="9"/>
      <dgm:spPr/>
    </dgm:pt>
    <dgm:pt modelId="{623DD941-CE60-C443-9FA6-BB7901BF0EC2}" type="pres">
      <dgm:prSet presAssocID="{714806D6-6853-F64F-BCA1-581CE5E59BCF}" presName="hierRoot2" presStyleCnt="0">
        <dgm:presLayoutVars>
          <dgm:hierBranch val="init"/>
        </dgm:presLayoutVars>
      </dgm:prSet>
      <dgm:spPr/>
    </dgm:pt>
    <dgm:pt modelId="{F7BB75F3-FAB2-E348-A45D-CF92B2ADE765}" type="pres">
      <dgm:prSet presAssocID="{714806D6-6853-F64F-BCA1-581CE5E59BCF}" presName="rootComposite" presStyleCnt="0"/>
      <dgm:spPr/>
    </dgm:pt>
    <dgm:pt modelId="{B060D2BB-A9D2-084D-B109-65EE0F3B4FA4}" type="pres">
      <dgm:prSet presAssocID="{714806D6-6853-F64F-BCA1-581CE5E59BCF}" presName="rootText" presStyleLbl="node3" presStyleIdx="1" presStyleCnt="9" custScaleX="232368" custScaleY="188203">
        <dgm:presLayoutVars>
          <dgm:chPref val="3"/>
        </dgm:presLayoutVars>
      </dgm:prSet>
      <dgm:spPr/>
    </dgm:pt>
    <dgm:pt modelId="{17B5635E-A2F9-9940-9BAC-CBD9B5E82FF5}" type="pres">
      <dgm:prSet presAssocID="{714806D6-6853-F64F-BCA1-581CE5E59BCF}" presName="rootConnector" presStyleLbl="node3" presStyleIdx="1" presStyleCnt="9"/>
      <dgm:spPr/>
    </dgm:pt>
    <dgm:pt modelId="{A1525372-3A93-3C4E-84F5-2FED1FA35D94}" type="pres">
      <dgm:prSet presAssocID="{714806D6-6853-F64F-BCA1-581CE5E59BCF}" presName="hierChild4" presStyleCnt="0"/>
      <dgm:spPr/>
    </dgm:pt>
    <dgm:pt modelId="{30935DCD-A05B-484F-BE31-53C60416007E}" type="pres">
      <dgm:prSet presAssocID="{714806D6-6853-F64F-BCA1-581CE5E59BCF}" presName="hierChild5" presStyleCnt="0"/>
      <dgm:spPr/>
    </dgm:pt>
    <dgm:pt modelId="{03A1810E-93E8-4D48-8E07-548802B46CA4}" type="pres">
      <dgm:prSet presAssocID="{3154B522-6867-4444-8C09-09C71307882F}" presName="Name64" presStyleLbl="parChTrans1D3" presStyleIdx="2" presStyleCnt="9"/>
      <dgm:spPr/>
    </dgm:pt>
    <dgm:pt modelId="{4D91A703-9136-094F-A716-3C526147CC23}" type="pres">
      <dgm:prSet presAssocID="{E6A76D98-52BA-C648-A863-503E582733D6}" presName="hierRoot2" presStyleCnt="0">
        <dgm:presLayoutVars>
          <dgm:hierBranch val="init"/>
        </dgm:presLayoutVars>
      </dgm:prSet>
      <dgm:spPr/>
    </dgm:pt>
    <dgm:pt modelId="{68708F10-AD31-2047-ACE3-13FE9D235EEF}" type="pres">
      <dgm:prSet presAssocID="{E6A76D98-52BA-C648-A863-503E582733D6}" presName="rootComposite" presStyleCnt="0"/>
      <dgm:spPr/>
    </dgm:pt>
    <dgm:pt modelId="{106819E6-781C-F44E-B052-F2093ED8D032}" type="pres">
      <dgm:prSet presAssocID="{E6A76D98-52BA-C648-A863-503E582733D6}" presName="rootText" presStyleLbl="node3" presStyleIdx="2" presStyleCnt="9" custScaleX="235950" custScaleY="188203">
        <dgm:presLayoutVars>
          <dgm:chPref val="3"/>
        </dgm:presLayoutVars>
      </dgm:prSet>
      <dgm:spPr/>
    </dgm:pt>
    <dgm:pt modelId="{D62A7A93-6E80-DB4C-9389-D93E67BE2920}" type="pres">
      <dgm:prSet presAssocID="{E6A76D98-52BA-C648-A863-503E582733D6}" presName="rootConnector" presStyleLbl="node3" presStyleIdx="2" presStyleCnt="9"/>
      <dgm:spPr/>
    </dgm:pt>
    <dgm:pt modelId="{97062B84-217E-B34E-8CFE-5AFE968555B3}" type="pres">
      <dgm:prSet presAssocID="{E6A76D98-52BA-C648-A863-503E582733D6}" presName="hierChild4" presStyleCnt="0"/>
      <dgm:spPr/>
    </dgm:pt>
    <dgm:pt modelId="{5668F1E4-BCA3-6444-91BE-7076B908FFE5}" type="pres">
      <dgm:prSet presAssocID="{E6A76D98-52BA-C648-A863-503E582733D6}" presName="hierChild5" presStyleCnt="0"/>
      <dgm:spPr/>
    </dgm:pt>
    <dgm:pt modelId="{34DEC4D7-E6CF-A243-9B19-D06A5A4FAA40}" type="pres">
      <dgm:prSet presAssocID="{DFE4CDF7-1DC6-374C-91FB-7406222C5E3C}" presName="Name64" presStyleLbl="parChTrans1D3" presStyleIdx="3" presStyleCnt="9"/>
      <dgm:spPr/>
    </dgm:pt>
    <dgm:pt modelId="{07BDE995-EE88-BF49-B44D-D73E3C75DD4E}" type="pres">
      <dgm:prSet presAssocID="{2683F218-E475-3041-B8DF-69C6AFE005C3}" presName="hierRoot2" presStyleCnt="0">
        <dgm:presLayoutVars>
          <dgm:hierBranch val="init"/>
        </dgm:presLayoutVars>
      </dgm:prSet>
      <dgm:spPr/>
    </dgm:pt>
    <dgm:pt modelId="{471BD5E0-8130-5747-93ED-79B229043FC8}" type="pres">
      <dgm:prSet presAssocID="{2683F218-E475-3041-B8DF-69C6AFE005C3}" presName="rootComposite" presStyleCnt="0"/>
      <dgm:spPr/>
    </dgm:pt>
    <dgm:pt modelId="{7B640909-344B-1649-A271-69BAEF2DFBEF}" type="pres">
      <dgm:prSet presAssocID="{2683F218-E475-3041-B8DF-69C6AFE005C3}" presName="rootText" presStyleLbl="node3" presStyleIdx="3" presStyleCnt="9" custScaleX="236219" custScaleY="188203">
        <dgm:presLayoutVars>
          <dgm:chPref val="3"/>
        </dgm:presLayoutVars>
      </dgm:prSet>
      <dgm:spPr/>
    </dgm:pt>
    <dgm:pt modelId="{A9A98F6B-E122-2E47-953C-8861BC6AC7C8}" type="pres">
      <dgm:prSet presAssocID="{2683F218-E475-3041-B8DF-69C6AFE005C3}" presName="rootConnector" presStyleLbl="node3" presStyleIdx="3" presStyleCnt="9"/>
      <dgm:spPr/>
    </dgm:pt>
    <dgm:pt modelId="{31B7E41D-99C4-614D-A4F7-FDE705B1B3C8}" type="pres">
      <dgm:prSet presAssocID="{2683F218-E475-3041-B8DF-69C6AFE005C3}" presName="hierChild4" presStyleCnt="0"/>
      <dgm:spPr/>
    </dgm:pt>
    <dgm:pt modelId="{8610A555-8715-AD49-B9C7-0B2F1A0454DD}" type="pres">
      <dgm:prSet presAssocID="{2683F218-E475-3041-B8DF-69C6AFE005C3}" presName="hierChild5" presStyleCnt="0"/>
      <dgm:spPr/>
    </dgm:pt>
    <dgm:pt modelId="{A412F4DA-0E27-5347-975E-D2658C470842}" type="pres">
      <dgm:prSet presAssocID="{63D363AD-94C1-C34B-9DF2-6E882F10E114}" presName="Name64" presStyleLbl="parChTrans1D3" presStyleIdx="4" presStyleCnt="9"/>
      <dgm:spPr/>
    </dgm:pt>
    <dgm:pt modelId="{5F93A5FB-3A56-E744-A66F-34956B7F7C01}" type="pres">
      <dgm:prSet presAssocID="{E5F6D859-1371-AF4A-89EA-FEE03C295C52}" presName="hierRoot2" presStyleCnt="0">
        <dgm:presLayoutVars>
          <dgm:hierBranch val="init"/>
        </dgm:presLayoutVars>
      </dgm:prSet>
      <dgm:spPr/>
    </dgm:pt>
    <dgm:pt modelId="{3AB3FB41-FE69-B743-AED2-DA3975DC2137}" type="pres">
      <dgm:prSet presAssocID="{E5F6D859-1371-AF4A-89EA-FEE03C295C52}" presName="rootComposite" presStyleCnt="0"/>
      <dgm:spPr/>
    </dgm:pt>
    <dgm:pt modelId="{86483BD7-5EC4-0B4E-8264-982AC187F93E}" type="pres">
      <dgm:prSet presAssocID="{E5F6D859-1371-AF4A-89EA-FEE03C295C52}" presName="rootText" presStyleLbl="node3" presStyleIdx="4" presStyleCnt="9" custScaleX="352291" custScaleY="237750">
        <dgm:presLayoutVars>
          <dgm:chPref val="3"/>
        </dgm:presLayoutVars>
      </dgm:prSet>
      <dgm:spPr/>
    </dgm:pt>
    <dgm:pt modelId="{AF9034BC-6745-5D4E-A3E2-CAEEBD18569C}" type="pres">
      <dgm:prSet presAssocID="{E5F6D859-1371-AF4A-89EA-FEE03C295C52}" presName="rootConnector" presStyleLbl="node3" presStyleIdx="4" presStyleCnt="9"/>
      <dgm:spPr/>
    </dgm:pt>
    <dgm:pt modelId="{E2470AA2-09AA-9247-AD75-FA1ECB353D6B}" type="pres">
      <dgm:prSet presAssocID="{E5F6D859-1371-AF4A-89EA-FEE03C295C52}" presName="hierChild4" presStyleCnt="0"/>
      <dgm:spPr/>
    </dgm:pt>
    <dgm:pt modelId="{117ACAFB-97DE-2644-91CE-5EC4441E98CA}" type="pres">
      <dgm:prSet presAssocID="{E5F6D859-1371-AF4A-89EA-FEE03C295C52}" presName="hierChild5" presStyleCnt="0"/>
      <dgm:spPr/>
    </dgm:pt>
    <dgm:pt modelId="{94B4C66B-31C1-D346-911E-F334806DE095}" type="pres">
      <dgm:prSet presAssocID="{4A2478A9-F18D-C041-AE12-CF419373AA4F}" presName="hierChild5" presStyleCnt="0"/>
      <dgm:spPr/>
    </dgm:pt>
    <dgm:pt modelId="{72153BEC-7B47-7347-B006-05D3FF341E7A}" type="pres">
      <dgm:prSet presAssocID="{AA0C51B4-B002-1A48-8F70-95BEECC7248E}" presName="Name64" presStyleLbl="parChTrans1D2" presStyleIdx="1" presStyleCnt="2"/>
      <dgm:spPr/>
    </dgm:pt>
    <dgm:pt modelId="{2187729D-1052-7841-A29B-06724BD79CF2}" type="pres">
      <dgm:prSet presAssocID="{051C8E5A-7FEA-104A-A3D8-20E7DDD52DE1}" presName="hierRoot2" presStyleCnt="0">
        <dgm:presLayoutVars>
          <dgm:hierBranch val="init"/>
        </dgm:presLayoutVars>
      </dgm:prSet>
      <dgm:spPr/>
    </dgm:pt>
    <dgm:pt modelId="{409C4554-B731-F148-873E-F6F7A376B663}" type="pres">
      <dgm:prSet presAssocID="{051C8E5A-7FEA-104A-A3D8-20E7DDD52DE1}" presName="rootComposite" presStyleCnt="0"/>
      <dgm:spPr/>
    </dgm:pt>
    <dgm:pt modelId="{CCEDECD8-0C9B-644C-A49C-79BA1A9AF344}" type="pres">
      <dgm:prSet presAssocID="{051C8E5A-7FEA-104A-A3D8-20E7DDD52DE1}" presName="rootText" presStyleLbl="node2" presStyleIdx="1" presStyleCnt="2" custScaleX="277912" custScaleY="188203">
        <dgm:presLayoutVars>
          <dgm:chPref val="3"/>
        </dgm:presLayoutVars>
      </dgm:prSet>
      <dgm:spPr/>
    </dgm:pt>
    <dgm:pt modelId="{1C1579D1-8C96-144A-9942-56C7A5FCCF1C}" type="pres">
      <dgm:prSet presAssocID="{051C8E5A-7FEA-104A-A3D8-20E7DDD52DE1}" presName="rootConnector" presStyleLbl="node2" presStyleIdx="1" presStyleCnt="2"/>
      <dgm:spPr/>
    </dgm:pt>
    <dgm:pt modelId="{323D5C9E-2269-9847-8DF3-ABAB4F3FFB57}" type="pres">
      <dgm:prSet presAssocID="{051C8E5A-7FEA-104A-A3D8-20E7DDD52DE1}" presName="hierChild4" presStyleCnt="0"/>
      <dgm:spPr/>
    </dgm:pt>
    <dgm:pt modelId="{54D95217-508A-6B43-8FEA-AE5E580D57BD}" type="pres">
      <dgm:prSet presAssocID="{FF49B60A-AAEC-D446-81E5-B3D8E01715E9}" presName="Name64" presStyleLbl="parChTrans1D3" presStyleIdx="5" presStyleCnt="9"/>
      <dgm:spPr/>
    </dgm:pt>
    <dgm:pt modelId="{E923D5EA-F439-294C-AD33-851FEFB7E816}" type="pres">
      <dgm:prSet presAssocID="{DE01A02E-559E-134F-9ECA-BA8DDEB6FD4B}" presName="hierRoot2" presStyleCnt="0">
        <dgm:presLayoutVars>
          <dgm:hierBranch val="init"/>
        </dgm:presLayoutVars>
      </dgm:prSet>
      <dgm:spPr/>
    </dgm:pt>
    <dgm:pt modelId="{1E31B902-4E3A-8046-BE5A-2834D8F34DBF}" type="pres">
      <dgm:prSet presAssocID="{DE01A02E-559E-134F-9ECA-BA8DDEB6FD4B}" presName="rootComposite" presStyleCnt="0"/>
      <dgm:spPr/>
    </dgm:pt>
    <dgm:pt modelId="{F681FF4A-A229-8040-8AA8-5FB13CC16D8E}" type="pres">
      <dgm:prSet presAssocID="{DE01A02E-559E-134F-9ECA-BA8DDEB6FD4B}" presName="rootText" presStyleLbl="node3" presStyleIdx="5" presStyleCnt="9" custScaleX="265838" custScaleY="188203">
        <dgm:presLayoutVars>
          <dgm:chPref val="3"/>
        </dgm:presLayoutVars>
      </dgm:prSet>
      <dgm:spPr/>
    </dgm:pt>
    <dgm:pt modelId="{0AFF3C09-B899-264F-84D2-610628136EA5}" type="pres">
      <dgm:prSet presAssocID="{DE01A02E-559E-134F-9ECA-BA8DDEB6FD4B}" presName="rootConnector" presStyleLbl="node3" presStyleIdx="5" presStyleCnt="9"/>
      <dgm:spPr/>
    </dgm:pt>
    <dgm:pt modelId="{E7A9C6FC-7AE1-B645-81FF-CADD0F5810CB}" type="pres">
      <dgm:prSet presAssocID="{DE01A02E-559E-134F-9ECA-BA8DDEB6FD4B}" presName="hierChild4" presStyleCnt="0"/>
      <dgm:spPr/>
    </dgm:pt>
    <dgm:pt modelId="{9AD42B26-4864-1C48-AEC7-7C813DA684D9}" type="pres">
      <dgm:prSet presAssocID="{DE01A02E-559E-134F-9ECA-BA8DDEB6FD4B}" presName="hierChild5" presStyleCnt="0"/>
      <dgm:spPr/>
    </dgm:pt>
    <dgm:pt modelId="{E923FCEB-984F-AB40-A506-9840E515E997}" type="pres">
      <dgm:prSet presAssocID="{BE106DA3-3657-3E4D-8F61-C1A6B50E76D3}" presName="Name64" presStyleLbl="parChTrans1D3" presStyleIdx="6" presStyleCnt="9"/>
      <dgm:spPr/>
    </dgm:pt>
    <dgm:pt modelId="{93E7704F-7997-2F4A-8040-32DF3A94F036}" type="pres">
      <dgm:prSet presAssocID="{D012F21E-038C-0645-B6F1-0B98EF41F74D}" presName="hierRoot2" presStyleCnt="0">
        <dgm:presLayoutVars>
          <dgm:hierBranch val="init"/>
        </dgm:presLayoutVars>
      </dgm:prSet>
      <dgm:spPr/>
    </dgm:pt>
    <dgm:pt modelId="{FC16DE6B-B1C3-1241-8A45-5C07B3BE6278}" type="pres">
      <dgm:prSet presAssocID="{D012F21E-038C-0645-B6F1-0B98EF41F74D}" presName="rootComposite" presStyleCnt="0"/>
      <dgm:spPr/>
    </dgm:pt>
    <dgm:pt modelId="{772A51DA-591C-C743-A7D8-064D70EA34F9}" type="pres">
      <dgm:prSet presAssocID="{D012F21E-038C-0645-B6F1-0B98EF41F74D}" presName="rootText" presStyleLbl="node3" presStyleIdx="6" presStyleCnt="9" custScaleX="259017" custScaleY="188203">
        <dgm:presLayoutVars>
          <dgm:chPref val="3"/>
        </dgm:presLayoutVars>
      </dgm:prSet>
      <dgm:spPr/>
    </dgm:pt>
    <dgm:pt modelId="{C7E96B4A-29B1-974B-A4DE-6CCD48A7B308}" type="pres">
      <dgm:prSet presAssocID="{D012F21E-038C-0645-B6F1-0B98EF41F74D}" presName="rootConnector" presStyleLbl="node3" presStyleIdx="6" presStyleCnt="9"/>
      <dgm:spPr/>
    </dgm:pt>
    <dgm:pt modelId="{3738C1D2-6089-524D-B2B5-44DCE48DE981}" type="pres">
      <dgm:prSet presAssocID="{D012F21E-038C-0645-B6F1-0B98EF41F74D}" presName="hierChild4" presStyleCnt="0"/>
      <dgm:spPr/>
    </dgm:pt>
    <dgm:pt modelId="{A67BB6E4-D16B-CB41-8775-0DA84321704F}" type="pres">
      <dgm:prSet presAssocID="{D012F21E-038C-0645-B6F1-0B98EF41F74D}" presName="hierChild5" presStyleCnt="0"/>
      <dgm:spPr/>
    </dgm:pt>
    <dgm:pt modelId="{FF6C4C1A-D82B-B443-96F7-B8AC5E31A92D}" type="pres">
      <dgm:prSet presAssocID="{032E1702-FB75-E642-A868-5BDA87E549EA}" presName="Name64" presStyleLbl="parChTrans1D3" presStyleIdx="7" presStyleCnt="9"/>
      <dgm:spPr/>
    </dgm:pt>
    <dgm:pt modelId="{044B61F3-F997-9E44-B394-2527D1B03922}" type="pres">
      <dgm:prSet presAssocID="{96591225-AF1F-3345-AE2A-FCF9A8EB58A0}" presName="hierRoot2" presStyleCnt="0">
        <dgm:presLayoutVars>
          <dgm:hierBranch val="init"/>
        </dgm:presLayoutVars>
      </dgm:prSet>
      <dgm:spPr/>
    </dgm:pt>
    <dgm:pt modelId="{F769208E-F92C-2E4F-9970-96CCCE8B8908}" type="pres">
      <dgm:prSet presAssocID="{96591225-AF1F-3345-AE2A-FCF9A8EB58A0}" presName="rootComposite" presStyleCnt="0"/>
      <dgm:spPr/>
    </dgm:pt>
    <dgm:pt modelId="{2DF6F16E-8C62-9D48-B950-7EAD58A00812}" type="pres">
      <dgm:prSet presAssocID="{96591225-AF1F-3345-AE2A-FCF9A8EB58A0}" presName="rootText" presStyleLbl="node3" presStyleIdx="7" presStyleCnt="9" custScaleX="259017" custScaleY="188203">
        <dgm:presLayoutVars>
          <dgm:chPref val="3"/>
        </dgm:presLayoutVars>
      </dgm:prSet>
      <dgm:spPr/>
    </dgm:pt>
    <dgm:pt modelId="{C0F8E8AE-8A25-7C43-8D0F-B5BA17383D1E}" type="pres">
      <dgm:prSet presAssocID="{96591225-AF1F-3345-AE2A-FCF9A8EB58A0}" presName="rootConnector" presStyleLbl="node3" presStyleIdx="7" presStyleCnt="9"/>
      <dgm:spPr/>
    </dgm:pt>
    <dgm:pt modelId="{8D230FFF-C1C3-634A-B051-FB36DBE8A4EB}" type="pres">
      <dgm:prSet presAssocID="{96591225-AF1F-3345-AE2A-FCF9A8EB58A0}" presName="hierChild4" presStyleCnt="0"/>
      <dgm:spPr/>
    </dgm:pt>
    <dgm:pt modelId="{9341126F-D958-8F44-94B7-B7724B75A6E9}" type="pres">
      <dgm:prSet presAssocID="{96591225-AF1F-3345-AE2A-FCF9A8EB58A0}" presName="hierChild5" presStyleCnt="0"/>
      <dgm:spPr/>
    </dgm:pt>
    <dgm:pt modelId="{9BC8A2C6-6996-1E4B-B98A-12A532B3AB7B}" type="pres">
      <dgm:prSet presAssocID="{8DEE3A94-E805-6C44-AAF2-89DE18738B99}" presName="Name64" presStyleLbl="parChTrans1D3" presStyleIdx="8" presStyleCnt="9"/>
      <dgm:spPr/>
    </dgm:pt>
    <dgm:pt modelId="{9E24E1A2-66C2-924F-8672-7FEF199997C6}" type="pres">
      <dgm:prSet presAssocID="{97BFC0FE-B16D-1540-A909-47C2579BF453}" presName="hierRoot2" presStyleCnt="0">
        <dgm:presLayoutVars>
          <dgm:hierBranch val="init"/>
        </dgm:presLayoutVars>
      </dgm:prSet>
      <dgm:spPr/>
    </dgm:pt>
    <dgm:pt modelId="{8F16EBD5-D91C-E242-AA4A-A58AE364C5C8}" type="pres">
      <dgm:prSet presAssocID="{97BFC0FE-B16D-1540-A909-47C2579BF453}" presName="rootComposite" presStyleCnt="0"/>
      <dgm:spPr/>
    </dgm:pt>
    <dgm:pt modelId="{3EED0D4E-1119-6A4E-8215-F7DA2B44E0EB}" type="pres">
      <dgm:prSet presAssocID="{97BFC0FE-B16D-1540-A909-47C2579BF453}" presName="rootText" presStyleLbl="node3" presStyleIdx="8" presStyleCnt="9" custScaleX="316731" custScaleY="258857">
        <dgm:presLayoutVars>
          <dgm:chPref val="3"/>
        </dgm:presLayoutVars>
      </dgm:prSet>
      <dgm:spPr/>
    </dgm:pt>
    <dgm:pt modelId="{168DA083-A8D4-0048-BCA7-052621A93C6D}" type="pres">
      <dgm:prSet presAssocID="{97BFC0FE-B16D-1540-A909-47C2579BF453}" presName="rootConnector" presStyleLbl="node3" presStyleIdx="8" presStyleCnt="9"/>
      <dgm:spPr/>
    </dgm:pt>
    <dgm:pt modelId="{F967BFB5-2E07-D249-8F1F-A90025B40F6B}" type="pres">
      <dgm:prSet presAssocID="{97BFC0FE-B16D-1540-A909-47C2579BF453}" presName="hierChild4" presStyleCnt="0"/>
      <dgm:spPr/>
    </dgm:pt>
    <dgm:pt modelId="{B2DD0700-EE8C-514B-A715-1572DBA2934D}" type="pres">
      <dgm:prSet presAssocID="{97BFC0FE-B16D-1540-A909-47C2579BF453}" presName="hierChild5" presStyleCnt="0"/>
      <dgm:spPr/>
    </dgm:pt>
    <dgm:pt modelId="{E31DC8FA-E29A-2846-9CCD-FA4E800100FF}" type="pres">
      <dgm:prSet presAssocID="{051C8E5A-7FEA-104A-A3D8-20E7DDD52DE1}" presName="hierChild5" presStyleCnt="0"/>
      <dgm:spPr/>
    </dgm:pt>
    <dgm:pt modelId="{B4A923C1-21C7-984F-BA74-CCBD1A451DFB}" type="pres">
      <dgm:prSet presAssocID="{C04B8850-BAB3-264A-8886-51F0FA611E01}" presName="hierChild3" presStyleCnt="0"/>
      <dgm:spPr/>
    </dgm:pt>
  </dgm:ptLst>
  <dgm:cxnLst>
    <dgm:cxn modelId="{3862C913-0786-6843-84D9-A8AACCD55AED}" type="presOf" srcId="{D012F21E-038C-0645-B6F1-0B98EF41F74D}" destId="{772A51DA-591C-C743-A7D8-064D70EA34F9}" srcOrd="0" destOrd="0" presId="urn:microsoft.com/office/officeart/2009/3/layout/HorizontalOrganizationChart"/>
    <dgm:cxn modelId="{9741F619-8B98-8745-95E0-01A1B749E0BD}" type="presOf" srcId="{DFE4CDF7-1DC6-374C-91FB-7406222C5E3C}" destId="{34DEC4D7-E6CF-A243-9B19-D06A5A4FAA40}" srcOrd="0" destOrd="0" presId="urn:microsoft.com/office/officeart/2009/3/layout/HorizontalOrganizationChart"/>
    <dgm:cxn modelId="{331A781D-BDBB-4244-9029-FD0BEEA79635}" type="presOf" srcId="{C04B8850-BAB3-264A-8886-51F0FA611E01}" destId="{1A634158-7BE9-D847-AFD3-B8781E49A362}" srcOrd="1" destOrd="0" presId="urn:microsoft.com/office/officeart/2009/3/layout/HorizontalOrganizationChart"/>
    <dgm:cxn modelId="{7FE0A31F-D2AB-6448-A064-3C2DB8716A67}" srcId="{051C8E5A-7FEA-104A-A3D8-20E7DDD52DE1}" destId="{DE01A02E-559E-134F-9ECA-BA8DDEB6FD4B}" srcOrd="0" destOrd="0" parTransId="{FF49B60A-AAEC-D446-81E5-B3D8E01715E9}" sibTransId="{F70956FD-F891-2242-B6B1-D5014950DAD7}"/>
    <dgm:cxn modelId="{74D64D2C-26AE-E24A-9C15-B429F02D1552}" srcId="{C04B8850-BAB3-264A-8886-51F0FA611E01}" destId="{051C8E5A-7FEA-104A-A3D8-20E7DDD52DE1}" srcOrd="1" destOrd="0" parTransId="{AA0C51B4-B002-1A48-8F70-95BEECC7248E}" sibTransId="{228197EF-0E4F-1943-9C79-A793CF365FE9}"/>
    <dgm:cxn modelId="{78BBE92C-8872-DA4C-8E84-229C3A16EEBE}" type="presOf" srcId="{D012F21E-038C-0645-B6F1-0B98EF41F74D}" destId="{C7E96B4A-29B1-974B-A4DE-6CCD48A7B308}" srcOrd="1" destOrd="0" presId="urn:microsoft.com/office/officeart/2009/3/layout/HorizontalOrganizationChart"/>
    <dgm:cxn modelId="{42F27532-7B2F-5A4B-A581-B17F59E07FC6}" type="presOf" srcId="{2683F218-E475-3041-B8DF-69C6AFE005C3}" destId="{7B640909-344B-1649-A271-69BAEF2DFBEF}" srcOrd="0" destOrd="0" presId="urn:microsoft.com/office/officeart/2009/3/layout/HorizontalOrganizationChart"/>
    <dgm:cxn modelId="{26320B36-7CBC-7A4C-9669-1CEC5DDDD05C}" type="presOf" srcId="{97BFC0FE-B16D-1540-A909-47C2579BF453}" destId="{3EED0D4E-1119-6A4E-8215-F7DA2B44E0EB}" srcOrd="0" destOrd="0" presId="urn:microsoft.com/office/officeart/2009/3/layout/HorizontalOrganizationChart"/>
    <dgm:cxn modelId="{BF0EFD36-6700-814F-82BD-AC9DD24A6A61}" type="presOf" srcId="{96591225-AF1F-3345-AE2A-FCF9A8EB58A0}" destId="{2DF6F16E-8C62-9D48-B950-7EAD58A00812}" srcOrd="0" destOrd="0" presId="urn:microsoft.com/office/officeart/2009/3/layout/HorizontalOrganizationChart"/>
    <dgm:cxn modelId="{3B37173C-9677-8842-99AF-803309C8851B}" srcId="{4A2478A9-F18D-C041-AE12-CF419373AA4F}" destId="{E6A76D98-52BA-C648-A863-503E582733D6}" srcOrd="2" destOrd="0" parTransId="{3154B522-6867-4444-8C09-09C71307882F}" sibTransId="{434B61E9-B783-3A45-BC45-19857E5AE0CF}"/>
    <dgm:cxn modelId="{28801E3D-A0CC-004B-953C-04236C1E5685}" type="presOf" srcId="{2683F218-E475-3041-B8DF-69C6AFE005C3}" destId="{A9A98F6B-E122-2E47-953C-8861BC6AC7C8}" srcOrd="1" destOrd="0" presId="urn:microsoft.com/office/officeart/2009/3/layout/HorizontalOrganizationChart"/>
    <dgm:cxn modelId="{6272B041-F0E9-7444-A985-0973D6C0EE1F}" type="presOf" srcId="{3154B522-6867-4444-8C09-09C71307882F}" destId="{03A1810E-93E8-4D48-8E07-548802B46CA4}" srcOrd="0" destOrd="0" presId="urn:microsoft.com/office/officeart/2009/3/layout/HorizontalOrganizationChart"/>
    <dgm:cxn modelId="{1B60AE42-D732-9F4B-AFCA-AF3F741B76FF}" srcId="{051C8E5A-7FEA-104A-A3D8-20E7DDD52DE1}" destId="{D012F21E-038C-0645-B6F1-0B98EF41F74D}" srcOrd="1" destOrd="0" parTransId="{BE106DA3-3657-3E4D-8F61-C1A6B50E76D3}" sibTransId="{ACF7B08B-818C-814B-A974-6BD7887A9D38}"/>
    <dgm:cxn modelId="{8203D04C-6336-3A40-A481-E6DBA92DFA95}" type="presOf" srcId="{0F3BFFB1-9137-FA42-87ED-88BEEB9F7E48}" destId="{29D559E1-A977-2C4B-A51B-05BE89109AEC}" srcOrd="0" destOrd="0" presId="urn:microsoft.com/office/officeart/2009/3/layout/HorizontalOrganizationChart"/>
    <dgm:cxn modelId="{3620DA4E-4249-BD4C-961B-19F13FD37F75}" type="presOf" srcId="{E6A76D98-52BA-C648-A863-503E582733D6}" destId="{106819E6-781C-F44E-B052-F2093ED8D032}" srcOrd="0" destOrd="0" presId="urn:microsoft.com/office/officeart/2009/3/layout/HorizontalOrganizationChart"/>
    <dgm:cxn modelId="{866C6551-417C-F146-8F5E-FBA2D1642F29}" srcId="{C04B8850-BAB3-264A-8886-51F0FA611E01}" destId="{4A2478A9-F18D-C041-AE12-CF419373AA4F}" srcOrd="0" destOrd="0" parTransId="{D9461BD7-0C4D-484C-B5F4-3EE9EAE4455F}" sibTransId="{7F8668C3-3EA7-AD46-AD44-F59700A5C603}"/>
    <dgm:cxn modelId="{AD179D51-8BCF-5642-B922-4A79EDD2D30F}" type="presOf" srcId="{AA0C51B4-B002-1A48-8F70-95BEECC7248E}" destId="{72153BEC-7B47-7347-B006-05D3FF341E7A}" srcOrd="0" destOrd="0" presId="urn:microsoft.com/office/officeart/2009/3/layout/HorizontalOrganizationChart"/>
    <dgm:cxn modelId="{CE8BEE54-7984-3249-9817-CA1FC88DFB81}" srcId="{4A2478A9-F18D-C041-AE12-CF419373AA4F}" destId="{E5F6D859-1371-AF4A-89EA-FEE03C295C52}" srcOrd="4" destOrd="0" parTransId="{63D363AD-94C1-C34B-9DF2-6E882F10E114}" sibTransId="{87B2032F-9A91-9242-B498-C22EF15B78C0}"/>
    <dgm:cxn modelId="{0D0F0B65-F6E2-0B47-83DB-95B333385F89}" type="presOf" srcId="{250B3176-4816-7145-8A1F-7CC2AC252276}" destId="{5B4F8379-FB7F-5046-A794-F055CECE1084}" srcOrd="0" destOrd="0" presId="urn:microsoft.com/office/officeart/2009/3/layout/HorizontalOrganizationChart"/>
    <dgm:cxn modelId="{FFE83C68-D140-D14C-849F-394795433623}" type="presOf" srcId="{4A2478A9-F18D-C041-AE12-CF419373AA4F}" destId="{BB61350C-E4E7-3142-AE44-9A565F58A30B}" srcOrd="0" destOrd="0" presId="urn:microsoft.com/office/officeart/2009/3/layout/HorizontalOrganizationChart"/>
    <dgm:cxn modelId="{DE23DA69-196C-8E46-82D3-FCCEEC84C809}" type="presOf" srcId="{C04B8850-BAB3-264A-8886-51F0FA611E01}" destId="{32815B9B-23B8-4E47-BAC6-EDFE4AEDC33C}" srcOrd="0" destOrd="0" presId="urn:microsoft.com/office/officeart/2009/3/layout/HorizontalOrganizationChart"/>
    <dgm:cxn modelId="{20339674-B635-D148-847E-DD9E7079C445}" srcId="{4A2478A9-F18D-C041-AE12-CF419373AA4F}" destId="{2EB7E0F9-F49C-164B-B750-A977BB139930}" srcOrd="0" destOrd="0" parTransId="{0F3BFFB1-9137-FA42-87ED-88BEEB9F7E48}" sibTransId="{6C2D9285-72FC-3544-AE12-A9C1A4BE4281}"/>
    <dgm:cxn modelId="{2292CA75-C64C-CC40-AC9D-DB02FB573CAD}" type="presOf" srcId="{96591225-AF1F-3345-AE2A-FCF9A8EB58A0}" destId="{C0F8E8AE-8A25-7C43-8D0F-B5BA17383D1E}" srcOrd="1" destOrd="0" presId="urn:microsoft.com/office/officeart/2009/3/layout/HorizontalOrganizationChart"/>
    <dgm:cxn modelId="{7465AB80-4902-FA4E-89BB-0AFBC6C656AA}" srcId="{051C8E5A-7FEA-104A-A3D8-20E7DDD52DE1}" destId="{96591225-AF1F-3345-AE2A-FCF9A8EB58A0}" srcOrd="2" destOrd="0" parTransId="{032E1702-FB75-E642-A868-5BDA87E549EA}" sibTransId="{F60DA2EC-7FA0-4B47-9FDF-ACA4E94622F4}"/>
    <dgm:cxn modelId="{70BF8B84-DAC3-9944-8ACA-7D8B85AE4E02}" type="presOf" srcId="{63D363AD-94C1-C34B-9DF2-6E882F10E114}" destId="{A412F4DA-0E27-5347-975E-D2658C470842}" srcOrd="0" destOrd="0" presId="urn:microsoft.com/office/officeart/2009/3/layout/HorizontalOrganizationChart"/>
    <dgm:cxn modelId="{C7B58F8E-9046-444F-B40C-727E07BB90E9}" type="presOf" srcId="{E5F6D859-1371-AF4A-89EA-FEE03C295C52}" destId="{86483BD7-5EC4-0B4E-8264-982AC187F93E}" srcOrd="0" destOrd="0" presId="urn:microsoft.com/office/officeart/2009/3/layout/HorizontalOrganizationChart"/>
    <dgm:cxn modelId="{2083EC8F-BE2B-5D41-AB4A-065321FBC8A2}" type="presOf" srcId="{4A2478A9-F18D-C041-AE12-CF419373AA4F}" destId="{91637AC1-EC17-DC47-8D00-8D0906C7BA0B}" srcOrd="1" destOrd="0" presId="urn:microsoft.com/office/officeart/2009/3/layout/HorizontalOrganizationChart"/>
    <dgm:cxn modelId="{B73D1390-6E3E-714D-B2C1-CDE7E76F0C6A}" type="presOf" srcId="{051C8E5A-7FEA-104A-A3D8-20E7DDD52DE1}" destId="{CCEDECD8-0C9B-644C-A49C-79BA1A9AF344}" srcOrd="0" destOrd="0" presId="urn:microsoft.com/office/officeart/2009/3/layout/HorizontalOrganizationChart"/>
    <dgm:cxn modelId="{02D1F994-523D-8147-B77F-FF612CA851A0}" type="presOf" srcId="{714806D6-6853-F64F-BCA1-581CE5E59BCF}" destId="{B060D2BB-A9D2-084D-B109-65EE0F3B4FA4}" srcOrd="0" destOrd="0" presId="urn:microsoft.com/office/officeart/2009/3/layout/HorizontalOrganizationChart"/>
    <dgm:cxn modelId="{8FFCD8A3-E573-0A41-BD5C-D280CA851C20}" type="presOf" srcId="{DE01A02E-559E-134F-9ECA-BA8DDEB6FD4B}" destId="{F681FF4A-A229-8040-8AA8-5FB13CC16D8E}" srcOrd="0" destOrd="0" presId="urn:microsoft.com/office/officeart/2009/3/layout/HorizontalOrganizationChart"/>
    <dgm:cxn modelId="{38CC53A6-02E7-A249-8832-BABE3500C33D}" type="presOf" srcId="{032E1702-FB75-E642-A868-5BDA87E549EA}" destId="{FF6C4C1A-D82B-B443-96F7-B8AC5E31A92D}" srcOrd="0" destOrd="0" presId="urn:microsoft.com/office/officeart/2009/3/layout/HorizontalOrganizationChart"/>
    <dgm:cxn modelId="{FE68FCA8-F47B-5845-B968-AAF50DF8560B}" type="presOf" srcId="{D9461BD7-0C4D-484C-B5F4-3EE9EAE4455F}" destId="{A1B7E2C8-4603-3B4B-901F-5A0F830FFF1E}" srcOrd="0" destOrd="0" presId="urn:microsoft.com/office/officeart/2009/3/layout/HorizontalOrganizationChart"/>
    <dgm:cxn modelId="{3BF673A9-0E58-F348-A373-9CDB945C61B0}" srcId="{250B3176-4816-7145-8A1F-7CC2AC252276}" destId="{C04B8850-BAB3-264A-8886-51F0FA611E01}" srcOrd="0" destOrd="0" parTransId="{E29479E3-1233-6B49-9258-CD9597CC6DF5}" sibTransId="{697983E5-7A36-EC4F-BE9D-D5A2700C6E1C}"/>
    <dgm:cxn modelId="{12923AAA-B2AD-F940-B259-D84D4AC68E45}" srcId="{4A2478A9-F18D-C041-AE12-CF419373AA4F}" destId="{2683F218-E475-3041-B8DF-69C6AFE005C3}" srcOrd="3" destOrd="0" parTransId="{DFE4CDF7-1DC6-374C-91FB-7406222C5E3C}" sibTransId="{02B77163-C1A0-FA4E-9600-82E56D9B68EC}"/>
    <dgm:cxn modelId="{1D228BBD-08DF-994C-9BB2-E8A4CA1EAA0A}" type="presOf" srcId="{8DEE3A94-E805-6C44-AAF2-89DE18738B99}" destId="{9BC8A2C6-6996-1E4B-B98A-12A532B3AB7B}" srcOrd="0" destOrd="0" presId="urn:microsoft.com/office/officeart/2009/3/layout/HorizontalOrganizationChart"/>
    <dgm:cxn modelId="{B73280C1-34AB-1142-9F84-43CF2655E77A}" type="presOf" srcId="{2EB7E0F9-F49C-164B-B750-A977BB139930}" destId="{D88E5D74-9F7A-A343-99FF-E9A344577866}" srcOrd="1" destOrd="0" presId="urn:microsoft.com/office/officeart/2009/3/layout/HorizontalOrganizationChart"/>
    <dgm:cxn modelId="{5BD2F2C2-628A-C848-B3A1-B2194CF1CAF3}" srcId="{4A2478A9-F18D-C041-AE12-CF419373AA4F}" destId="{714806D6-6853-F64F-BCA1-581CE5E59BCF}" srcOrd="1" destOrd="0" parTransId="{C5FA38AD-EF3D-E440-92AE-3BB28D636055}" sibTransId="{6A599C94-B27E-514E-93D4-4CE61D89CEB3}"/>
    <dgm:cxn modelId="{8F1DA3C7-94D1-A449-B0E3-583B1B1D39E1}" type="presOf" srcId="{DE01A02E-559E-134F-9ECA-BA8DDEB6FD4B}" destId="{0AFF3C09-B899-264F-84D2-610628136EA5}" srcOrd="1" destOrd="0" presId="urn:microsoft.com/office/officeart/2009/3/layout/HorizontalOrganizationChart"/>
    <dgm:cxn modelId="{554871CA-8EAC-A442-A55A-2E94EE7A043C}" type="presOf" srcId="{C5FA38AD-EF3D-E440-92AE-3BB28D636055}" destId="{F2123922-A1F0-4040-ADA0-8A9A517D1F5F}" srcOrd="0" destOrd="0" presId="urn:microsoft.com/office/officeart/2009/3/layout/HorizontalOrganizationChart"/>
    <dgm:cxn modelId="{4D5B7ECA-A24F-0A4A-9D16-071B7DB9178D}" type="presOf" srcId="{E5F6D859-1371-AF4A-89EA-FEE03C295C52}" destId="{AF9034BC-6745-5D4E-A3E2-CAEEBD18569C}" srcOrd="1" destOrd="0" presId="urn:microsoft.com/office/officeart/2009/3/layout/HorizontalOrganizationChart"/>
    <dgm:cxn modelId="{2D5E7DD8-8155-7B48-BBA6-75F9C0633858}" type="presOf" srcId="{BE106DA3-3657-3E4D-8F61-C1A6B50E76D3}" destId="{E923FCEB-984F-AB40-A506-9840E515E997}" srcOrd="0" destOrd="0" presId="urn:microsoft.com/office/officeart/2009/3/layout/HorizontalOrganizationChart"/>
    <dgm:cxn modelId="{F65C45DA-8FFE-2743-A829-90934A712207}" type="presOf" srcId="{2EB7E0F9-F49C-164B-B750-A977BB139930}" destId="{8C8A5990-3229-F94F-A28C-578BA188EFF2}" srcOrd="0" destOrd="0" presId="urn:microsoft.com/office/officeart/2009/3/layout/HorizontalOrganizationChart"/>
    <dgm:cxn modelId="{889CC3DF-E7C6-3746-8D0D-43E34F5BB17B}" type="presOf" srcId="{714806D6-6853-F64F-BCA1-581CE5E59BCF}" destId="{17B5635E-A2F9-9940-9BAC-CBD9B5E82FF5}" srcOrd="1" destOrd="0" presId="urn:microsoft.com/office/officeart/2009/3/layout/HorizontalOrganizationChart"/>
    <dgm:cxn modelId="{82F70AE5-45CA-CF48-B032-D47A3D860E9A}" type="presOf" srcId="{FF49B60A-AAEC-D446-81E5-B3D8E01715E9}" destId="{54D95217-508A-6B43-8FEA-AE5E580D57BD}" srcOrd="0" destOrd="0" presId="urn:microsoft.com/office/officeart/2009/3/layout/HorizontalOrganizationChart"/>
    <dgm:cxn modelId="{540EDFE8-8947-5E4A-9722-FBD0618FA1E6}" type="presOf" srcId="{97BFC0FE-B16D-1540-A909-47C2579BF453}" destId="{168DA083-A8D4-0048-BCA7-052621A93C6D}" srcOrd="1" destOrd="0" presId="urn:microsoft.com/office/officeart/2009/3/layout/HorizontalOrganizationChart"/>
    <dgm:cxn modelId="{677573EF-72E7-FB4B-B3B1-1A3A9A6A5F28}" type="presOf" srcId="{E6A76D98-52BA-C648-A863-503E582733D6}" destId="{D62A7A93-6E80-DB4C-9389-D93E67BE2920}" srcOrd="1" destOrd="0" presId="urn:microsoft.com/office/officeart/2009/3/layout/HorizontalOrganizationChart"/>
    <dgm:cxn modelId="{6E34D1F9-4565-5C41-8A24-8B873AD1AC47}" srcId="{051C8E5A-7FEA-104A-A3D8-20E7DDD52DE1}" destId="{97BFC0FE-B16D-1540-A909-47C2579BF453}" srcOrd="3" destOrd="0" parTransId="{8DEE3A94-E805-6C44-AAF2-89DE18738B99}" sibTransId="{910D709D-3799-B142-838E-B4FB6546A4CD}"/>
    <dgm:cxn modelId="{E7C76FFB-872D-DB4E-8189-A8022738F790}" type="presOf" srcId="{051C8E5A-7FEA-104A-A3D8-20E7DDD52DE1}" destId="{1C1579D1-8C96-144A-9942-56C7A5FCCF1C}" srcOrd="1" destOrd="0" presId="urn:microsoft.com/office/officeart/2009/3/layout/HorizontalOrganizationChart"/>
    <dgm:cxn modelId="{4357747A-3E5A-0A41-A753-C294D6D7C8E5}" type="presParOf" srcId="{5B4F8379-FB7F-5046-A794-F055CECE1084}" destId="{8B3DD245-DC74-0349-BC89-2CE68BFA0C1B}" srcOrd="0" destOrd="0" presId="urn:microsoft.com/office/officeart/2009/3/layout/HorizontalOrganizationChart"/>
    <dgm:cxn modelId="{98B4C873-94DF-A44C-803C-0C4989F516E1}" type="presParOf" srcId="{8B3DD245-DC74-0349-BC89-2CE68BFA0C1B}" destId="{EDD5EBCD-2FFC-2F4C-BB11-C9EAD1F9CC25}" srcOrd="0" destOrd="0" presId="urn:microsoft.com/office/officeart/2009/3/layout/HorizontalOrganizationChart"/>
    <dgm:cxn modelId="{53123C4A-7C85-6F46-A880-C569B0EA89AC}" type="presParOf" srcId="{EDD5EBCD-2FFC-2F4C-BB11-C9EAD1F9CC25}" destId="{32815B9B-23B8-4E47-BAC6-EDFE4AEDC33C}" srcOrd="0" destOrd="0" presId="urn:microsoft.com/office/officeart/2009/3/layout/HorizontalOrganizationChart"/>
    <dgm:cxn modelId="{7C7C9EB4-9C97-D34E-99E1-6C1AB904408C}" type="presParOf" srcId="{EDD5EBCD-2FFC-2F4C-BB11-C9EAD1F9CC25}" destId="{1A634158-7BE9-D847-AFD3-B8781E49A362}" srcOrd="1" destOrd="0" presId="urn:microsoft.com/office/officeart/2009/3/layout/HorizontalOrganizationChart"/>
    <dgm:cxn modelId="{BB838B1B-606F-7449-B8FA-3487CA4AEE12}" type="presParOf" srcId="{8B3DD245-DC74-0349-BC89-2CE68BFA0C1B}" destId="{D8F6894A-EAEE-B74B-8EDA-D08D4C464AB6}" srcOrd="1" destOrd="0" presId="urn:microsoft.com/office/officeart/2009/3/layout/HorizontalOrganizationChart"/>
    <dgm:cxn modelId="{5DF5C073-D4F1-254E-AAC5-859FCC3E6294}" type="presParOf" srcId="{D8F6894A-EAEE-B74B-8EDA-D08D4C464AB6}" destId="{A1B7E2C8-4603-3B4B-901F-5A0F830FFF1E}" srcOrd="0" destOrd="0" presId="urn:microsoft.com/office/officeart/2009/3/layout/HorizontalOrganizationChart"/>
    <dgm:cxn modelId="{ABBDB9DD-4F23-E54D-A5B4-C2C63E4D2EA9}" type="presParOf" srcId="{D8F6894A-EAEE-B74B-8EDA-D08D4C464AB6}" destId="{ADD93E41-AD38-6544-B504-10208F2FFEA5}" srcOrd="1" destOrd="0" presId="urn:microsoft.com/office/officeart/2009/3/layout/HorizontalOrganizationChart"/>
    <dgm:cxn modelId="{BAED61AF-9873-D04A-9566-73E9BBB7E5D0}" type="presParOf" srcId="{ADD93E41-AD38-6544-B504-10208F2FFEA5}" destId="{37C6AE64-C42C-1349-B6B6-FC7011BF23F1}" srcOrd="0" destOrd="0" presId="urn:microsoft.com/office/officeart/2009/3/layout/HorizontalOrganizationChart"/>
    <dgm:cxn modelId="{43D925AF-28C4-AF4B-B5E0-4D9BCF2CF077}" type="presParOf" srcId="{37C6AE64-C42C-1349-B6B6-FC7011BF23F1}" destId="{BB61350C-E4E7-3142-AE44-9A565F58A30B}" srcOrd="0" destOrd="0" presId="urn:microsoft.com/office/officeart/2009/3/layout/HorizontalOrganizationChart"/>
    <dgm:cxn modelId="{C462445D-772E-CF48-9EBB-23E58AAB8948}" type="presParOf" srcId="{37C6AE64-C42C-1349-B6B6-FC7011BF23F1}" destId="{91637AC1-EC17-DC47-8D00-8D0906C7BA0B}" srcOrd="1" destOrd="0" presId="urn:microsoft.com/office/officeart/2009/3/layout/HorizontalOrganizationChart"/>
    <dgm:cxn modelId="{4BA9FEF6-BC0C-1049-B5D8-F22089A08C92}" type="presParOf" srcId="{ADD93E41-AD38-6544-B504-10208F2FFEA5}" destId="{B721F2A0-2C47-2B4C-9ED7-5F326D1AE5A7}" srcOrd="1" destOrd="0" presId="urn:microsoft.com/office/officeart/2009/3/layout/HorizontalOrganizationChart"/>
    <dgm:cxn modelId="{45E852D2-8DCA-A343-8DA6-D22B841DEFE4}" type="presParOf" srcId="{B721F2A0-2C47-2B4C-9ED7-5F326D1AE5A7}" destId="{29D559E1-A977-2C4B-A51B-05BE89109AEC}" srcOrd="0" destOrd="0" presId="urn:microsoft.com/office/officeart/2009/3/layout/HorizontalOrganizationChart"/>
    <dgm:cxn modelId="{16A9952D-35F9-4B45-A8EB-41585B411D1C}" type="presParOf" srcId="{B721F2A0-2C47-2B4C-9ED7-5F326D1AE5A7}" destId="{DC7D450A-89B6-9E4B-9C50-DAD854641D2C}" srcOrd="1" destOrd="0" presId="urn:microsoft.com/office/officeart/2009/3/layout/HorizontalOrganizationChart"/>
    <dgm:cxn modelId="{6760DCA3-1E56-7440-8876-3D8E7D658D7E}" type="presParOf" srcId="{DC7D450A-89B6-9E4B-9C50-DAD854641D2C}" destId="{7E156FE7-8714-6246-A5D5-190B58D62CD3}" srcOrd="0" destOrd="0" presId="urn:microsoft.com/office/officeart/2009/3/layout/HorizontalOrganizationChart"/>
    <dgm:cxn modelId="{D51130A6-2314-C24F-805A-49EB0254E3D2}" type="presParOf" srcId="{7E156FE7-8714-6246-A5D5-190B58D62CD3}" destId="{8C8A5990-3229-F94F-A28C-578BA188EFF2}" srcOrd="0" destOrd="0" presId="urn:microsoft.com/office/officeart/2009/3/layout/HorizontalOrganizationChart"/>
    <dgm:cxn modelId="{FF21E60B-EE05-4546-A464-EB5F9733863C}" type="presParOf" srcId="{7E156FE7-8714-6246-A5D5-190B58D62CD3}" destId="{D88E5D74-9F7A-A343-99FF-E9A344577866}" srcOrd="1" destOrd="0" presId="urn:microsoft.com/office/officeart/2009/3/layout/HorizontalOrganizationChart"/>
    <dgm:cxn modelId="{DF1A7235-BA07-2C4A-9DFF-7CC9A4528C08}" type="presParOf" srcId="{DC7D450A-89B6-9E4B-9C50-DAD854641D2C}" destId="{053FA404-8D74-C24D-B22C-DB725B504B56}" srcOrd="1" destOrd="0" presId="urn:microsoft.com/office/officeart/2009/3/layout/HorizontalOrganizationChart"/>
    <dgm:cxn modelId="{30D45438-CA05-E143-8C14-3A475AF58FCD}" type="presParOf" srcId="{DC7D450A-89B6-9E4B-9C50-DAD854641D2C}" destId="{41F1034E-C2DA-C144-84D2-59FC37FFD24B}" srcOrd="2" destOrd="0" presId="urn:microsoft.com/office/officeart/2009/3/layout/HorizontalOrganizationChart"/>
    <dgm:cxn modelId="{B608EF32-B47C-7D47-9C64-26A7B7F78DE0}" type="presParOf" srcId="{B721F2A0-2C47-2B4C-9ED7-5F326D1AE5A7}" destId="{F2123922-A1F0-4040-ADA0-8A9A517D1F5F}" srcOrd="2" destOrd="0" presId="urn:microsoft.com/office/officeart/2009/3/layout/HorizontalOrganizationChart"/>
    <dgm:cxn modelId="{C4C4BE1B-C78D-5F4D-A35B-E9770B62AF67}" type="presParOf" srcId="{B721F2A0-2C47-2B4C-9ED7-5F326D1AE5A7}" destId="{623DD941-CE60-C443-9FA6-BB7901BF0EC2}" srcOrd="3" destOrd="0" presId="urn:microsoft.com/office/officeart/2009/3/layout/HorizontalOrganizationChart"/>
    <dgm:cxn modelId="{74DE2C80-DE00-914B-A4EF-4F5D31D0AF2D}" type="presParOf" srcId="{623DD941-CE60-C443-9FA6-BB7901BF0EC2}" destId="{F7BB75F3-FAB2-E348-A45D-CF92B2ADE765}" srcOrd="0" destOrd="0" presId="urn:microsoft.com/office/officeart/2009/3/layout/HorizontalOrganizationChart"/>
    <dgm:cxn modelId="{9EE3DA52-F212-1A47-9542-9A9C7386C66F}" type="presParOf" srcId="{F7BB75F3-FAB2-E348-A45D-CF92B2ADE765}" destId="{B060D2BB-A9D2-084D-B109-65EE0F3B4FA4}" srcOrd="0" destOrd="0" presId="urn:microsoft.com/office/officeart/2009/3/layout/HorizontalOrganizationChart"/>
    <dgm:cxn modelId="{93308DF7-74B6-F047-862C-9DA8D2AF36F9}" type="presParOf" srcId="{F7BB75F3-FAB2-E348-A45D-CF92B2ADE765}" destId="{17B5635E-A2F9-9940-9BAC-CBD9B5E82FF5}" srcOrd="1" destOrd="0" presId="urn:microsoft.com/office/officeart/2009/3/layout/HorizontalOrganizationChart"/>
    <dgm:cxn modelId="{5931B4D3-4844-0048-89DB-53DFA8E16BD7}" type="presParOf" srcId="{623DD941-CE60-C443-9FA6-BB7901BF0EC2}" destId="{A1525372-3A93-3C4E-84F5-2FED1FA35D94}" srcOrd="1" destOrd="0" presId="urn:microsoft.com/office/officeart/2009/3/layout/HorizontalOrganizationChart"/>
    <dgm:cxn modelId="{3951EC15-AF9B-954A-B847-952C69469436}" type="presParOf" srcId="{623DD941-CE60-C443-9FA6-BB7901BF0EC2}" destId="{30935DCD-A05B-484F-BE31-53C60416007E}" srcOrd="2" destOrd="0" presId="urn:microsoft.com/office/officeart/2009/3/layout/HorizontalOrganizationChart"/>
    <dgm:cxn modelId="{E15C7E84-DF49-6446-BDFA-959E39344A67}" type="presParOf" srcId="{B721F2A0-2C47-2B4C-9ED7-5F326D1AE5A7}" destId="{03A1810E-93E8-4D48-8E07-548802B46CA4}" srcOrd="4" destOrd="0" presId="urn:microsoft.com/office/officeart/2009/3/layout/HorizontalOrganizationChart"/>
    <dgm:cxn modelId="{EDC5C0A2-5036-4948-838A-6FA624F99D49}" type="presParOf" srcId="{B721F2A0-2C47-2B4C-9ED7-5F326D1AE5A7}" destId="{4D91A703-9136-094F-A716-3C526147CC23}" srcOrd="5" destOrd="0" presId="urn:microsoft.com/office/officeart/2009/3/layout/HorizontalOrganizationChart"/>
    <dgm:cxn modelId="{38D43C66-C263-4D4A-89A9-DC306D9A58E2}" type="presParOf" srcId="{4D91A703-9136-094F-A716-3C526147CC23}" destId="{68708F10-AD31-2047-ACE3-13FE9D235EEF}" srcOrd="0" destOrd="0" presId="urn:microsoft.com/office/officeart/2009/3/layout/HorizontalOrganizationChart"/>
    <dgm:cxn modelId="{F9C788EA-1F49-6343-8FE3-A425BEA54AB9}" type="presParOf" srcId="{68708F10-AD31-2047-ACE3-13FE9D235EEF}" destId="{106819E6-781C-F44E-B052-F2093ED8D032}" srcOrd="0" destOrd="0" presId="urn:microsoft.com/office/officeart/2009/3/layout/HorizontalOrganizationChart"/>
    <dgm:cxn modelId="{98104371-CA22-674A-BE57-A9B25CB09DE7}" type="presParOf" srcId="{68708F10-AD31-2047-ACE3-13FE9D235EEF}" destId="{D62A7A93-6E80-DB4C-9389-D93E67BE2920}" srcOrd="1" destOrd="0" presId="urn:microsoft.com/office/officeart/2009/3/layout/HorizontalOrganizationChart"/>
    <dgm:cxn modelId="{F96D4618-5FDC-B545-BF86-F263DD7E8A95}" type="presParOf" srcId="{4D91A703-9136-094F-A716-3C526147CC23}" destId="{97062B84-217E-B34E-8CFE-5AFE968555B3}" srcOrd="1" destOrd="0" presId="urn:microsoft.com/office/officeart/2009/3/layout/HorizontalOrganizationChart"/>
    <dgm:cxn modelId="{D7B74979-E5AC-7E48-A3BB-80B88642D978}" type="presParOf" srcId="{4D91A703-9136-094F-A716-3C526147CC23}" destId="{5668F1E4-BCA3-6444-91BE-7076B908FFE5}" srcOrd="2" destOrd="0" presId="urn:microsoft.com/office/officeart/2009/3/layout/HorizontalOrganizationChart"/>
    <dgm:cxn modelId="{4D3FB95D-34DF-CD4B-8AFE-06631F67DDBD}" type="presParOf" srcId="{B721F2A0-2C47-2B4C-9ED7-5F326D1AE5A7}" destId="{34DEC4D7-E6CF-A243-9B19-D06A5A4FAA40}" srcOrd="6" destOrd="0" presId="urn:microsoft.com/office/officeart/2009/3/layout/HorizontalOrganizationChart"/>
    <dgm:cxn modelId="{90F19DC9-2646-1545-AB66-1B7A8688F7D2}" type="presParOf" srcId="{B721F2A0-2C47-2B4C-9ED7-5F326D1AE5A7}" destId="{07BDE995-EE88-BF49-B44D-D73E3C75DD4E}" srcOrd="7" destOrd="0" presId="urn:microsoft.com/office/officeart/2009/3/layout/HorizontalOrganizationChart"/>
    <dgm:cxn modelId="{10EDFCC7-9859-6C41-8BD4-40F225B37F9C}" type="presParOf" srcId="{07BDE995-EE88-BF49-B44D-D73E3C75DD4E}" destId="{471BD5E0-8130-5747-93ED-79B229043FC8}" srcOrd="0" destOrd="0" presId="urn:microsoft.com/office/officeart/2009/3/layout/HorizontalOrganizationChart"/>
    <dgm:cxn modelId="{E32EC0E2-8072-2242-9523-6DD260821B09}" type="presParOf" srcId="{471BD5E0-8130-5747-93ED-79B229043FC8}" destId="{7B640909-344B-1649-A271-69BAEF2DFBEF}" srcOrd="0" destOrd="0" presId="urn:microsoft.com/office/officeart/2009/3/layout/HorizontalOrganizationChart"/>
    <dgm:cxn modelId="{765FE528-DA94-D44C-B7DF-30B1D70F0818}" type="presParOf" srcId="{471BD5E0-8130-5747-93ED-79B229043FC8}" destId="{A9A98F6B-E122-2E47-953C-8861BC6AC7C8}" srcOrd="1" destOrd="0" presId="urn:microsoft.com/office/officeart/2009/3/layout/HorizontalOrganizationChart"/>
    <dgm:cxn modelId="{7D622F41-E10B-F844-8FE7-E617CA0E9EE1}" type="presParOf" srcId="{07BDE995-EE88-BF49-B44D-D73E3C75DD4E}" destId="{31B7E41D-99C4-614D-A4F7-FDE705B1B3C8}" srcOrd="1" destOrd="0" presId="urn:microsoft.com/office/officeart/2009/3/layout/HorizontalOrganizationChart"/>
    <dgm:cxn modelId="{1831D4F6-6D15-384B-9F62-57AD6F3153FE}" type="presParOf" srcId="{07BDE995-EE88-BF49-B44D-D73E3C75DD4E}" destId="{8610A555-8715-AD49-B9C7-0B2F1A0454DD}" srcOrd="2" destOrd="0" presId="urn:microsoft.com/office/officeart/2009/3/layout/HorizontalOrganizationChart"/>
    <dgm:cxn modelId="{78AE0A36-B5FB-7840-B057-7DFCD0977D24}" type="presParOf" srcId="{B721F2A0-2C47-2B4C-9ED7-5F326D1AE5A7}" destId="{A412F4DA-0E27-5347-975E-D2658C470842}" srcOrd="8" destOrd="0" presId="urn:microsoft.com/office/officeart/2009/3/layout/HorizontalOrganizationChart"/>
    <dgm:cxn modelId="{0EB0DABE-8964-B844-B5E2-5E24481EA52F}" type="presParOf" srcId="{B721F2A0-2C47-2B4C-9ED7-5F326D1AE5A7}" destId="{5F93A5FB-3A56-E744-A66F-34956B7F7C01}" srcOrd="9" destOrd="0" presId="urn:microsoft.com/office/officeart/2009/3/layout/HorizontalOrganizationChart"/>
    <dgm:cxn modelId="{92091D7D-431B-774C-9288-D9898F58F455}" type="presParOf" srcId="{5F93A5FB-3A56-E744-A66F-34956B7F7C01}" destId="{3AB3FB41-FE69-B743-AED2-DA3975DC2137}" srcOrd="0" destOrd="0" presId="urn:microsoft.com/office/officeart/2009/3/layout/HorizontalOrganizationChart"/>
    <dgm:cxn modelId="{FF3421A4-518B-3F4C-B046-94BC40F85C08}" type="presParOf" srcId="{3AB3FB41-FE69-B743-AED2-DA3975DC2137}" destId="{86483BD7-5EC4-0B4E-8264-982AC187F93E}" srcOrd="0" destOrd="0" presId="urn:microsoft.com/office/officeart/2009/3/layout/HorizontalOrganizationChart"/>
    <dgm:cxn modelId="{9E894B22-028F-9548-998D-E3A118591C82}" type="presParOf" srcId="{3AB3FB41-FE69-B743-AED2-DA3975DC2137}" destId="{AF9034BC-6745-5D4E-A3E2-CAEEBD18569C}" srcOrd="1" destOrd="0" presId="urn:microsoft.com/office/officeart/2009/3/layout/HorizontalOrganizationChart"/>
    <dgm:cxn modelId="{93D2FA81-26BE-B745-8BCE-6F1C0E6D7A1A}" type="presParOf" srcId="{5F93A5FB-3A56-E744-A66F-34956B7F7C01}" destId="{E2470AA2-09AA-9247-AD75-FA1ECB353D6B}" srcOrd="1" destOrd="0" presId="urn:microsoft.com/office/officeart/2009/3/layout/HorizontalOrganizationChart"/>
    <dgm:cxn modelId="{7390CC68-96C7-F14F-A1AB-9700840D3B39}" type="presParOf" srcId="{5F93A5FB-3A56-E744-A66F-34956B7F7C01}" destId="{117ACAFB-97DE-2644-91CE-5EC4441E98CA}" srcOrd="2" destOrd="0" presId="urn:microsoft.com/office/officeart/2009/3/layout/HorizontalOrganizationChart"/>
    <dgm:cxn modelId="{01B07863-8367-304C-8BD5-DF12E04D8A71}" type="presParOf" srcId="{ADD93E41-AD38-6544-B504-10208F2FFEA5}" destId="{94B4C66B-31C1-D346-911E-F334806DE095}" srcOrd="2" destOrd="0" presId="urn:microsoft.com/office/officeart/2009/3/layout/HorizontalOrganizationChart"/>
    <dgm:cxn modelId="{E9E4BA96-D56E-D240-AA90-329AC445F671}" type="presParOf" srcId="{D8F6894A-EAEE-B74B-8EDA-D08D4C464AB6}" destId="{72153BEC-7B47-7347-B006-05D3FF341E7A}" srcOrd="2" destOrd="0" presId="urn:microsoft.com/office/officeart/2009/3/layout/HorizontalOrganizationChart"/>
    <dgm:cxn modelId="{C900BF1E-D386-1E47-946A-D4CBC30DFBB4}" type="presParOf" srcId="{D8F6894A-EAEE-B74B-8EDA-D08D4C464AB6}" destId="{2187729D-1052-7841-A29B-06724BD79CF2}" srcOrd="3" destOrd="0" presId="urn:microsoft.com/office/officeart/2009/3/layout/HorizontalOrganizationChart"/>
    <dgm:cxn modelId="{3785F4C7-5FF6-CF4A-9164-154370A444B8}" type="presParOf" srcId="{2187729D-1052-7841-A29B-06724BD79CF2}" destId="{409C4554-B731-F148-873E-F6F7A376B663}" srcOrd="0" destOrd="0" presId="urn:microsoft.com/office/officeart/2009/3/layout/HorizontalOrganizationChart"/>
    <dgm:cxn modelId="{452F91CB-7519-5E42-9E4C-AB6CD6C9D1CE}" type="presParOf" srcId="{409C4554-B731-F148-873E-F6F7A376B663}" destId="{CCEDECD8-0C9B-644C-A49C-79BA1A9AF344}" srcOrd="0" destOrd="0" presId="urn:microsoft.com/office/officeart/2009/3/layout/HorizontalOrganizationChart"/>
    <dgm:cxn modelId="{49136570-87A6-9D45-8E39-D0B385B80CBD}" type="presParOf" srcId="{409C4554-B731-F148-873E-F6F7A376B663}" destId="{1C1579D1-8C96-144A-9942-56C7A5FCCF1C}" srcOrd="1" destOrd="0" presId="urn:microsoft.com/office/officeart/2009/3/layout/HorizontalOrganizationChart"/>
    <dgm:cxn modelId="{7F91BCA4-D40B-C24F-9FA1-658DD5F240F8}" type="presParOf" srcId="{2187729D-1052-7841-A29B-06724BD79CF2}" destId="{323D5C9E-2269-9847-8DF3-ABAB4F3FFB57}" srcOrd="1" destOrd="0" presId="urn:microsoft.com/office/officeart/2009/3/layout/HorizontalOrganizationChart"/>
    <dgm:cxn modelId="{3A49F5BC-01D9-BC47-BCBB-5BA011779B88}" type="presParOf" srcId="{323D5C9E-2269-9847-8DF3-ABAB4F3FFB57}" destId="{54D95217-508A-6B43-8FEA-AE5E580D57BD}" srcOrd="0" destOrd="0" presId="urn:microsoft.com/office/officeart/2009/3/layout/HorizontalOrganizationChart"/>
    <dgm:cxn modelId="{6D0D14C3-6563-F145-A9B4-BF94259718C7}" type="presParOf" srcId="{323D5C9E-2269-9847-8DF3-ABAB4F3FFB57}" destId="{E923D5EA-F439-294C-AD33-851FEFB7E816}" srcOrd="1" destOrd="0" presId="urn:microsoft.com/office/officeart/2009/3/layout/HorizontalOrganizationChart"/>
    <dgm:cxn modelId="{6C1E2FA7-EF70-434A-8E96-F4F9C3E7C1DD}" type="presParOf" srcId="{E923D5EA-F439-294C-AD33-851FEFB7E816}" destId="{1E31B902-4E3A-8046-BE5A-2834D8F34DBF}" srcOrd="0" destOrd="0" presId="urn:microsoft.com/office/officeart/2009/3/layout/HorizontalOrganizationChart"/>
    <dgm:cxn modelId="{F7DC4F37-DA45-F341-86B4-AEE4CE3DD139}" type="presParOf" srcId="{1E31B902-4E3A-8046-BE5A-2834D8F34DBF}" destId="{F681FF4A-A229-8040-8AA8-5FB13CC16D8E}" srcOrd="0" destOrd="0" presId="urn:microsoft.com/office/officeart/2009/3/layout/HorizontalOrganizationChart"/>
    <dgm:cxn modelId="{68D018F3-AFC0-BB43-9D9D-6574BD433AF8}" type="presParOf" srcId="{1E31B902-4E3A-8046-BE5A-2834D8F34DBF}" destId="{0AFF3C09-B899-264F-84D2-610628136EA5}" srcOrd="1" destOrd="0" presId="urn:microsoft.com/office/officeart/2009/3/layout/HorizontalOrganizationChart"/>
    <dgm:cxn modelId="{F5F95A2E-8A40-F14B-A438-B9171851DD59}" type="presParOf" srcId="{E923D5EA-F439-294C-AD33-851FEFB7E816}" destId="{E7A9C6FC-7AE1-B645-81FF-CADD0F5810CB}" srcOrd="1" destOrd="0" presId="urn:microsoft.com/office/officeart/2009/3/layout/HorizontalOrganizationChart"/>
    <dgm:cxn modelId="{ACB7C0A3-6A66-5341-BF75-1FD6D97FBCB1}" type="presParOf" srcId="{E923D5EA-F439-294C-AD33-851FEFB7E816}" destId="{9AD42B26-4864-1C48-AEC7-7C813DA684D9}" srcOrd="2" destOrd="0" presId="urn:microsoft.com/office/officeart/2009/3/layout/HorizontalOrganizationChart"/>
    <dgm:cxn modelId="{3BCB9592-C729-6E4F-83AC-404061B4C56D}" type="presParOf" srcId="{323D5C9E-2269-9847-8DF3-ABAB4F3FFB57}" destId="{E923FCEB-984F-AB40-A506-9840E515E997}" srcOrd="2" destOrd="0" presId="urn:microsoft.com/office/officeart/2009/3/layout/HorizontalOrganizationChart"/>
    <dgm:cxn modelId="{548B885B-FE2A-8640-84AE-FD82A1073BC3}" type="presParOf" srcId="{323D5C9E-2269-9847-8DF3-ABAB4F3FFB57}" destId="{93E7704F-7997-2F4A-8040-32DF3A94F036}" srcOrd="3" destOrd="0" presId="urn:microsoft.com/office/officeart/2009/3/layout/HorizontalOrganizationChart"/>
    <dgm:cxn modelId="{4B7D5A37-BC21-2C47-8CF2-797778E8A535}" type="presParOf" srcId="{93E7704F-7997-2F4A-8040-32DF3A94F036}" destId="{FC16DE6B-B1C3-1241-8A45-5C07B3BE6278}" srcOrd="0" destOrd="0" presId="urn:microsoft.com/office/officeart/2009/3/layout/HorizontalOrganizationChart"/>
    <dgm:cxn modelId="{41793ABF-B8EF-8549-9333-0DDDF8D9E8D1}" type="presParOf" srcId="{FC16DE6B-B1C3-1241-8A45-5C07B3BE6278}" destId="{772A51DA-591C-C743-A7D8-064D70EA34F9}" srcOrd="0" destOrd="0" presId="urn:microsoft.com/office/officeart/2009/3/layout/HorizontalOrganizationChart"/>
    <dgm:cxn modelId="{96B4C659-CAAA-3B40-BF64-489596EC7279}" type="presParOf" srcId="{FC16DE6B-B1C3-1241-8A45-5C07B3BE6278}" destId="{C7E96B4A-29B1-974B-A4DE-6CCD48A7B308}" srcOrd="1" destOrd="0" presId="urn:microsoft.com/office/officeart/2009/3/layout/HorizontalOrganizationChart"/>
    <dgm:cxn modelId="{86C3B24D-B051-3F40-9059-54724DFE6A90}" type="presParOf" srcId="{93E7704F-7997-2F4A-8040-32DF3A94F036}" destId="{3738C1D2-6089-524D-B2B5-44DCE48DE981}" srcOrd="1" destOrd="0" presId="urn:microsoft.com/office/officeart/2009/3/layout/HorizontalOrganizationChart"/>
    <dgm:cxn modelId="{A140626D-A12F-E74A-B7BE-7742D3253DF1}" type="presParOf" srcId="{93E7704F-7997-2F4A-8040-32DF3A94F036}" destId="{A67BB6E4-D16B-CB41-8775-0DA84321704F}" srcOrd="2" destOrd="0" presId="urn:microsoft.com/office/officeart/2009/3/layout/HorizontalOrganizationChart"/>
    <dgm:cxn modelId="{A10FA1AF-84A2-5843-B616-96F5EC51053E}" type="presParOf" srcId="{323D5C9E-2269-9847-8DF3-ABAB4F3FFB57}" destId="{FF6C4C1A-D82B-B443-96F7-B8AC5E31A92D}" srcOrd="4" destOrd="0" presId="urn:microsoft.com/office/officeart/2009/3/layout/HorizontalOrganizationChart"/>
    <dgm:cxn modelId="{64B02DAB-E144-B444-8C8C-E1F29628CE82}" type="presParOf" srcId="{323D5C9E-2269-9847-8DF3-ABAB4F3FFB57}" destId="{044B61F3-F997-9E44-B394-2527D1B03922}" srcOrd="5" destOrd="0" presId="urn:microsoft.com/office/officeart/2009/3/layout/HorizontalOrganizationChart"/>
    <dgm:cxn modelId="{2754F3E9-AAA7-864E-A545-AE05D3E41336}" type="presParOf" srcId="{044B61F3-F997-9E44-B394-2527D1B03922}" destId="{F769208E-F92C-2E4F-9970-96CCCE8B8908}" srcOrd="0" destOrd="0" presId="urn:microsoft.com/office/officeart/2009/3/layout/HorizontalOrganizationChart"/>
    <dgm:cxn modelId="{0F00B39F-5792-EB42-9904-61C57AB89CC8}" type="presParOf" srcId="{F769208E-F92C-2E4F-9970-96CCCE8B8908}" destId="{2DF6F16E-8C62-9D48-B950-7EAD58A00812}" srcOrd="0" destOrd="0" presId="urn:microsoft.com/office/officeart/2009/3/layout/HorizontalOrganizationChart"/>
    <dgm:cxn modelId="{BC3F631A-B47B-8644-B47D-1725B836CE91}" type="presParOf" srcId="{F769208E-F92C-2E4F-9970-96CCCE8B8908}" destId="{C0F8E8AE-8A25-7C43-8D0F-B5BA17383D1E}" srcOrd="1" destOrd="0" presId="urn:microsoft.com/office/officeart/2009/3/layout/HorizontalOrganizationChart"/>
    <dgm:cxn modelId="{2232DA16-2109-2B41-9B85-FFB4260C21C4}" type="presParOf" srcId="{044B61F3-F997-9E44-B394-2527D1B03922}" destId="{8D230FFF-C1C3-634A-B051-FB36DBE8A4EB}" srcOrd="1" destOrd="0" presId="urn:microsoft.com/office/officeart/2009/3/layout/HorizontalOrganizationChart"/>
    <dgm:cxn modelId="{A5F8A6B8-C04B-1946-8572-6BFB8095F59D}" type="presParOf" srcId="{044B61F3-F997-9E44-B394-2527D1B03922}" destId="{9341126F-D958-8F44-94B7-B7724B75A6E9}" srcOrd="2" destOrd="0" presId="urn:microsoft.com/office/officeart/2009/3/layout/HorizontalOrganizationChart"/>
    <dgm:cxn modelId="{0B40995B-A5B2-2B45-9460-BDA782196F6D}" type="presParOf" srcId="{323D5C9E-2269-9847-8DF3-ABAB4F3FFB57}" destId="{9BC8A2C6-6996-1E4B-B98A-12A532B3AB7B}" srcOrd="6" destOrd="0" presId="urn:microsoft.com/office/officeart/2009/3/layout/HorizontalOrganizationChart"/>
    <dgm:cxn modelId="{9506A8AF-0ABB-964E-B00D-79B03F012EA1}" type="presParOf" srcId="{323D5C9E-2269-9847-8DF3-ABAB4F3FFB57}" destId="{9E24E1A2-66C2-924F-8672-7FEF199997C6}" srcOrd="7" destOrd="0" presId="urn:microsoft.com/office/officeart/2009/3/layout/HorizontalOrganizationChart"/>
    <dgm:cxn modelId="{774FCDFF-D81E-CA49-B24E-27BC3C715604}" type="presParOf" srcId="{9E24E1A2-66C2-924F-8672-7FEF199997C6}" destId="{8F16EBD5-D91C-E242-AA4A-A58AE364C5C8}" srcOrd="0" destOrd="0" presId="urn:microsoft.com/office/officeart/2009/3/layout/HorizontalOrganizationChart"/>
    <dgm:cxn modelId="{58D97C3A-BEA4-A145-B4B0-1981695428B0}" type="presParOf" srcId="{8F16EBD5-D91C-E242-AA4A-A58AE364C5C8}" destId="{3EED0D4E-1119-6A4E-8215-F7DA2B44E0EB}" srcOrd="0" destOrd="0" presId="urn:microsoft.com/office/officeart/2009/3/layout/HorizontalOrganizationChart"/>
    <dgm:cxn modelId="{2E51579E-6F87-D548-8DB9-C33CE189B106}" type="presParOf" srcId="{8F16EBD5-D91C-E242-AA4A-A58AE364C5C8}" destId="{168DA083-A8D4-0048-BCA7-052621A93C6D}" srcOrd="1" destOrd="0" presId="urn:microsoft.com/office/officeart/2009/3/layout/HorizontalOrganizationChart"/>
    <dgm:cxn modelId="{67785240-2FF5-A74E-979E-1056260630C6}" type="presParOf" srcId="{9E24E1A2-66C2-924F-8672-7FEF199997C6}" destId="{F967BFB5-2E07-D249-8F1F-A90025B40F6B}" srcOrd="1" destOrd="0" presId="urn:microsoft.com/office/officeart/2009/3/layout/HorizontalOrganizationChart"/>
    <dgm:cxn modelId="{A65997C6-2522-4848-9AD5-92F066EEF0AF}" type="presParOf" srcId="{9E24E1A2-66C2-924F-8672-7FEF199997C6}" destId="{B2DD0700-EE8C-514B-A715-1572DBA2934D}" srcOrd="2" destOrd="0" presId="urn:microsoft.com/office/officeart/2009/3/layout/HorizontalOrganizationChart"/>
    <dgm:cxn modelId="{0F98355D-C161-6947-8564-0231FEADF1DB}" type="presParOf" srcId="{2187729D-1052-7841-A29B-06724BD79CF2}" destId="{E31DC8FA-E29A-2846-9CCD-FA4E800100FF}" srcOrd="2" destOrd="0" presId="urn:microsoft.com/office/officeart/2009/3/layout/HorizontalOrganizationChart"/>
    <dgm:cxn modelId="{EFFA34FD-6743-814F-87EB-CDD16ED8A5F4}" type="presParOf" srcId="{8B3DD245-DC74-0349-BC89-2CE68BFA0C1B}" destId="{B4A923C1-21C7-984F-BA74-CCBD1A451DF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90982-7A4D-9A45-A37D-4BB438033AD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8C49BD58-413F-D247-98F1-3DB37507D179}">
      <dgm:prSet custT="1"/>
      <dgm:spPr/>
      <dgm:t>
        <a:bodyPr/>
        <a:lstStyle/>
        <a:p>
          <a:r>
            <a:rPr kumimoji="1" lang="zh-CN" altLang="en-US" sz="1200"/>
            <a:t>短任务</a:t>
          </a:r>
          <a:endParaRPr lang="zh-CN" altLang="en-US" sz="1200"/>
        </a:p>
      </dgm:t>
    </dgm:pt>
    <dgm:pt modelId="{E390E664-1D6C-864B-B7D2-23C2EDEB6CCA}" type="parTrans" cxnId="{66D951E3-EB95-F84A-B4CA-BC5B65036CC1}">
      <dgm:prSet/>
      <dgm:spPr/>
      <dgm:t>
        <a:bodyPr/>
        <a:lstStyle/>
        <a:p>
          <a:endParaRPr lang="zh-CN" altLang="en-US"/>
        </a:p>
      </dgm:t>
    </dgm:pt>
    <dgm:pt modelId="{3F87C56E-E4C7-0A4B-9967-AE34CCE4EBA1}" type="sibTrans" cxnId="{66D951E3-EB95-F84A-B4CA-BC5B65036CC1}">
      <dgm:prSet/>
      <dgm:spPr/>
      <dgm:t>
        <a:bodyPr/>
        <a:lstStyle/>
        <a:p>
          <a:endParaRPr lang="zh-CN" altLang="en-US"/>
        </a:p>
      </dgm:t>
    </dgm:pt>
    <dgm:pt modelId="{848D5EB8-8ACE-7049-8691-B4439ACED2CC}">
      <dgm:prSet custT="1"/>
      <dgm:spPr/>
      <dgm:t>
        <a:bodyPr/>
        <a:lstStyle/>
        <a:p>
          <a:r>
            <a:rPr kumimoji="1" lang="en-US" sz="1200" dirty="0" err="1"/>
            <a:t>clickhouse</a:t>
          </a:r>
          <a:endParaRPr lang="zh-CN" sz="1200" dirty="0"/>
        </a:p>
      </dgm:t>
    </dgm:pt>
    <dgm:pt modelId="{E1AD0394-AA42-9345-BFC4-2646EA5E9840}" type="parTrans" cxnId="{66A1F10F-E098-8542-83D2-5CACCB663720}">
      <dgm:prSet/>
      <dgm:spPr/>
      <dgm:t>
        <a:bodyPr/>
        <a:lstStyle/>
        <a:p>
          <a:endParaRPr lang="zh-CN" altLang="en-US" sz="1200"/>
        </a:p>
      </dgm:t>
    </dgm:pt>
    <dgm:pt modelId="{436BA56C-3D59-D042-BDAE-C3A4344BBDF9}" type="sibTrans" cxnId="{66A1F10F-E098-8542-83D2-5CACCB663720}">
      <dgm:prSet/>
      <dgm:spPr/>
      <dgm:t>
        <a:bodyPr/>
        <a:lstStyle/>
        <a:p>
          <a:endParaRPr lang="zh-CN" altLang="en-US"/>
        </a:p>
      </dgm:t>
    </dgm:pt>
    <dgm:pt modelId="{F552CE3F-94DE-AF41-8B60-08072D8C5D4C}">
      <dgm:prSet custT="1"/>
      <dgm:spPr/>
      <dgm:t>
        <a:bodyPr/>
        <a:lstStyle/>
        <a:p>
          <a:r>
            <a:rPr kumimoji="1" lang="en-US" sz="1200" dirty="0" err="1"/>
            <a:t>mysql</a:t>
          </a:r>
          <a:endParaRPr lang="zh-CN" sz="1200" dirty="0"/>
        </a:p>
      </dgm:t>
    </dgm:pt>
    <dgm:pt modelId="{B20D375B-1DAE-3A40-87BD-CA5EBBEE3C30}" type="parTrans" cxnId="{750B4B9E-AFFE-3143-9708-38FCA86D98BD}">
      <dgm:prSet/>
      <dgm:spPr/>
      <dgm:t>
        <a:bodyPr/>
        <a:lstStyle/>
        <a:p>
          <a:endParaRPr lang="zh-CN" altLang="en-US" sz="1200"/>
        </a:p>
      </dgm:t>
    </dgm:pt>
    <dgm:pt modelId="{84A71902-E248-534D-B81C-BC88719962B1}" type="sibTrans" cxnId="{750B4B9E-AFFE-3143-9708-38FCA86D98BD}">
      <dgm:prSet/>
      <dgm:spPr/>
      <dgm:t>
        <a:bodyPr/>
        <a:lstStyle/>
        <a:p>
          <a:endParaRPr lang="zh-CN" altLang="en-US"/>
        </a:p>
      </dgm:t>
    </dgm:pt>
    <dgm:pt modelId="{60D7274A-89A6-5B46-B18A-2F1FC1B57C83}">
      <dgm:prSet custT="1"/>
      <dgm:spPr/>
      <dgm:t>
        <a:bodyPr/>
        <a:lstStyle/>
        <a:p>
          <a:r>
            <a:rPr kumimoji="1" lang="zh-CN" sz="1200" dirty="0"/>
            <a:t>部分</a:t>
          </a:r>
          <a:r>
            <a:rPr kumimoji="1" lang="en-US" sz="1200" dirty="0"/>
            <a:t>spark</a:t>
          </a:r>
          <a:r>
            <a:rPr kumimoji="1" lang="zh-CN" sz="1200" dirty="0"/>
            <a:t> </a:t>
          </a:r>
          <a:r>
            <a:rPr kumimoji="1" lang="en-US" sz="1200" dirty="0" err="1"/>
            <a:t>sql</a:t>
          </a:r>
          <a:endParaRPr lang="zh-CN" sz="1200" dirty="0"/>
        </a:p>
      </dgm:t>
    </dgm:pt>
    <dgm:pt modelId="{23978974-64A9-4948-91CE-DC1DBD044856}" type="parTrans" cxnId="{5BBBA02D-FB26-5B43-B196-B7E84182B8E2}">
      <dgm:prSet/>
      <dgm:spPr/>
      <dgm:t>
        <a:bodyPr/>
        <a:lstStyle/>
        <a:p>
          <a:endParaRPr lang="zh-CN" altLang="en-US" sz="1200"/>
        </a:p>
      </dgm:t>
    </dgm:pt>
    <dgm:pt modelId="{E9F2955C-30CC-7D4D-87A1-B870840F2307}" type="sibTrans" cxnId="{5BBBA02D-FB26-5B43-B196-B7E84182B8E2}">
      <dgm:prSet/>
      <dgm:spPr/>
      <dgm:t>
        <a:bodyPr/>
        <a:lstStyle/>
        <a:p>
          <a:endParaRPr lang="zh-CN" altLang="en-US"/>
        </a:p>
      </dgm:t>
    </dgm:pt>
    <dgm:pt modelId="{78EFB921-E4EC-B440-BE82-52E0EC0F6EBE}">
      <dgm:prSet custT="1"/>
      <dgm:spPr/>
      <dgm:t>
        <a:bodyPr/>
        <a:lstStyle/>
        <a:p>
          <a:r>
            <a:rPr kumimoji="1" lang="zh-CN" altLang="en-US" sz="1200"/>
            <a:t>长任务</a:t>
          </a:r>
          <a:endParaRPr lang="zh-CN" altLang="en-US" sz="1200"/>
        </a:p>
      </dgm:t>
    </dgm:pt>
    <dgm:pt modelId="{96FB947A-36F8-674F-A97D-035E6BD49FA4}" type="parTrans" cxnId="{E10E2213-B4F2-3545-B59D-BC3FDC2F2F3B}">
      <dgm:prSet/>
      <dgm:spPr/>
      <dgm:t>
        <a:bodyPr/>
        <a:lstStyle/>
        <a:p>
          <a:endParaRPr lang="zh-CN" altLang="en-US"/>
        </a:p>
      </dgm:t>
    </dgm:pt>
    <dgm:pt modelId="{F22D299F-D568-F94A-B1F7-37BBE68AA17E}" type="sibTrans" cxnId="{E10E2213-B4F2-3545-B59D-BC3FDC2F2F3B}">
      <dgm:prSet/>
      <dgm:spPr/>
      <dgm:t>
        <a:bodyPr/>
        <a:lstStyle/>
        <a:p>
          <a:endParaRPr lang="zh-CN" altLang="en-US"/>
        </a:p>
      </dgm:t>
    </dgm:pt>
    <dgm:pt modelId="{BC22EE7D-74E1-454F-A9B5-D2449DAF2C7F}">
      <dgm:prSet custT="1"/>
      <dgm:spPr/>
      <dgm:t>
        <a:bodyPr/>
        <a:lstStyle/>
        <a:p>
          <a:r>
            <a:rPr kumimoji="1" lang="zh-CN" sz="1200" dirty="0"/>
            <a:t>部分</a:t>
          </a:r>
          <a:r>
            <a:rPr kumimoji="1" lang="en-US" sz="1200" dirty="0"/>
            <a:t>spark</a:t>
          </a:r>
          <a:r>
            <a:rPr kumimoji="1" lang="zh-CN" sz="1200" dirty="0"/>
            <a:t> </a:t>
          </a:r>
          <a:r>
            <a:rPr kumimoji="1" lang="en-US" sz="1200" dirty="0" err="1"/>
            <a:t>sql</a:t>
          </a:r>
          <a:endParaRPr lang="zh-CN" sz="1200" dirty="0"/>
        </a:p>
      </dgm:t>
    </dgm:pt>
    <dgm:pt modelId="{C1CCE576-A3D7-4140-8CE8-1F963DA7BE9A}" type="parTrans" cxnId="{9C70B9AD-39CB-654C-B2DE-AEB8BE804DEA}">
      <dgm:prSet/>
      <dgm:spPr/>
      <dgm:t>
        <a:bodyPr/>
        <a:lstStyle/>
        <a:p>
          <a:endParaRPr lang="zh-CN" altLang="en-US" sz="1200"/>
        </a:p>
      </dgm:t>
    </dgm:pt>
    <dgm:pt modelId="{CB2935CD-D7BC-7A4D-B791-45C563CE98C1}" type="sibTrans" cxnId="{9C70B9AD-39CB-654C-B2DE-AEB8BE804DEA}">
      <dgm:prSet/>
      <dgm:spPr/>
      <dgm:t>
        <a:bodyPr/>
        <a:lstStyle/>
        <a:p>
          <a:endParaRPr lang="zh-CN" altLang="en-US"/>
        </a:p>
      </dgm:t>
    </dgm:pt>
    <dgm:pt modelId="{E9044378-601D-9E47-A705-3D0D350E7C65}" type="pres">
      <dgm:prSet presAssocID="{BBA90982-7A4D-9A45-A37D-4BB438033A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B9B376-E090-AA4B-83FB-E9E7CF342793}" type="pres">
      <dgm:prSet presAssocID="{8C49BD58-413F-D247-98F1-3DB37507D179}" presName="hierRoot1" presStyleCnt="0">
        <dgm:presLayoutVars>
          <dgm:hierBranch val="init"/>
        </dgm:presLayoutVars>
      </dgm:prSet>
      <dgm:spPr/>
    </dgm:pt>
    <dgm:pt modelId="{3C8B531C-2ACE-294F-9C61-E987069D2501}" type="pres">
      <dgm:prSet presAssocID="{8C49BD58-413F-D247-98F1-3DB37507D179}" presName="rootComposite1" presStyleCnt="0"/>
      <dgm:spPr/>
    </dgm:pt>
    <dgm:pt modelId="{C459F12C-89E1-3E41-B059-869E59746F8E}" type="pres">
      <dgm:prSet presAssocID="{8C49BD58-413F-D247-98F1-3DB37507D179}" presName="rootText1" presStyleLbl="node0" presStyleIdx="0" presStyleCnt="2">
        <dgm:presLayoutVars>
          <dgm:chPref val="3"/>
        </dgm:presLayoutVars>
      </dgm:prSet>
      <dgm:spPr/>
    </dgm:pt>
    <dgm:pt modelId="{1C8F7BA5-4005-E643-9E7B-CCBCF913CB84}" type="pres">
      <dgm:prSet presAssocID="{8C49BD58-413F-D247-98F1-3DB37507D179}" presName="rootConnector1" presStyleLbl="node1" presStyleIdx="0" presStyleCnt="0"/>
      <dgm:spPr/>
    </dgm:pt>
    <dgm:pt modelId="{2115749B-3666-574A-B273-4C86C3A0CC6B}" type="pres">
      <dgm:prSet presAssocID="{8C49BD58-413F-D247-98F1-3DB37507D179}" presName="hierChild2" presStyleCnt="0"/>
      <dgm:spPr/>
    </dgm:pt>
    <dgm:pt modelId="{D9C2A8BF-5025-B048-A0B0-F4540DE12BDF}" type="pres">
      <dgm:prSet presAssocID="{E1AD0394-AA42-9345-BFC4-2646EA5E9840}" presName="Name64" presStyleLbl="parChTrans1D2" presStyleIdx="0" presStyleCnt="4"/>
      <dgm:spPr/>
    </dgm:pt>
    <dgm:pt modelId="{25DCE00F-3AE7-F248-B530-D1A92889550C}" type="pres">
      <dgm:prSet presAssocID="{848D5EB8-8ACE-7049-8691-B4439ACED2CC}" presName="hierRoot2" presStyleCnt="0">
        <dgm:presLayoutVars>
          <dgm:hierBranch val="init"/>
        </dgm:presLayoutVars>
      </dgm:prSet>
      <dgm:spPr/>
    </dgm:pt>
    <dgm:pt modelId="{271D1EE1-5917-C848-90CE-5F979E19692C}" type="pres">
      <dgm:prSet presAssocID="{848D5EB8-8ACE-7049-8691-B4439ACED2CC}" presName="rootComposite" presStyleCnt="0"/>
      <dgm:spPr/>
    </dgm:pt>
    <dgm:pt modelId="{9E5C48E9-4B7D-1D40-A856-212EF13812FC}" type="pres">
      <dgm:prSet presAssocID="{848D5EB8-8ACE-7049-8691-B4439ACED2CC}" presName="rootText" presStyleLbl="node2" presStyleIdx="0" presStyleCnt="4">
        <dgm:presLayoutVars>
          <dgm:chPref val="3"/>
        </dgm:presLayoutVars>
      </dgm:prSet>
      <dgm:spPr/>
    </dgm:pt>
    <dgm:pt modelId="{57DE0B5E-CC72-BF4B-8315-31FC5A7380AE}" type="pres">
      <dgm:prSet presAssocID="{848D5EB8-8ACE-7049-8691-B4439ACED2CC}" presName="rootConnector" presStyleLbl="node2" presStyleIdx="0" presStyleCnt="4"/>
      <dgm:spPr/>
    </dgm:pt>
    <dgm:pt modelId="{82A06D96-294D-7A4B-879B-5D80C603E3E5}" type="pres">
      <dgm:prSet presAssocID="{848D5EB8-8ACE-7049-8691-B4439ACED2CC}" presName="hierChild4" presStyleCnt="0"/>
      <dgm:spPr/>
    </dgm:pt>
    <dgm:pt modelId="{831ACFC4-B8BD-2D4A-999F-F3D32FA3B442}" type="pres">
      <dgm:prSet presAssocID="{848D5EB8-8ACE-7049-8691-B4439ACED2CC}" presName="hierChild5" presStyleCnt="0"/>
      <dgm:spPr/>
    </dgm:pt>
    <dgm:pt modelId="{E3F6C4CC-AA1E-6947-AFCE-26AF0218B31C}" type="pres">
      <dgm:prSet presAssocID="{B20D375B-1DAE-3A40-87BD-CA5EBBEE3C30}" presName="Name64" presStyleLbl="parChTrans1D2" presStyleIdx="1" presStyleCnt="4"/>
      <dgm:spPr/>
    </dgm:pt>
    <dgm:pt modelId="{AA596366-860A-874F-971D-BEB382B01844}" type="pres">
      <dgm:prSet presAssocID="{F552CE3F-94DE-AF41-8B60-08072D8C5D4C}" presName="hierRoot2" presStyleCnt="0">
        <dgm:presLayoutVars>
          <dgm:hierBranch val="init"/>
        </dgm:presLayoutVars>
      </dgm:prSet>
      <dgm:spPr/>
    </dgm:pt>
    <dgm:pt modelId="{747D44F3-F1F6-6D42-BF61-C69A1F8E36B9}" type="pres">
      <dgm:prSet presAssocID="{F552CE3F-94DE-AF41-8B60-08072D8C5D4C}" presName="rootComposite" presStyleCnt="0"/>
      <dgm:spPr/>
    </dgm:pt>
    <dgm:pt modelId="{5471E751-D03F-5842-A6B0-ECDDC69314A3}" type="pres">
      <dgm:prSet presAssocID="{F552CE3F-94DE-AF41-8B60-08072D8C5D4C}" presName="rootText" presStyleLbl="node2" presStyleIdx="1" presStyleCnt="4">
        <dgm:presLayoutVars>
          <dgm:chPref val="3"/>
        </dgm:presLayoutVars>
      </dgm:prSet>
      <dgm:spPr/>
    </dgm:pt>
    <dgm:pt modelId="{F3BC6E13-4934-F04B-9D3C-973A73FA7476}" type="pres">
      <dgm:prSet presAssocID="{F552CE3F-94DE-AF41-8B60-08072D8C5D4C}" presName="rootConnector" presStyleLbl="node2" presStyleIdx="1" presStyleCnt="4"/>
      <dgm:spPr/>
    </dgm:pt>
    <dgm:pt modelId="{2AEE8CF5-86E1-9949-908D-4B929B142012}" type="pres">
      <dgm:prSet presAssocID="{F552CE3F-94DE-AF41-8B60-08072D8C5D4C}" presName="hierChild4" presStyleCnt="0"/>
      <dgm:spPr/>
    </dgm:pt>
    <dgm:pt modelId="{4A37C3EB-9FE5-D848-A427-914616340971}" type="pres">
      <dgm:prSet presAssocID="{F552CE3F-94DE-AF41-8B60-08072D8C5D4C}" presName="hierChild5" presStyleCnt="0"/>
      <dgm:spPr/>
    </dgm:pt>
    <dgm:pt modelId="{81BB2167-5151-604C-B96F-E1F62C2B43FE}" type="pres">
      <dgm:prSet presAssocID="{23978974-64A9-4948-91CE-DC1DBD044856}" presName="Name64" presStyleLbl="parChTrans1D2" presStyleIdx="2" presStyleCnt="4"/>
      <dgm:spPr/>
    </dgm:pt>
    <dgm:pt modelId="{755C7F78-85B6-9E49-91AD-DC2EA180BB98}" type="pres">
      <dgm:prSet presAssocID="{60D7274A-89A6-5B46-B18A-2F1FC1B57C83}" presName="hierRoot2" presStyleCnt="0">
        <dgm:presLayoutVars>
          <dgm:hierBranch val="init"/>
        </dgm:presLayoutVars>
      </dgm:prSet>
      <dgm:spPr/>
    </dgm:pt>
    <dgm:pt modelId="{73519843-DB9D-C247-8C82-2170D4B6B17B}" type="pres">
      <dgm:prSet presAssocID="{60D7274A-89A6-5B46-B18A-2F1FC1B57C83}" presName="rootComposite" presStyleCnt="0"/>
      <dgm:spPr/>
    </dgm:pt>
    <dgm:pt modelId="{98DEBF55-7BEA-CB47-8395-793B8C84A77F}" type="pres">
      <dgm:prSet presAssocID="{60D7274A-89A6-5B46-B18A-2F1FC1B57C83}" presName="rootText" presStyleLbl="node2" presStyleIdx="2" presStyleCnt="4">
        <dgm:presLayoutVars>
          <dgm:chPref val="3"/>
        </dgm:presLayoutVars>
      </dgm:prSet>
      <dgm:spPr/>
    </dgm:pt>
    <dgm:pt modelId="{394D37D8-F466-0041-ABA1-448198C19B3A}" type="pres">
      <dgm:prSet presAssocID="{60D7274A-89A6-5B46-B18A-2F1FC1B57C83}" presName="rootConnector" presStyleLbl="node2" presStyleIdx="2" presStyleCnt="4"/>
      <dgm:spPr/>
    </dgm:pt>
    <dgm:pt modelId="{028168DB-BB8F-AC41-AB70-768FA11F9B5D}" type="pres">
      <dgm:prSet presAssocID="{60D7274A-89A6-5B46-B18A-2F1FC1B57C83}" presName="hierChild4" presStyleCnt="0"/>
      <dgm:spPr/>
    </dgm:pt>
    <dgm:pt modelId="{069E5669-3F38-B443-98CF-742453470B9A}" type="pres">
      <dgm:prSet presAssocID="{60D7274A-89A6-5B46-B18A-2F1FC1B57C83}" presName="hierChild5" presStyleCnt="0"/>
      <dgm:spPr/>
    </dgm:pt>
    <dgm:pt modelId="{988EAC80-6C9C-5C48-80D8-3C39A246BC87}" type="pres">
      <dgm:prSet presAssocID="{8C49BD58-413F-D247-98F1-3DB37507D179}" presName="hierChild3" presStyleCnt="0"/>
      <dgm:spPr/>
    </dgm:pt>
    <dgm:pt modelId="{AD488499-92C5-BC4C-A10B-7F44E9B83B9C}" type="pres">
      <dgm:prSet presAssocID="{78EFB921-E4EC-B440-BE82-52E0EC0F6EBE}" presName="hierRoot1" presStyleCnt="0">
        <dgm:presLayoutVars>
          <dgm:hierBranch val="init"/>
        </dgm:presLayoutVars>
      </dgm:prSet>
      <dgm:spPr/>
    </dgm:pt>
    <dgm:pt modelId="{1CD807DB-1DF6-2D49-A790-0317E374592E}" type="pres">
      <dgm:prSet presAssocID="{78EFB921-E4EC-B440-BE82-52E0EC0F6EBE}" presName="rootComposite1" presStyleCnt="0"/>
      <dgm:spPr/>
    </dgm:pt>
    <dgm:pt modelId="{2C8F6D11-914C-644F-8DC6-613888DACF2A}" type="pres">
      <dgm:prSet presAssocID="{78EFB921-E4EC-B440-BE82-52E0EC0F6EBE}" presName="rootText1" presStyleLbl="node0" presStyleIdx="1" presStyleCnt="2">
        <dgm:presLayoutVars>
          <dgm:chPref val="3"/>
        </dgm:presLayoutVars>
      </dgm:prSet>
      <dgm:spPr/>
    </dgm:pt>
    <dgm:pt modelId="{8A031262-DBB6-4744-8777-A9B10DEAA24D}" type="pres">
      <dgm:prSet presAssocID="{78EFB921-E4EC-B440-BE82-52E0EC0F6EBE}" presName="rootConnector1" presStyleLbl="node1" presStyleIdx="0" presStyleCnt="0"/>
      <dgm:spPr/>
    </dgm:pt>
    <dgm:pt modelId="{CC1E311C-FC9E-8C46-B072-DE96F41545F8}" type="pres">
      <dgm:prSet presAssocID="{78EFB921-E4EC-B440-BE82-52E0EC0F6EBE}" presName="hierChild2" presStyleCnt="0"/>
      <dgm:spPr/>
    </dgm:pt>
    <dgm:pt modelId="{C7A5AD23-B968-F44B-ACB7-0560808C1378}" type="pres">
      <dgm:prSet presAssocID="{C1CCE576-A3D7-4140-8CE8-1F963DA7BE9A}" presName="Name64" presStyleLbl="parChTrans1D2" presStyleIdx="3" presStyleCnt="4"/>
      <dgm:spPr/>
    </dgm:pt>
    <dgm:pt modelId="{3B9E127D-A554-3846-BCB8-E945D9200640}" type="pres">
      <dgm:prSet presAssocID="{BC22EE7D-74E1-454F-A9B5-D2449DAF2C7F}" presName="hierRoot2" presStyleCnt="0">
        <dgm:presLayoutVars>
          <dgm:hierBranch val="init"/>
        </dgm:presLayoutVars>
      </dgm:prSet>
      <dgm:spPr/>
    </dgm:pt>
    <dgm:pt modelId="{F2C2460B-742E-DF4E-89C8-C2C2D6B9C353}" type="pres">
      <dgm:prSet presAssocID="{BC22EE7D-74E1-454F-A9B5-D2449DAF2C7F}" presName="rootComposite" presStyleCnt="0"/>
      <dgm:spPr/>
    </dgm:pt>
    <dgm:pt modelId="{64DFD8C3-6990-FE46-9B05-5C181B07CE5D}" type="pres">
      <dgm:prSet presAssocID="{BC22EE7D-74E1-454F-A9B5-D2449DAF2C7F}" presName="rootText" presStyleLbl="node2" presStyleIdx="3" presStyleCnt="4">
        <dgm:presLayoutVars>
          <dgm:chPref val="3"/>
        </dgm:presLayoutVars>
      </dgm:prSet>
      <dgm:spPr/>
    </dgm:pt>
    <dgm:pt modelId="{EA9A5DF0-BA1D-8A40-B46C-7574EA985331}" type="pres">
      <dgm:prSet presAssocID="{BC22EE7D-74E1-454F-A9B5-D2449DAF2C7F}" presName="rootConnector" presStyleLbl="node2" presStyleIdx="3" presStyleCnt="4"/>
      <dgm:spPr/>
    </dgm:pt>
    <dgm:pt modelId="{FF6579FD-DD80-054D-A486-A399803AC493}" type="pres">
      <dgm:prSet presAssocID="{BC22EE7D-74E1-454F-A9B5-D2449DAF2C7F}" presName="hierChild4" presStyleCnt="0"/>
      <dgm:spPr/>
    </dgm:pt>
    <dgm:pt modelId="{1070EAFD-0057-6D46-BE69-C20F0EE048D8}" type="pres">
      <dgm:prSet presAssocID="{BC22EE7D-74E1-454F-A9B5-D2449DAF2C7F}" presName="hierChild5" presStyleCnt="0"/>
      <dgm:spPr/>
    </dgm:pt>
    <dgm:pt modelId="{88D9616B-3F25-F44F-9693-0407093AA9A9}" type="pres">
      <dgm:prSet presAssocID="{78EFB921-E4EC-B440-BE82-52E0EC0F6EBE}" presName="hierChild3" presStyleCnt="0"/>
      <dgm:spPr/>
    </dgm:pt>
  </dgm:ptLst>
  <dgm:cxnLst>
    <dgm:cxn modelId="{66A1F10F-E098-8542-83D2-5CACCB663720}" srcId="{8C49BD58-413F-D247-98F1-3DB37507D179}" destId="{848D5EB8-8ACE-7049-8691-B4439ACED2CC}" srcOrd="0" destOrd="0" parTransId="{E1AD0394-AA42-9345-BFC4-2646EA5E9840}" sibTransId="{436BA56C-3D59-D042-BDAE-C3A4344BBDF9}"/>
    <dgm:cxn modelId="{E10E2213-B4F2-3545-B59D-BC3FDC2F2F3B}" srcId="{BBA90982-7A4D-9A45-A37D-4BB438033ADD}" destId="{78EFB921-E4EC-B440-BE82-52E0EC0F6EBE}" srcOrd="1" destOrd="0" parTransId="{96FB947A-36F8-674F-A97D-035E6BD49FA4}" sibTransId="{F22D299F-D568-F94A-B1F7-37BBE68AA17E}"/>
    <dgm:cxn modelId="{0598D817-D311-1B43-B8DC-0328A95D5379}" type="presOf" srcId="{848D5EB8-8ACE-7049-8691-B4439ACED2CC}" destId="{9E5C48E9-4B7D-1D40-A856-212EF13812FC}" srcOrd="0" destOrd="0" presId="urn:microsoft.com/office/officeart/2009/3/layout/HorizontalOrganizationChart"/>
    <dgm:cxn modelId="{166D2922-0CF1-8C4B-98AE-99D96166873B}" type="presOf" srcId="{C1CCE576-A3D7-4140-8CE8-1F963DA7BE9A}" destId="{C7A5AD23-B968-F44B-ACB7-0560808C1378}" srcOrd="0" destOrd="0" presId="urn:microsoft.com/office/officeart/2009/3/layout/HorizontalOrganizationChart"/>
    <dgm:cxn modelId="{5BBBA02D-FB26-5B43-B196-B7E84182B8E2}" srcId="{8C49BD58-413F-D247-98F1-3DB37507D179}" destId="{60D7274A-89A6-5B46-B18A-2F1FC1B57C83}" srcOrd="2" destOrd="0" parTransId="{23978974-64A9-4948-91CE-DC1DBD044856}" sibTransId="{E9F2955C-30CC-7D4D-87A1-B870840F2307}"/>
    <dgm:cxn modelId="{8476B937-6BAB-954E-8BF2-C5267D4F9B6D}" type="presOf" srcId="{8C49BD58-413F-D247-98F1-3DB37507D179}" destId="{C459F12C-89E1-3E41-B059-869E59746F8E}" srcOrd="0" destOrd="0" presId="urn:microsoft.com/office/officeart/2009/3/layout/HorizontalOrganizationChart"/>
    <dgm:cxn modelId="{B1559A3F-A502-3947-A31F-793987813CBA}" type="presOf" srcId="{23978974-64A9-4948-91CE-DC1DBD044856}" destId="{81BB2167-5151-604C-B96F-E1F62C2B43FE}" srcOrd="0" destOrd="0" presId="urn:microsoft.com/office/officeart/2009/3/layout/HorizontalOrganizationChart"/>
    <dgm:cxn modelId="{BE4AB542-A01B-6C43-BC38-5D726ECAAB2A}" type="presOf" srcId="{F552CE3F-94DE-AF41-8B60-08072D8C5D4C}" destId="{F3BC6E13-4934-F04B-9D3C-973A73FA7476}" srcOrd="1" destOrd="0" presId="urn:microsoft.com/office/officeart/2009/3/layout/HorizontalOrganizationChart"/>
    <dgm:cxn modelId="{0CB98449-BDD6-A542-8EC3-837E846F17A3}" type="presOf" srcId="{78EFB921-E4EC-B440-BE82-52E0EC0F6EBE}" destId="{2C8F6D11-914C-644F-8DC6-613888DACF2A}" srcOrd="0" destOrd="0" presId="urn:microsoft.com/office/officeart/2009/3/layout/HorizontalOrganizationChart"/>
    <dgm:cxn modelId="{34952152-13A6-DA43-91CE-B857D6F91C63}" type="presOf" srcId="{BC22EE7D-74E1-454F-A9B5-D2449DAF2C7F}" destId="{EA9A5DF0-BA1D-8A40-B46C-7574EA985331}" srcOrd="1" destOrd="0" presId="urn:microsoft.com/office/officeart/2009/3/layout/HorizontalOrganizationChart"/>
    <dgm:cxn modelId="{62B16759-3A2B-B942-AB81-05927A52F207}" type="presOf" srcId="{8C49BD58-413F-D247-98F1-3DB37507D179}" destId="{1C8F7BA5-4005-E643-9E7B-CCBCF913CB84}" srcOrd="1" destOrd="0" presId="urn:microsoft.com/office/officeart/2009/3/layout/HorizontalOrganizationChart"/>
    <dgm:cxn modelId="{2178EA5E-7838-4044-9216-00206BB04F67}" type="presOf" srcId="{848D5EB8-8ACE-7049-8691-B4439ACED2CC}" destId="{57DE0B5E-CC72-BF4B-8315-31FC5A7380AE}" srcOrd="1" destOrd="0" presId="urn:microsoft.com/office/officeart/2009/3/layout/HorizontalOrganizationChart"/>
    <dgm:cxn modelId="{7FF7156B-CAA2-8F4B-9AD2-88B37AC15E3E}" type="presOf" srcId="{78EFB921-E4EC-B440-BE82-52E0EC0F6EBE}" destId="{8A031262-DBB6-4744-8777-A9B10DEAA24D}" srcOrd="1" destOrd="0" presId="urn:microsoft.com/office/officeart/2009/3/layout/HorizontalOrganizationChart"/>
    <dgm:cxn modelId="{B8ED896C-B4AC-2E41-BB41-57F9A3BC8FDC}" type="presOf" srcId="{BBA90982-7A4D-9A45-A37D-4BB438033ADD}" destId="{E9044378-601D-9E47-A705-3D0D350E7C65}" srcOrd="0" destOrd="0" presId="urn:microsoft.com/office/officeart/2009/3/layout/HorizontalOrganizationChart"/>
    <dgm:cxn modelId="{045DAE70-65B1-314E-A9AF-84D015195634}" type="presOf" srcId="{F552CE3F-94DE-AF41-8B60-08072D8C5D4C}" destId="{5471E751-D03F-5842-A6B0-ECDDC69314A3}" srcOrd="0" destOrd="0" presId="urn:microsoft.com/office/officeart/2009/3/layout/HorizontalOrganizationChart"/>
    <dgm:cxn modelId="{A6740E80-DE81-F349-A485-4FDAF6B7DABB}" type="presOf" srcId="{60D7274A-89A6-5B46-B18A-2F1FC1B57C83}" destId="{394D37D8-F466-0041-ABA1-448198C19B3A}" srcOrd="1" destOrd="0" presId="urn:microsoft.com/office/officeart/2009/3/layout/HorizontalOrganizationChart"/>
    <dgm:cxn modelId="{750B4B9E-AFFE-3143-9708-38FCA86D98BD}" srcId="{8C49BD58-413F-D247-98F1-3DB37507D179}" destId="{F552CE3F-94DE-AF41-8B60-08072D8C5D4C}" srcOrd="1" destOrd="0" parTransId="{B20D375B-1DAE-3A40-87BD-CA5EBBEE3C30}" sibTransId="{84A71902-E248-534D-B81C-BC88719962B1}"/>
    <dgm:cxn modelId="{605FCBA4-8CFC-7240-A226-CDA35996A6D1}" type="presOf" srcId="{E1AD0394-AA42-9345-BFC4-2646EA5E9840}" destId="{D9C2A8BF-5025-B048-A0B0-F4540DE12BDF}" srcOrd="0" destOrd="0" presId="urn:microsoft.com/office/officeart/2009/3/layout/HorizontalOrganizationChart"/>
    <dgm:cxn modelId="{9C70B9AD-39CB-654C-B2DE-AEB8BE804DEA}" srcId="{78EFB921-E4EC-B440-BE82-52E0EC0F6EBE}" destId="{BC22EE7D-74E1-454F-A9B5-D2449DAF2C7F}" srcOrd="0" destOrd="0" parTransId="{C1CCE576-A3D7-4140-8CE8-1F963DA7BE9A}" sibTransId="{CB2935CD-D7BC-7A4D-B791-45C563CE98C1}"/>
    <dgm:cxn modelId="{05740CB1-0A22-B649-AB41-B855EFA3833F}" type="presOf" srcId="{BC22EE7D-74E1-454F-A9B5-D2449DAF2C7F}" destId="{64DFD8C3-6990-FE46-9B05-5C181B07CE5D}" srcOrd="0" destOrd="0" presId="urn:microsoft.com/office/officeart/2009/3/layout/HorizontalOrganizationChart"/>
    <dgm:cxn modelId="{C9C560B9-7A7D-0F4F-AA69-34E2F1D362D1}" type="presOf" srcId="{60D7274A-89A6-5B46-B18A-2F1FC1B57C83}" destId="{98DEBF55-7BEA-CB47-8395-793B8C84A77F}" srcOrd="0" destOrd="0" presId="urn:microsoft.com/office/officeart/2009/3/layout/HorizontalOrganizationChart"/>
    <dgm:cxn modelId="{66D951E3-EB95-F84A-B4CA-BC5B65036CC1}" srcId="{BBA90982-7A4D-9A45-A37D-4BB438033ADD}" destId="{8C49BD58-413F-D247-98F1-3DB37507D179}" srcOrd="0" destOrd="0" parTransId="{E390E664-1D6C-864B-B7D2-23C2EDEB6CCA}" sibTransId="{3F87C56E-E4C7-0A4B-9967-AE34CCE4EBA1}"/>
    <dgm:cxn modelId="{02FAA3EF-976E-734C-8FFC-9717511CF800}" type="presOf" srcId="{B20D375B-1DAE-3A40-87BD-CA5EBBEE3C30}" destId="{E3F6C4CC-AA1E-6947-AFCE-26AF0218B31C}" srcOrd="0" destOrd="0" presId="urn:microsoft.com/office/officeart/2009/3/layout/HorizontalOrganizationChart"/>
    <dgm:cxn modelId="{CC05ED25-4173-FC48-8BBD-DC56B3CE851D}" type="presParOf" srcId="{E9044378-601D-9E47-A705-3D0D350E7C65}" destId="{00B9B376-E090-AA4B-83FB-E9E7CF342793}" srcOrd="0" destOrd="0" presId="urn:microsoft.com/office/officeart/2009/3/layout/HorizontalOrganizationChart"/>
    <dgm:cxn modelId="{F4EF4657-5D0D-0146-B49A-AEA3A7EE1906}" type="presParOf" srcId="{00B9B376-E090-AA4B-83FB-E9E7CF342793}" destId="{3C8B531C-2ACE-294F-9C61-E987069D2501}" srcOrd="0" destOrd="0" presId="urn:microsoft.com/office/officeart/2009/3/layout/HorizontalOrganizationChart"/>
    <dgm:cxn modelId="{D476E779-89E9-4F4D-9B0E-EDA6B7B89F16}" type="presParOf" srcId="{3C8B531C-2ACE-294F-9C61-E987069D2501}" destId="{C459F12C-89E1-3E41-B059-869E59746F8E}" srcOrd="0" destOrd="0" presId="urn:microsoft.com/office/officeart/2009/3/layout/HorizontalOrganizationChart"/>
    <dgm:cxn modelId="{10526CD0-2E07-D341-9034-87BE970A473C}" type="presParOf" srcId="{3C8B531C-2ACE-294F-9C61-E987069D2501}" destId="{1C8F7BA5-4005-E643-9E7B-CCBCF913CB84}" srcOrd="1" destOrd="0" presId="urn:microsoft.com/office/officeart/2009/3/layout/HorizontalOrganizationChart"/>
    <dgm:cxn modelId="{FE75751B-7545-CE42-9EC9-C7474C241F27}" type="presParOf" srcId="{00B9B376-E090-AA4B-83FB-E9E7CF342793}" destId="{2115749B-3666-574A-B273-4C86C3A0CC6B}" srcOrd="1" destOrd="0" presId="urn:microsoft.com/office/officeart/2009/3/layout/HorizontalOrganizationChart"/>
    <dgm:cxn modelId="{B860D93B-6656-5346-9C6A-3121E73B1A0F}" type="presParOf" srcId="{2115749B-3666-574A-B273-4C86C3A0CC6B}" destId="{D9C2A8BF-5025-B048-A0B0-F4540DE12BDF}" srcOrd="0" destOrd="0" presId="urn:microsoft.com/office/officeart/2009/3/layout/HorizontalOrganizationChart"/>
    <dgm:cxn modelId="{3BB8BC1B-8176-CE43-B847-B3B9355D4DCC}" type="presParOf" srcId="{2115749B-3666-574A-B273-4C86C3A0CC6B}" destId="{25DCE00F-3AE7-F248-B530-D1A92889550C}" srcOrd="1" destOrd="0" presId="urn:microsoft.com/office/officeart/2009/3/layout/HorizontalOrganizationChart"/>
    <dgm:cxn modelId="{839BE40B-7D34-5A4A-80D9-26F392F12739}" type="presParOf" srcId="{25DCE00F-3AE7-F248-B530-D1A92889550C}" destId="{271D1EE1-5917-C848-90CE-5F979E19692C}" srcOrd="0" destOrd="0" presId="urn:microsoft.com/office/officeart/2009/3/layout/HorizontalOrganizationChart"/>
    <dgm:cxn modelId="{64BAFDC9-D5BC-DA43-9973-170A48117E70}" type="presParOf" srcId="{271D1EE1-5917-C848-90CE-5F979E19692C}" destId="{9E5C48E9-4B7D-1D40-A856-212EF13812FC}" srcOrd="0" destOrd="0" presId="urn:microsoft.com/office/officeart/2009/3/layout/HorizontalOrganizationChart"/>
    <dgm:cxn modelId="{9B905AE4-74E3-6142-8ECF-86C279D9F8C6}" type="presParOf" srcId="{271D1EE1-5917-C848-90CE-5F979E19692C}" destId="{57DE0B5E-CC72-BF4B-8315-31FC5A7380AE}" srcOrd="1" destOrd="0" presId="urn:microsoft.com/office/officeart/2009/3/layout/HorizontalOrganizationChart"/>
    <dgm:cxn modelId="{93E6A8DE-CA86-EF48-B643-83BB3CD04EAF}" type="presParOf" srcId="{25DCE00F-3AE7-F248-B530-D1A92889550C}" destId="{82A06D96-294D-7A4B-879B-5D80C603E3E5}" srcOrd="1" destOrd="0" presId="urn:microsoft.com/office/officeart/2009/3/layout/HorizontalOrganizationChart"/>
    <dgm:cxn modelId="{7FDE16B9-B2FE-B345-BB77-8F6142349A02}" type="presParOf" srcId="{25DCE00F-3AE7-F248-B530-D1A92889550C}" destId="{831ACFC4-B8BD-2D4A-999F-F3D32FA3B442}" srcOrd="2" destOrd="0" presId="urn:microsoft.com/office/officeart/2009/3/layout/HorizontalOrganizationChart"/>
    <dgm:cxn modelId="{920B65DF-0B6A-2547-ADB1-2237A73972D4}" type="presParOf" srcId="{2115749B-3666-574A-B273-4C86C3A0CC6B}" destId="{E3F6C4CC-AA1E-6947-AFCE-26AF0218B31C}" srcOrd="2" destOrd="0" presId="urn:microsoft.com/office/officeart/2009/3/layout/HorizontalOrganizationChart"/>
    <dgm:cxn modelId="{475C91C0-803A-A946-8517-8C10090C235D}" type="presParOf" srcId="{2115749B-3666-574A-B273-4C86C3A0CC6B}" destId="{AA596366-860A-874F-971D-BEB382B01844}" srcOrd="3" destOrd="0" presId="urn:microsoft.com/office/officeart/2009/3/layout/HorizontalOrganizationChart"/>
    <dgm:cxn modelId="{7129BE91-B0A5-CB41-9ED7-02341676C661}" type="presParOf" srcId="{AA596366-860A-874F-971D-BEB382B01844}" destId="{747D44F3-F1F6-6D42-BF61-C69A1F8E36B9}" srcOrd="0" destOrd="0" presId="urn:microsoft.com/office/officeart/2009/3/layout/HorizontalOrganizationChart"/>
    <dgm:cxn modelId="{C48BC149-2430-3B46-8642-96B548022E58}" type="presParOf" srcId="{747D44F3-F1F6-6D42-BF61-C69A1F8E36B9}" destId="{5471E751-D03F-5842-A6B0-ECDDC69314A3}" srcOrd="0" destOrd="0" presId="urn:microsoft.com/office/officeart/2009/3/layout/HorizontalOrganizationChart"/>
    <dgm:cxn modelId="{9A7BAB02-E4DF-9E48-A994-1E4BBE7577E4}" type="presParOf" srcId="{747D44F3-F1F6-6D42-BF61-C69A1F8E36B9}" destId="{F3BC6E13-4934-F04B-9D3C-973A73FA7476}" srcOrd="1" destOrd="0" presId="urn:microsoft.com/office/officeart/2009/3/layout/HorizontalOrganizationChart"/>
    <dgm:cxn modelId="{FE4CDA96-AD22-7046-BAC3-B106252051F1}" type="presParOf" srcId="{AA596366-860A-874F-971D-BEB382B01844}" destId="{2AEE8CF5-86E1-9949-908D-4B929B142012}" srcOrd="1" destOrd="0" presId="urn:microsoft.com/office/officeart/2009/3/layout/HorizontalOrganizationChart"/>
    <dgm:cxn modelId="{B539DCEE-5A96-1148-9176-F5E138F7827B}" type="presParOf" srcId="{AA596366-860A-874F-971D-BEB382B01844}" destId="{4A37C3EB-9FE5-D848-A427-914616340971}" srcOrd="2" destOrd="0" presId="urn:microsoft.com/office/officeart/2009/3/layout/HorizontalOrganizationChart"/>
    <dgm:cxn modelId="{EB540899-307D-A147-BA08-13A36309E596}" type="presParOf" srcId="{2115749B-3666-574A-B273-4C86C3A0CC6B}" destId="{81BB2167-5151-604C-B96F-E1F62C2B43FE}" srcOrd="4" destOrd="0" presId="urn:microsoft.com/office/officeart/2009/3/layout/HorizontalOrganizationChart"/>
    <dgm:cxn modelId="{53BABBE2-57D4-104D-BA67-CF3A95DA20C8}" type="presParOf" srcId="{2115749B-3666-574A-B273-4C86C3A0CC6B}" destId="{755C7F78-85B6-9E49-91AD-DC2EA180BB98}" srcOrd="5" destOrd="0" presId="urn:microsoft.com/office/officeart/2009/3/layout/HorizontalOrganizationChart"/>
    <dgm:cxn modelId="{C54F974F-341A-0648-BAC7-F40761E47831}" type="presParOf" srcId="{755C7F78-85B6-9E49-91AD-DC2EA180BB98}" destId="{73519843-DB9D-C247-8C82-2170D4B6B17B}" srcOrd="0" destOrd="0" presId="urn:microsoft.com/office/officeart/2009/3/layout/HorizontalOrganizationChart"/>
    <dgm:cxn modelId="{0A55E57A-C1CC-6647-BF7A-F23BAF17808E}" type="presParOf" srcId="{73519843-DB9D-C247-8C82-2170D4B6B17B}" destId="{98DEBF55-7BEA-CB47-8395-793B8C84A77F}" srcOrd="0" destOrd="0" presId="urn:microsoft.com/office/officeart/2009/3/layout/HorizontalOrganizationChart"/>
    <dgm:cxn modelId="{58C065F5-23AA-F544-91EF-7416827868D0}" type="presParOf" srcId="{73519843-DB9D-C247-8C82-2170D4B6B17B}" destId="{394D37D8-F466-0041-ABA1-448198C19B3A}" srcOrd="1" destOrd="0" presId="urn:microsoft.com/office/officeart/2009/3/layout/HorizontalOrganizationChart"/>
    <dgm:cxn modelId="{10C31F15-572D-D546-8075-C61C9BB59B64}" type="presParOf" srcId="{755C7F78-85B6-9E49-91AD-DC2EA180BB98}" destId="{028168DB-BB8F-AC41-AB70-768FA11F9B5D}" srcOrd="1" destOrd="0" presId="urn:microsoft.com/office/officeart/2009/3/layout/HorizontalOrganizationChart"/>
    <dgm:cxn modelId="{5747AA8C-9515-E240-8FFA-7457C14F5675}" type="presParOf" srcId="{755C7F78-85B6-9E49-91AD-DC2EA180BB98}" destId="{069E5669-3F38-B443-98CF-742453470B9A}" srcOrd="2" destOrd="0" presId="urn:microsoft.com/office/officeart/2009/3/layout/HorizontalOrganizationChart"/>
    <dgm:cxn modelId="{2D8C55E6-BC07-434F-A82F-1F5CD6C40267}" type="presParOf" srcId="{00B9B376-E090-AA4B-83FB-E9E7CF342793}" destId="{988EAC80-6C9C-5C48-80D8-3C39A246BC87}" srcOrd="2" destOrd="0" presId="urn:microsoft.com/office/officeart/2009/3/layout/HorizontalOrganizationChart"/>
    <dgm:cxn modelId="{4EEC5214-5681-1947-87F7-3F5B22280F0E}" type="presParOf" srcId="{E9044378-601D-9E47-A705-3D0D350E7C65}" destId="{AD488499-92C5-BC4C-A10B-7F44E9B83B9C}" srcOrd="1" destOrd="0" presId="urn:microsoft.com/office/officeart/2009/3/layout/HorizontalOrganizationChart"/>
    <dgm:cxn modelId="{314C3EE5-53E0-F24B-8886-09A66E65B2C5}" type="presParOf" srcId="{AD488499-92C5-BC4C-A10B-7F44E9B83B9C}" destId="{1CD807DB-1DF6-2D49-A790-0317E374592E}" srcOrd="0" destOrd="0" presId="urn:microsoft.com/office/officeart/2009/3/layout/HorizontalOrganizationChart"/>
    <dgm:cxn modelId="{FFAA3833-721F-7543-A6C6-3CB70A0D68BD}" type="presParOf" srcId="{1CD807DB-1DF6-2D49-A790-0317E374592E}" destId="{2C8F6D11-914C-644F-8DC6-613888DACF2A}" srcOrd="0" destOrd="0" presId="urn:microsoft.com/office/officeart/2009/3/layout/HorizontalOrganizationChart"/>
    <dgm:cxn modelId="{2442C1DD-F4E1-894C-B92B-97C61500C46A}" type="presParOf" srcId="{1CD807DB-1DF6-2D49-A790-0317E374592E}" destId="{8A031262-DBB6-4744-8777-A9B10DEAA24D}" srcOrd="1" destOrd="0" presId="urn:microsoft.com/office/officeart/2009/3/layout/HorizontalOrganizationChart"/>
    <dgm:cxn modelId="{EFB266EF-E10A-464D-AF8B-ED07A72EC536}" type="presParOf" srcId="{AD488499-92C5-BC4C-A10B-7F44E9B83B9C}" destId="{CC1E311C-FC9E-8C46-B072-DE96F41545F8}" srcOrd="1" destOrd="0" presId="urn:microsoft.com/office/officeart/2009/3/layout/HorizontalOrganizationChart"/>
    <dgm:cxn modelId="{A9D3D8BF-D010-A948-87E8-BAA5D94FA2CB}" type="presParOf" srcId="{CC1E311C-FC9E-8C46-B072-DE96F41545F8}" destId="{C7A5AD23-B968-F44B-ACB7-0560808C1378}" srcOrd="0" destOrd="0" presId="urn:microsoft.com/office/officeart/2009/3/layout/HorizontalOrganizationChart"/>
    <dgm:cxn modelId="{9279D83C-2972-194C-BF98-6DB90D397C03}" type="presParOf" srcId="{CC1E311C-FC9E-8C46-B072-DE96F41545F8}" destId="{3B9E127D-A554-3846-BCB8-E945D9200640}" srcOrd="1" destOrd="0" presId="urn:microsoft.com/office/officeart/2009/3/layout/HorizontalOrganizationChart"/>
    <dgm:cxn modelId="{5999EFC3-EA28-6D44-A3F3-5B723CD362FE}" type="presParOf" srcId="{3B9E127D-A554-3846-BCB8-E945D9200640}" destId="{F2C2460B-742E-DF4E-89C8-C2C2D6B9C353}" srcOrd="0" destOrd="0" presId="urn:microsoft.com/office/officeart/2009/3/layout/HorizontalOrganizationChart"/>
    <dgm:cxn modelId="{0F36789F-8B97-8549-8A78-FDD731F1D214}" type="presParOf" srcId="{F2C2460B-742E-DF4E-89C8-C2C2D6B9C353}" destId="{64DFD8C3-6990-FE46-9B05-5C181B07CE5D}" srcOrd="0" destOrd="0" presId="urn:microsoft.com/office/officeart/2009/3/layout/HorizontalOrganizationChart"/>
    <dgm:cxn modelId="{D6BE5D58-B454-BB4B-8C99-EBAC4CD239C4}" type="presParOf" srcId="{F2C2460B-742E-DF4E-89C8-C2C2D6B9C353}" destId="{EA9A5DF0-BA1D-8A40-B46C-7574EA985331}" srcOrd="1" destOrd="0" presId="urn:microsoft.com/office/officeart/2009/3/layout/HorizontalOrganizationChart"/>
    <dgm:cxn modelId="{01C3D762-D811-0548-9D1B-A2EFDF7D98DA}" type="presParOf" srcId="{3B9E127D-A554-3846-BCB8-E945D9200640}" destId="{FF6579FD-DD80-054D-A486-A399803AC493}" srcOrd="1" destOrd="0" presId="urn:microsoft.com/office/officeart/2009/3/layout/HorizontalOrganizationChart"/>
    <dgm:cxn modelId="{D1218F76-530C-4749-805E-35AD5D497BE3}" type="presParOf" srcId="{3B9E127D-A554-3846-BCB8-E945D9200640}" destId="{1070EAFD-0057-6D46-BE69-C20F0EE048D8}" srcOrd="2" destOrd="0" presId="urn:microsoft.com/office/officeart/2009/3/layout/HorizontalOrganizationChart"/>
    <dgm:cxn modelId="{90A9B669-B5B3-9242-AB00-59B601F4B5F7}" type="presParOf" srcId="{AD488499-92C5-BC4C-A10B-7F44E9B83B9C}" destId="{88D9616B-3F25-F44F-9693-0407093AA9A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E8DB4-F3A6-5540-AFCC-D78C23F26E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9B8C15-220C-264E-86E6-A3140D3CE9B5}">
      <dgm:prSet custT="1"/>
      <dgm:spPr/>
      <dgm:t>
        <a:bodyPr/>
        <a:lstStyle/>
        <a:p>
          <a:r>
            <a:rPr kumimoji="1" lang="zh-CN" altLang="en-US" sz="1400" dirty="0"/>
            <a:t>元数据</a:t>
          </a:r>
          <a:endParaRPr lang="zh-CN" altLang="en-US" sz="1400" dirty="0"/>
        </a:p>
      </dgm:t>
    </dgm:pt>
    <dgm:pt modelId="{12E4AE98-460E-274F-AE00-AD6BC6C9E059}" type="parTrans" cxnId="{71AF5695-570D-E14A-A308-E51D7F5636E7}">
      <dgm:prSet/>
      <dgm:spPr/>
      <dgm:t>
        <a:bodyPr/>
        <a:lstStyle/>
        <a:p>
          <a:endParaRPr lang="zh-CN" altLang="en-US"/>
        </a:p>
      </dgm:t>
    </dgm:pt>
    <dgm:pt modelId="{4E4CFAD7-7142-8242-BB00-943B6E109A09}" type="sibTrans" cxnId="{71AF5695-570D-E14A-A308-E51D7F5636E7}">
      <dgm:prSet/>
      <dgm:spPr/>
      <dgm:t>
        <a:bodyPr/>
        <a:lstStyle/>
        <a:p>
          <a:endParaRPr lang="zh-CN" altLang="en-US"/>
        </a:p>
      </dgm:t>
    </dgm:pt>
    <dgm:pt modelId="{3C9F8CAD-59BB-1149-B3E1-018B0622F3AD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zh-CN" altLang="en-US" sz="1400" dirty="0"/>
            <a:t>技术元数据</a:t>
          </a:r>
          <a:endParaRPr lang="zh-CN" altLang="en-US" sz="1400" dirty="0"/>
        </a:p>
      </dgm:t>
    </dgm:pt>
    <dgm:pt modelId="{08232290-0C27-3044-BC8E-BAB18D858B90}" type="parTrans" cxnId="{AEB9AEA9-FC66-DA41-9D27-25BE16BE9732}">
      <dgm:prSet custT="1"/>
      <dgm:spPr/>
      <dgm:t>
        <a:bodyPr/>
        <a:lstStyle/>
        <a:p>
          <a:endParaRPr lang="zh-CN" altLang="en-US" sz="1400"/>
        </a:p>
      </dgm:t>
    </dgm:pt>
    <dgm:pt modelId="{3CA8C447-8F51-FB44-A9A1-BB551569DF18}" type="sibTrans" cxnId="{AEB9AEA9-FC66-DA41-9D27-25BE16BE9732}">
      <dgm:prSet/>
      <dgm:spPr/>
      <dgm:t>
        <a:bodyPr/>
        <a:lstStyle/>
        <a:p>
          <a:endParaRPr lang="zh-CN" altLang="en-US"/>
        </a:p>
      </dgm:t>
    </dgm:pt>
    <dgm:pt modelId="{7AD463B0-9C7D-6846-AAAD-50E88DF1EB0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zh-CN" altLang="en-US" sz="1400" dirty="0"/>
            <a:t>业务元数据</a:t>
          </a:r>
          <a:endParaRPr lang="zh-CN" altLang="en-US" sz="1400" dirty="0"/>
        </a:p>
      </dgm:t>
    </dgm:pt>
    <dgm:pt modelId="{BD716A20-314E-4A45-82E7-253B5479EE22}" type="parTrans" cxnId="{5389BB74-A9BD-D648-80BB-8421C64ECB59}">
      <dgm:prSet custT="1"/>
      <dgm:spPr/>
      <dgm:t>
        <a:bodyPr/>
        <a:lstStyle/>
        <a:p>
          <a:endParaRPr lang="zh-CN" altLang="en-US" sz="1400"/>
        </a:p>
      </dgm:t>
    </dgm:pt>
    <dgm:pt modelId="{C41DBCC7-A0B4-0340-A803-63878B83962D}" type="sibTrans" cxnId="{5389BB74-A9BD-D648-80BB-8421C64ECB59}">
      <dgm:prSet/>
      <dgm:spPr/>
      <dgm:t>
        <a:bodyPr/>
        <a:lstStyle/>
        <a:p>
          <a:endParaRPr lang="zh-CN" altLang="en-US"/>
        </a:p>
      </dgm:t>
    </dgm:pt>
    <dgm:pt modelId="{37DC3EC7-D07C-9E44-B35B-139D459330CB}">
      <dgm:prSet custT="1"/>
      <dgm:spPr/>
      <dgm:t>
        <a:bodyPr/>
        <a:lstStyle/>
        <a:p>
          <a:r>
            <a:rPr lang="zh-CN" altLang="en-US" sz="1400" dirty="0"/>
            <a:t>表结构</a:t>
          </a:r>
        </a:p>
      </dgm:t>
    </dgm:pt>
    <dgm:pt modelId="{9C440364-E32B-6446-BFC5-0482FC8918DD}" type="parTrans" cxnId="{F49CE0FF-44D3-FC46-812A-A112F95240A6}">
      <dgm:prSet custT="1"/>
      <dgm:spPr/>
      <dgm:t>
        <a:bodyPr/>
        <a:lstStyle/>
        <a:p>
          <a:endParaRPr lang="zh-CN" altLang="en-US" sz="1400"/>
        </a:p>
      </dgm:t>
    </dgm:pt>
    <dgm:pt modelId="{49222ACA-CA64-A942-8557-CC8D8764804A}" type="sibTrans" cxnId="{F49CE0FF-44D3-FC46-812A-A112F95240A6}">
      <dgm:prSet/>
      <dgm:spPr/>
      <dgm:t>
        <a:bodyPr/>
        <a:lstStyle/>
        <a:p>
          <a:endParaRPr lang="zh-CN" altLang="en-US"/>
        </a:p>
      </dgm:t>
    </dgm:pt>
    <dgm:pt modelId="{6AE1D121-EB9D-974B-B3C3-8EFF24A48616}">
      <dgm:prSet custT="1"/>
      <dgm:spPr/>
      <dgm:t>
        <a:bodyPr/>
        <a:lstStyle/>
        <a:p>
          <a:r>
            <a:rPr lang="zh-CN" altLang="en-US" sz="1400" dirty="0"/>
            <a:t>数据的文件的路径</a:t>
          </a:r>
          <a:r>
            <a:rPr lang="en-US" altLang="zh-CN" sz="1400" dirty="0"/>
            <a:t>,</a:t>
          </a:r>
          <a:r>
            <a:rPr lang="zh-CN" altLang="en-US" sz="1400" dirty="0"/>
            <a:t> 压缩格式</a:t>
          </a:r>
        </a:p>
      </dgm:t>
    </dgm:pt>
    <dgm:pt modelId="{DF6EDBB2-122D-854C-81E0-ED5836F67FFA}" type="parTrans" cxnId="{C108C076-D80F-9043-8DF2-F176F01E2CE2}">
      <dgm:prSet custT="1"/>
      <dgm:spPr/>
      <dgm:t>
        <a:bodyPr/>
        <a:lstStyle/>
        <a:p>
          <a:endParaRPr lang="zh-CN" altLang="en-US" sz="1400"/>
        </a:p>
      </dgm:t>
    </dgm:pt>
    <dgm:pt modelId="{9B3694FE-70AC-FC40-9334-C44FAAAA9803}" type="sibTrans" cxnId="{C108C076-D80F-9043-8DF2-F176F01E2CE2}">
      <dgm:prSet/>
      <dgm:spPr/>
      <dgm:t>
        <a:bodyPr/>
        <a:lstStyle/>
        <a:p>
          <a:endParaRPr lang="zh-CN" altLang="en-US"/>
        </a:p>
      </dgm:t>
    </dgm:pt>
    <dgm:pt modelId="{5562C25E-2A1E-CF45-83D3-581C09AB5BD3}">
      <dgm:prSet custT="1"/>
      <dgm:spPr/>
      <dgm:t>
        <a:bodyPr/>
        <a:lstStyle/>
        <a:p>
          <a:r>
            <a:rPr lang="zh-CN" altLang="en-US" sz="1400" dirty="0"/>
            <a:t>数据源</a:t>
          </a:r>
          <a:r>
            <a:rPr lang="en-US" altLang="zh-CN" sz="1400" dirty="0"/>
            <a:t>,</a:t>
          </a:r>
          <a:r>
            <a:rPr lang="zh-CN" altLang="en-US" sz="1400" dirty="0"/>
            <a:t> 表类型</a:t>
          </a:r>
        </a:p>
      </dgm:t>
    </dgm:pt>
    <dgm:pt modelId="{5F6E11B0-96FA-CC43-A546-F2A70391DEC6}" type="parTrans" cxnId="{2D57ABC8-B670-ED47-9B23-8B36BBDE8385}">
      <dgm:prSet custT="1"/>
      <dgm:spPr/>
      <dgm:t>
        <a:bodyPr/>
        <a:lstStyle/>
        <a:p>
          <a:endParaRPr lang="zh-CN" altLang="en-US" sz="1400"/>
        </a:p>
      </dgm:t>
    </dgm:pt>
    <dgm:pt modelId="{5DCA5954-3EBB-2F4B-8A72-42D68AAD7C6F}" type="sibTrans" cxnId="{2D57ABC8-B670-ED47-9B23-8B36BBDE8385}">
      <dgm:prSet/>
      <dgm:spPr/>
      <dgm:t>
        <a:bodyPr/>
        <a:lstStyle/>
        <a:p>
          <a:endParaRPr lang="zh-CN" altLang="en-US"/>
        </a:p>
      </dgm:t>
    </dgm:pt>
    <dgm:pt modelId="{B3C95FEB-9F2D-BA45-9E14-AE0B82C63046}">
      <dgm:prSet custT="1"/>
      <dgm:spPr/>
      <dgm:t>
        <a:bodyPr/>
        <a:lstStyle/>
        <a:p>
          <a:r>
            <a:rPr lang="zh-CN" altLang="en-US" sz="1400" dirty="0"/>
            <a:t>归属的业务</a:t>
          </a:r>
        </a:p>
      </dgm:t>
    </dgm:pt>
    <dgm:pt modelId="{62FC3C32-04A9-3D49-AC71-76FB0D13E5BB}" type="parTrans" cxnId="{CA60347F-6DC6-834D-943F-827B0982EF0B}">
      <dgm:prSet custT="1"/>
      <dgm:spPr/>
      <dgm:t>
        <a:bodyPr/>
        <a:lstStyle/>
        <a:p>
          <a:endParaRPr lang="zh-CN" altLang="en-US" sz="1400"/>
        </a:p>
      </dgm:t>
    </dgm:pt>
    <dgm:pt modelId="{A9B89549-B970-264B-AFAE-A656CBE14DC4}" type="sibTrans" cxnId="{CA60347F-6DC6-834D-943F-827B0982EF0B}">
      <dgm:prSet/>
      <dgm:spPr/>
      <dgm:t>
        <a:bodyPr/>
        <a:lstStyle/>
        <a:p>
          <a:endParaRPr lang="zh-CN" altLang="en-US"/>
        </a:p>
      </dgm:t>
    </dgm:pt>
    <dgm:pt modelId="{110AB13B-2643-CB49-9401-4C604B345D34}">
      <dgm:prSet custT="1"/>
      <dgm:spPr/>
      <dgm:t>
        <a:bodyPr/>
        <a:lstStyle/>
        <a:p>
          <a:r>
            <a:rPr lang="zh-CN" altLang="en-US" sz="1400" dirty="0"/>
            <a:t>表之间的血缘关系</a:t>
          </a:r>
        </a:p>
      </dgm:t>
    </dgm:pt>
    <dgm:pt modelId="{B7E854E1-040A-A64A-81F7-A3AD28236729}" type="parTrans" cxnId="{9AF0BF56-7DF6-9541-A4C5-2D93111A9CFD}">
      <dgm:prSet custT="1"/>
      <dgm:spPr/>
      <dgm:t>
        <a:bodyPr/>
        <a:lstStyle/>
        <a:p>
          <a:endParaRPr lang="zh-CN" altLang="en-US" sz="1400"/>
        </a:p>
      </dgm:t>
    </dgm:pt>
    <dgm:pt modelId="{016901FC-D26E-7E4E-9AD9-509C6A1FF82C}" type="sibTrans" cxnId="{9AF0BF56-7DF6-9541-A4C5-2D93111A9CFD}">
      <dgm:prSet/>
      <dgm:spPr/>
      <dgm:t>
        <a:bodyPr/>
        <a:lstStyle/>
        <a:p>
          <a:endParaRPr lang="zh-CN" altLang="en-US"/>
        </a:p>
      </dgm:t>
    </dgm:pt>
    <dgm:pt modelId="{3E526178-09F2-4E46-B229-DD4E77BD04F0}" type="pres">
      <dgm:prSet presAssocID="{B86E8DB4-F3A6-5540-AFCC-D78C23F26E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DAA7A0-38DA-3344-A5E1-1D969F86A4D9}" type="pres">
      <dgm:prSet presAssocID="{889B8C15-220C-264E-86E6-A3140D3CE9B5}" presName="root1" presStyleCnt="0"/>
      <dgm:spPr/>
    </dgm:pt>
    <dgm:pt modelId="{C46F15C6-4715-1D40-9AEB-5D5529ADA4DB}" type="pres">
      <dgm:prSet presAssocID="{889B8C15-220C-264E-86E6-A3140D3CE9B5}" presName="LevelOneTextNode" presStyleLbl="node0" presStyleIdx="0" presStyleCnt="1" custScaleX="149019">
        <dgm:presLayoutVars>
          <dgm:chPref val="3"/>
        </dgm:presLayoutVars>
      </dgm:prSet>
      <dgm:spPr/>
    </dgm:pt>
    <dgm:pt modelId="{A84EB246-22E9-DB4E-A35E-E529A4F188F0}" type="pres">
      <dgm:prSet presAssocID="{889B8C15-220C-264E-86E6-A3140D3CE9B5}" presName="level2hierChild" presStyleCnt="0"/>
      <dgm:spPr/>
    </dgm:pt>
    <dgm:pt modelId="{D53735A1-FFB1-7141-9221-ABE7AA134F23}" type="pres">
      <dgm:prSet presAssocID="{08232290-0C27-3044-BC8E-BAB18D858B90}" presName="conn2-1" presStyleLbl="parChTrans1D2" presStyleIdx="0" presStyleCnt="2"/>
      <dgm:spPr/>
    </dgm:pt>
    <dgm:pt modelId="{3093F3DC-7522-8348-8821-2C399737E170}" type="pres">
      <dgm:prSet presAssocID="{08232290-0C27-3044-BC8E-BAB18D858B90}" presName="connTx" presStyleLbl="parChTrans1D2" presStyleIdx="0" presStyleCnt="2"/>
      <dgm:spPr/>
    </dgm:pt>
    <dgm:pt modelId="{9EE31DD6-1605-E34D-8AA1-17DACE38560D}" type="pres">
      <dgm:prSet presAssocID="{3C9F8CAD-59BB-1149-B3E1-018B0622F3AD}" presName="root2" presStyleCnt="0"/>
      <dgm:spPr/>
    </dgm:pt>
    <dgm:pt modelId="{4ABFA883-868A-3148-A14F-048969E75D5A}" type="pres">
      <dgm:prSet presAssocID="{3C9F8CAD-59BB-1149-B3E1-018B0622F3AD}" presName="LevelTwoTextNode" presStyleLbl="node2" presStyleIdx="0" presStyleCnt="2" custScaleX="185135">
        <dgm:presLayoutVars>
          <dgm:chPref val="3"/>
        </dgm:presLayoutVars>
      </dgm:prSet>
      <dgm:spPr/>
    </dgm:pt>
    <dgm:pt modelId="{E78DF5E8-BF4E-4046-9062-08661F8AC506}" type="pres">
      <dgm:prSet presAssocID="{3C9F8CAD-59BB-1149-B3E1-018B0622F3AD}" presName="level3hierChild" presStyleCnt="0"/>
      <dgm:spPr/>
    </dgm:pt>
    <dgm:pt modelId="{E88C37BF-7EAF-6F4D-8559-3201C4675CBF}" type="pres">
      <dgm:prSet presAssocID="{5F6E11B0-96FA-CC43-A546-F2A70391DEC6}" presName="conn2-1" presStyleLbl="parChTrans1D3" presStyleIdx="0" presStyleCnt="5"/>
      <dgm:spPr/>
    </dgm:pt>
    <dgm:pt modelId="{1E5481B8-784F-0F4D-B9BA-073FB5062AD0}" type="pres">
      <dgm:prSet presAssocID="{5F6E11B0-96FA-CC43-A546-F2A70391DEC6}" presName="connTx" presStyleLbl="parChTrans1D3" presStyleIdx="0" presStyleCnt="5"/>
      <dgm:spPr/>
    </dgm:pt>
    <dgm:pt modelId="{A92EA676-25D4-C84A-AB8F-4EFDD9365A53}" type="pres">
      <dgm:prSet presAssocID="{5562C25E-2A1E-CF45-83D3-581C09AB5BD3}" presName="root2" presStyleCnt="0"/>
      <dgm:spPr/>
    </dgm:pt>
    <dgm:pt modelId="{B036F786-6850-164F-B0D5-DAAE5E94B603}" type="pres">
      <dgm:prSet presAssocID="{5562C25E-2A1E-CF45-83D3-581C09AB5BD3}" presName="LevelTwoTextNode" presStyleLbl="node3" presStyleIdx="0" presStyleCnt="5" custScaleX="260355" custLinFactNeighborX="-4300" custLinFactNeighborY="-1441">
        <dgm:presLayoutVars>
          <dgm:chPref val="3"/>
        </dgm:presLayoutVars>
      </dgm:prSet>
      <dgm:spPr/>
    </dgm:pt>
    <dgm:pt modelId="{4D707900-57A5-2146-B825-2B287EDD79D9}" type="pres">
      <dgm:prSet presAssocID="{5562C25E-2A1E-CF45-83D3-581C09AB5BD3}" presName="level3hierChild" presStyleCnt="0"/>
      <dgm:spPr/>
    </dgm:pt>
    <dgm:pt modelId="{823F4A35-877D-074D-BE32-7636E46D3214}" type="pres">
      <dgm:prSet presAssocID="{9C440364-E32B-6446-BFC5-0482FC8918DD}" presName="conn2-1" presStyleLbl="parChTrans1D3" presStyleIdx="1" presStyleCnt="5"/>
      <dgm:spPr/>
    </dgm:pt>
    <dgm:pt modelId="{3B34DA44-8BEC-3544-A357-26999FB44294}" type="pres">
      <dgm:prSet presAssocID="{9C440364-E32B-6446-BFC5-0482FC8918DD}" presName="connTx" presStyleLbl="parChTrans1D3" presStyleIdx="1" presStyleCnt="5"/>
      <dgm:spPr/>
    </dgm:pt>
    <dgm:pt modelId="{731022DF-11D6-824A-B3A6-1B41518FFEA8}" type="pres">
      <dgm:prSet presAssocID="{37DC3EC7-D07C-9E44-B35B-139D459330CB}" presName="root2" presStyleCnt="0"/>
      <dgm:spPr/>
    </dgm:pt>
    <dgm:pt modelId="{B8521D41-E810-E64B-8550-E9E5A93659D6}" type="pres">
      <dgm:prSet presAssocID="{37DC3EC7-D07C-9E44-B35B-139D459330CB}" presName="LevelTwoTextNode" presStyleLbl="node3" presStyleIdx="1" presStyleCnt="5">
        <dgm:presLayoutVars>
          <dgm:chPref val="3"/>
        </dgm:presLayoutVars>
      </dgm:prSet>
      <dgm:spPr/>
    </dgm:pt>
    <dgm:pt modelId="{D7996D51-F365-C540-A9EB-D42FAF5796D5}" type="pres">
      <dgm:prSet presAssocID="{37DC3EC7-D07C-9E44-B35B-139D459330CB}" presName="level3hierChild" presStyleCnt="0"/>
      <dgm:spPr/>
    </dgm:pt>
    <dgm:pt modelId="{50CBD34D-94CD-6447-AD4F-2232FD9DC74C}" type="pres">
      <dgm:prSet presAssocID="{DF6EDBB2-122D-854C-81E0-ED5836F67FFA}" presName="conn2-1" presStyleLbl="parChTrans1D3" presStyleIdx="2" presStyleCnt="5"/>
      <dgm:spPr/>
    </dgm:pt>
    <dgm:pt modelId="{A7C71FEA-E94D-7640-8154-774AE0576E13}" type="pres">
      <dgm:prSet presAssocID="{DF6EDBB2-122D-854C-81E0-ED5836F67FFA}" presName="connTx" presStyleLbl="parChTrans1D3" presStyleIdx="2" presStyleCnt="5"/>
      <dgm:spPr/>
    </dgm:pt>
    <dgm:pt modelId="{6F0D1FA2-02E3-374F-8670-5D64A68DF35E}" type="pres">
      <dgm:prSet presAssocID="{6AE1D121-EB9D-974B-B3C3-8EFF24A48616}" presName="root2" presStyleCnt="0"/>
      <dgm:spPr/>
    </dgm:pt>
    <dgm:pt modelId="{4F46566B-0797-D949-9BA7-EE1034524958}" type="pres">
      <dgm:prSet presAssocID="{6AE1D121-EB9D-974B-B3C3-8EFF24A48616}" presName="LevelTwoTextNode" presStyleLbl="node3" presStyleIdx="2" presStyleCnt="5" custScaleX="266221">
        <dgm:presLayoutVars>
          <dgm:chPref val="3"/>
        </dgm:presLayoutVars>
      </dgm:prSet>
      <dgm:spPr/>
    </dgm:pt>
    <dgm:pt modelId="{F8D51903-FA2F-A246-9CC6-6FFB2A744DA0}" type="pres">
      <dgm:prSet presAssocID="{6AE1D121-EB9D-974B-B3C3-8EFF24A48616}" presName="level3hierChild" presStyleCnt="0"/>
      <dgm:spPr/>
    </dgm:pt>
    <dgm:pt modelId="{F144C983-4098-444C-B3DD-1423DBBE737E}" type="pres">
      <dgm:prSet presAssocID="{BD716A20-314E-4A45-82E7-253B5479EE22}" presName="conn2-1" presStyleLbl="parChTrans1D2" presStyleIdx="1" presStyleCnt="2"/>
      <dgm:spPr/>
    </dgm:pt>
    <dgm:pt modelId="{026A7906-B7D8-A64D-9C83-A5A10528F1D3}" type="pres">
      <dgm:prSet presAssocID="{BD716A20-314E-4A45-82E7-253B5479EE22}" presName="connTx" presStyleLbl="parChTrans1D2" presStyleIdx="1" presStyleCnt="2"/>
      <dgm:spPr/>
    </dgm:pt>
    <dgm:pt modelId="{0DCDDDE8-BD8A-DB43-913C-22A4B305B06A}" type="pres">
      <dgm:prSet presAssocID="{7AD463B0-9C7D-6846-AAAD-50E88DF1EB09}" presName="root2" presStyleCnt="0"/>
      <dgm:spPr/>
    </dgm:pt>
    <dgm:pt modelId="{FC9B1932-DD2A-B044-B2B8-1D797D778E6D}" type="pres">
      <dgm:prSet presAssocID="{7AD463B0-9C7D-6846-AAAD-50E88DF1EB09}" presName="LevelTwoTextNode" presStyleLbl="node2" presStyleIdx="1" presStyleCnt="2" custScaleX="184531">
        <dgm:presLayoutVars>
          <dgm:chPref val="3"/>
        </dgm:presLayoutVars>
      </dgm:prSet>
      <dgm:spPr/>
    </dgm:pt>
    <dgm:pt modelId="{5F0C608C-7F45-CF42-90FB-F929D1F83BEC}" type="pres">
      <dgm:prSet presAssocID="{7AD463B0-9C7D-6846-AAAD-50E88DF1EB09}" presName="level3hierChild" presStyleCnt="0"/>
      <dgm:spPr/>
    </dgm:pt>
    <dgm:pt modelId="{353D06BD-4335-2142-AD3E-F805EAA0B018}" type="pres">
      <dgm:prSet presAssocID="{62FC3C32-04A9-3D49-AC71-76FB0D13E5BB}" presName="conn2-1" presStyleLbl="parChTrans1D3" presStyleIdx="3" presStyleCnt="5"/>
      <dgm:spPr/>
    </dgm:pt>
    <dgm:pt modelId="{E6A8E5CE-79DD-7B46-9772-D9E0DC4D804B}" type="pres">
      <dgm:prSet presAssocID="{62FC3C32-04A9-3D49-AC71-76FB0D13E5BB}" presName="connTx" presStyleLbl="parChTrans1D3" presStyleIdx="3" presStyleCnt="5"/>
      <dgm:spPr/>
    </dgm:pt>
    <dgm:pt modelId="{DC0F0A6E-1C6E-7243-8908-545E87AD8AFF}" type="pres">
      <dgm:prSet presAssocID="{B3C95FEB-9F2D-BA45-9E14-AE0B82C63046}" presName="root2" presStyleCnt="0"/>
      <dgm:spPr/>
    </dgm:pt>
    <dgm:pt modelId="{04122421-6A94-3243-8B99-729B2BCD6633}" type="pres">
      <dgm:prSet presAssocID="{B3C95FEB-9F2D-BA45-9E14-AE0B82C63046}" presName="LevelTwoTextNode" presStyleLbl="node3" presStyleIdx="3" presStyleCnt="5" custScaleX="196770">
        <dgm:presLayoutVars>
          <dgm:chPref val="3"/>
        </dgm:presLayoutVars>
      </dgm:prSet>
      <dgm:spPr/>
    </dgm:pt>
    <dgm:pt modelId="{5C215D46-DF9A-F542-BDB6-D6B3717B0D26}" type="pres">
      <dgm:prSet presAssocID="{B3C95FEB-9F2D-BA45-9E14-AE0B82C63046}" presName="level3hierChild" presStyleCnt="0"/>
      <dgm:spPr/>
    </dgm:pt>
    <dgm:pt modelId="{D8BB3755-ECE9-0347-A6B9-73E4F280F120}" type="pres">
      <dgm:prSet presAssocID="{B7E854E1-040A-A64A-81F7-A3AD28236729}" presName="conn2-1" presStyleLbl="parChTrans1D3" presStyleIdx="4" presStyleCnt="5"/>
      <dgm:spPr/>
    </dgm:pt>
    <dgm:pt modelId="{463D55EF-46FD-A643-A92D-EB8F3E659C59}" type="pres">
      <dgm:prSet presAssocID="{B7E854E1-040A-A64A-81F7-A3AD28236729}" presName="connTx" presStyleLbl="parChTrans1D3" presStyleIdx="4" presStyleCnt="5"/>
      <dgm:spPr/>
    </dgm:pt>
    <dgm:pt modelId="{F7397A99-0F58-E34C-9970-CD0307A13734}" type="pres">
      <dgm:prSet presAssocID="{110AB13B-2643-CB49-9401-4C604B345D34}" presName="root2" presStyleCnt="0"/>
      <dgm:spPr/>
    </dgm:pt>
    <dgm:pt modelId="{7BA47395-31AB-874B-99D8-0D8A0B6A5FF7}" type="pres">
      <dgm:prSet presAssocID="{110AB13B-2643-CB49-9401-4C604B345D34}" presName="LevelTwoTextNode" presStyleLbl="node3" presStyleIdx="4" presStyleCnt="5" custScaleX="201640">
        <dgm:presLayoutVars>
          <dgm:chPref val="3"/>
        </dgm:presLayoutVars>
      </dgm:prSet>
      <dgm:spPr/>
    </dgm:pt>
    <dgm:pt modelId="{41FDC353-96C8-8E47-B59A-D554AB5B6A0C}" type="pres">
      <dgm:prSet presAssocID="{110AB13B-2643-CB49-9401-4C604B345D34}" presName="level3hierChild" presStyleCnt="0"/>
      <dgm:spPr/>
    </dgm:pt>
  </dgm:ptLst>
  <dgm:cxnLst>
    <dgm:cxn modelId="{7818210A-2A33-134F-913B-C38EA4735FC9}" type="presOf" srcId="{DF6EDBB2-122D-854C-81E0-ED5836F67FFA}" destId="{A7C71FEA-E94D-7640-8154-774AE0576E13}" srcOrd="1" destOrd="0" presId="urn:microsoft.com/office/officeart/2005/8/layout/hierarchy2"/>
    <dgm:cxn modelId="{5EB57828-195F-1247-95E6-6EE863F26FA7}" type="presOf" srcId="{BD716A20-314E-4A45-82E7-253B5479EE22}" destId="{F144C983-4098-444C-B3DD-1423DBBE737E}" srcOrd="0" destOrd="0" presId="urn:microsoft.com/office/officeart/2005/8/layout/hierarchy2"/>
    <dgm:cxn modelId="{8048213E-8503-F246-9B1A-55CD43E1176C}" type="presOf" srcId="{5F6E11B0-96FA-CC43-A546-F2A70391DEC6}" destId="{E88C37BF-7EAF-6F4D-8559-3201C4675CBF}" srcOrd="0" destOrd="0" presId="urn:microsoft.com/office/officeart/2005/8/layout/hierarchy2"/>
    <dgm:cxn modelId="{9AF0BF56-7DF6-9541-A4C5-2D93111A9CFD}" srcId="{7AD463B0-9C7D-6846-AAAD-50E88DF1EB09}" destId="{110AB13B-2643-CB49-9401-4C604B345D34}" srcOrd="1" destOrd="0" parTransId="{B7E854E1-040A-A64A-81F7-A3AD28236729}" sibTransId="{016901FC-D26E-7E4E-9AD9-509C6A1FF82C}"/>
    <dgm:cxn modelId="{C87B9D58-4E75-6D40-89B8-9709204D4653}" type="presOf" srcId="{62FC3C32-04A9-3D49-AC71-76FB0D13E5BB}" destId="{E6A8E5CE-79DD-7B46-9772-D9E0DC4D804B}" srcOrd="1" destOrd="0" presId="urn:microsoft.com/office/officeart/2005/8/layout/hierarchy2"/>
    <dgm:cxn modelId="{FA41C058-84A2-0A44-87C6-1E85F5982312}" type="presOf" srcId="{9C440364-E32B-6446-BFC5-0482FC8918DD}" destId="{3B34DA44-8BEC-3544-A357-26999FB44294}" srcOrd="1" destOrd="0" presId="urn:microsoft.com/office/officeart/2005/8/layout/hierarchy2"/>
    <dgm:cxn modelId="{E1EE665F-B54F-2743-A791-6A85EB710FBC}" type="presOf" srcId="{9C440364-E32B-6446-BFC5-0482FC8918DD}" destId="{823F4A35-877D-074D-BE32-7636E46D3214}" srcOrd="0" destOrd="0" presId="urn:microsoft.com/office/officeart/2005/8/layout/hierarchy2"/>
    <dgm:cxn modelId="{65DDFC63-C272-BC49-A688-B639288D8963}" type="presOf" srcId="{110AB13B-2643-CB49-9401-4C604B345D34}" destId="{7BA47395-31AB-874B-99D8-0D8A0B6A5FF7}" srcOrd="0" destOrd="0" presId="urn:microsoft.com/office/officeart/2005/8/layout/hierarchy2"/>
    <dgm:cxn modelId="{BBC8E869-AD85-F74A-AA9D-78D1A2820579}" type="presOf" srcId="{3C9F8CAD-59BB-1149-B3E1-018B0622F3AD}" destId="{4ABFA883-868A-3148-A14F-048969E75D5A}" srcOrd="0" destOrd="0" presId="urn:microsoft.com/office/officeart/2005/8/layout/hierarchy2"/>
    <dgm:cxn modelId="{7542586C-73CF-F543-AF3D-1874442F2979}" type="presOf" srcId="{37DC3EC7-D07C-9E44-B35B-139D459330CB}" destId="{B8521D41-E810-E64B-8550-E9E5A93659D6}" srcOrd="0" destOrd="0" presId="urn:microsoft.com/office/officeart/2005/8/layout/hierarchy2"/>
    <dgm:cxn modelId="{5389BB74-A9BD-D648-80BB-8421C64ECB59}" srcId="{889B8C15-220C-264E-86E6-A3140D3CE9B5}" destId="{7AD463B0-9C7D-6846-AAAD-50E88DF1EB09}" srcOrd="1" destOrd="0" parTransId="{BD716A20-314E-4A45-82E7-253B5479EE22}" sibTransId="{C41DBCC7-A0B4-0340-A803-63878B83962D}"/>
    <dgm:cxn modelId="{C108C076-D80F-9043-8DF2-F176F01E2CE2}" srcId="{3C9F8CAD-59BB-1149-B3E1-018B0622F3AD}" destId="{6AE1D121-EB9D-974B-B3C3-8EFF24A48616}" srcOrd="2" destOrd="0" parTransId="{DF6EDBB2-122D-854C-81E0-ED5836F67FFA}" sibTransId="{9B3694FE-70AC-FC40-9334-C44FAAAA9803}"/>
    <dgm:cxn modelId="{CA60347F-6DC6-834D-943F-827B0982EF0B}" srcId="{7AD463B0-9C7D-6846-AAAD-50E88DF1EB09}" destId="{B3C95FEB-9F2D-BA45-9E14-AE0B82C63046}" srcOrd="0" destOrd="0" parTransId="{62FC3C32-04A9-3D49-AC71-76FB0D13E5BB}" sibTransId="{A9B89549-B970-264B-AFAE-A656CBE14DC4}"/>
    <dgm:cxn modelId="{E9C56B7F-6603-0047-BE70-A4E6EB25C03D}" type="presOf" srcId="{62FC3C32-04A9-3D49-AC71-76FB0D13E5BB}" destId="{353D06BD-4335-2142-AD3E-F805EAA0B018}" srcOrd="0" destOrd="0" presId="urn:microsoft.com/office/officeart/2005/8/layout/hierarchy2"/>
    <dgm:cxn modelId="{782F3482-3F34-B943-8095-6FE2E12DFD6A}" type="presOf" srcId="{5F6E11B0-96FA-CC43-A546-F2A70391DEC6}" destId="{1E5481B8-784F-0F4D-B9BA-073FB5062AD0}" srcOrd="1" destOrd="0" presId="urn:microsoft.com/office/officeart/2005/8/layout/hierarchy2"/>
    <dgm:cxn modelId="{12D5C585-6C8F-D64A-963A-F7B0B9C9796C}" type="presOf" srcId="{B3C95FEB-9F2D-BA45-9E14-AE0B82C63046}" destId="{04122421-6A94-3243-8B99-729B2BCD6633}" srcOrd="0" destOrd="0" presId="urn:microsoft.com/office/officeart/2005/8/layout/hierarchy2"/>
    <dgm:cxn modelId="{CD0B8E92-CD02-AD45-8AD0-BDF8E119EB2C}" type="presOf" srcId="{5562C25E-2A1E-CF45-83D3-581C09AB5BD3}" destId="{B036F786-6850-164F-B0D5-DAAE5E94B603}" srcOrd="0" destOrd="0" presId="urn:microsoft.com/office/officeart/2005/8/layout/hierarchy2"/>
    <dgm:cxn modelId="{71AF5695-570D-E14A-A308-E51D7F5636E7}" srcId="{B86E8DB4-F3A6-5540-AFCC-D78C23F26E68}" destId="{889B8C15-220C-264E-86E6-A3140D3CE9B5}" srcOrd="0" destOrd="0" parTransId="{12E4AE98-460E-274F-AE00-AD6BC6C9E059}" sibTransId="{4E4CFAD7-7142-8242-BB00-943B6E109A09}"/>
    <dgm:cxn modelId="{E090209E-3BAE-8E42-97A3-EBB794028213}" type="presOf" srcId="{08232290-0C27-3044-BC8E-BAB18D858B90}" destId="{3093F3DC-7522-8348-8821-2C399737E170}" srcOrd="1" destOrd="0" presId="urn:microsoft.com/office/officeart/2005/8/layout/hierarchy2"/>
    <dgm:cxn modelId="{AEB9AEA9-FC66-DA41-9D27-25BE16BE9732}" srcId="{889B8C15-220C-264E-86E6-A3140D3CE9B5}" destId="{3C9F8CAD-59BB-1149-B3E1-018B0622F3AD}" srcOrd="0" destOrd="0" parTransId="{08232290-0C27-3044-BC8E-BAB18D858B90}" sibTransId="{3CA8C447-8F51-FB44-A9A1-BB551569DF18}"/>
    <dgm:cxn modelId="{E68497B1-D243-C341-9A71-5CDABC95CA09}" type="presOf" srcId="{B7E854E1-040A-A64A-81F7-A3AD28236729}" destId="{D8BB3755-ECE9-0347-A6B9-73E4F280F120}" srcOrd="0" destOrd="0" presId="urn:microsoft.com/office/officeart/2005/8/layout/hierarchy2"/>
    <dgm:cxn modelId="{566956B7-C16E-444C-B3E3-47F3C306FD02}" type="presOf" srcId="{7AD463B0-9C7D-6846-AAAD-50E88DF1EB09}" destId="{FC9B1932-DD2A-B044-B2B8-1D797D778E6D}" srcOrd="0" destOrd="0" presId="urn:microsoft.com/office/officeart/2005/8/layout/hierarchy2"/>
    <dgm:cxn modelId="{2D57ABC8-B670-ED47-9B23-8B36BBDE8385}" srcId="{3C9F8CAD-59BB-1149-B3E1-018B0622F3AD}" destId="{5562C25E-2A1E-CF45-83D3-581C09AB5BD3}" srcOrd="0" destOrd="0" parTransId="{5F6E11B0-96FA-CC43-A546-F2A70391DEC6}" sibTransId="{5DCA5954-3EBB-2F4B-8A72-42D68AAD7C6F}"/>
    <dgm:cxn modelId="{A568D3C8-3CF2-354C-9129-E50407D28A14}" type="presOf" srcId="{08232290-0C27-3044-BC8E-BAB18D858B90}" destId="{D53735A1-FFB1-7141-9221-ABE7AA134F23}" srcOrd="0" destOrd="0" presId="urn:microsoft.com/office/officeart/2005/8/layout/hierarchy2"/>
    <dgm:cxn modelId="{10DAF5CB-F35E-F44C-9CAF-549C4C668C8C}" type="presOf" srcId="{B7E854E1-040A-A64A-81F7-A3AD28236729}" destId="{463D55EF-46FD-A643-A92D-EB8F3E659C59}" srcOrd="1" destOrd="0" presId="urn:microsoft.com/office/officeart/2005/8/layout/hierarchy2"/>
    <dgm:cxn modelId="{1FFB2AD6-F9CF-AD49-B3F4-F9A3E7271DCC}" type="presOf" srcId="{889B8C15-220C-264E-86E6-A3140D3CE9B5}" destId="{C46F15C6-4715-1D40-9AEB-5D5529ADA4DB}" srcOrd="0" destOrd="0" presId="urn:microsoft.com/office/officeart/2005/8/layout/hierarchy2"/>
    <dgm:cxn modelId="{4B6455DB-050A-074D-BF5B-3AD78EB8E4FE}" type="presOf" srcId="{DF6EDBB2-122D-854C-81E0-ED5836F67FFA}" destId="{50CBD34D-94CD-6447-AD4F-2232FD9DC74C}" srcOrd="0" destOrd="0" presId="urn:microsoft.com/office/officeart/2005/8/layout/hierarchy2"/>
    <dgm:cxn modelId="{C2668DE0-1614-9742-859E-BE9660E7905C}" type="presOf" srcId="{BD716A20-314E-4A45-82E7-253B5479EE22}" destId="{026A7906-B7D8-A64D-9C83-A5A10528F1D3}" srcOrd="1" destOrd="0" presId="urn:microsoft.com/office/officeart/2005/8/layout/hierarchy2"/>
    <dgm:cxn modelId="{88EC2AE8-47B1-654B-B82C-F24F21519C40}" type="presOf" srcId="{B86E8DB4-F3A6-5540-AFCC-D78C23F26E68}" destId="{3E526178-09F2-4E46-B229-DD4E77BD04F0}" srcOrd="0" destOrd="0" presId="urn:microsoft.com/office/officeart/2005/8/layout/hierarchy2"/>
    <dgm:cxn modelId="{D9BFCAF0-326E-0F46-8D4A-BE9CF4801A82}" type="presOf" srcId="{6AE1D121-EB9D-974B-B3C3-8EFF24A48616}" destId="{4F46566B-0797-D949-9BA7-EE1034524958}" srcOrd="0" destOrd="0" presId="urn:microsoft.com/office/officeart/2005/8/layout/hierarchy2"/>
    <dgm:cxn modelId="{F49CE0FF-44D3-FC46-812A-A112F95240A6}" srcId="{3C9F8CAD-59BB-1149-B3E1-018B0622F3AD}" destId="{37DC3EC7-D07C-9E44-B35B-139D459330CB}" srcOrd="1" destOrd="0" parTransId="{9C440364-E32B-6446-BFC5-0482FC8918DD}" sibTransId="{49222ACA-CA64-A942-8557-CC8D8764804A}"/>
    <dgm:cxn modelId="{AF67D9A2-FC8F-044A-BD69-9749BD21FD97}" type="presParOf" srcId="{3E526178-09F2-4E46-B229-DD4E77BD04F0}" destId="{00DAA7A0-38DA-3344-A5E1-1D969F86A4D9}" srcOrd="0" destOrd="0" presId="urn:microsoft.com/office/officeart/2005/8/layout/hierarchy2"/>
    <dgm:cxn modelId="{36322C9C-8B82-494E-803A-BC537E6A5FC8}" type="presParOf" srcId="{00DAA7A0-38DA-3344-A5E1-1D969F86A4D9}" destId="{C46F15C6-4715-1D40-9AEB-5D5529ADA4DB}" srcOrd="0" destOrd="0" presId="urn:microsoft.com/office/officeart/2005/8/layout/hierarchy2"/>
    <dgm:cxn modelId="{494CFF9C-4E8B-6D4A-9191-811A4A5F3A7F}" type="presParOf" srcId="{00DAA7A0-38DA-3344-A5E1-1D969F86A4D9}" destId="{A84EB246-22E9-DB4E-A35E-E529A4F188F0}" srcOrd="1" destOrd="0" presId="urn:microsoft.com/office/officeart/2005/8/layout/hierarchy2"/>
    <dgm:cxn modelId="{9C9BCA25-D4FA-A644-A80F-8EBF4E87C54D}" type="presParOf" srcId="{A84EB246-22E9-DB4E-A35E-E529A4F188F0}" destId="{D53735A1-FFB1-7141-9221-ABE7AA134F23}" srcOrd="0" destOrd="0" presId="urn:microsoft.com/office/officeart/2005/8/layout/hierarchy2"/>
    <dgm:cxn modelId="{20F6371D-F214-9B45-8F6D-50DC61B2B3C2}" type="presParOf" srcId="{D53735A1-FFB1-7141-9221-ABE7AA134F23}" destId="{3093F3DC-7522-8348-8821-2C399737E170}" srcOrd="0" destOrd="0" presId="urn:microsoft.com/office/officeart/2005/8/layout/hierarchy2"/>
    <dgm:cxn modelId="{6266C5C5-A702-FC49-B363-D2CCA95B565D}" type="presParOf" srcId="{A84EB246-22E9-DB4E-A35E-E529A4F188F0}" destId="{9EE31DD6-1605-E34D-8AA1-17DACE38560D}" srcOrd="1" destOrd="0" presId="urn:microsoft.com/office/officeart/2005/8/layout/hierarchy2"/>
    <dgm:cxn modelId="{0E287FA7-8EFC-7349-BCC6-D30B8A70E215}" type="presParOf" srcId="{9EE31DD6-1605-E34D-8AA1-17DACE38560D}" destId="{4ABFA883-868A-3148-A14F-048969E75D5A}" srcOrd="0" destOrd="0" presId="urn:microsoft.com/office/officeart/2005/8/layout/hierarchy2"/>
    <dgm:cxn modelId="{E7BF0773-01C8-D74E-9379-4AA854276584}" type="presParOf" srcId="{9EE31DD6-1605-E34D-8AA1-17DACE38560D}" destId="{E78DF5E8-BF4E-4046-9062-08661F8AC506}" srcOrd="1" destOrd="0" presId="urn:microsoft.com/office/officeart/2005/8/layout/hierarchy2"/>
    <dgm:cxn modelId="{B7C01A54-CAEC-484A-BB5A-0F3799CADBFE}" type="presParOf" srcId="{E78DF5E8-BF4E-4046-9062-08661F8AC506}" destId="{E88C37BF-7EAF-6F4D-8559-3201C4675CBF}" srcOrd="0" destOrd="0" presId="urn:microsoft.com/office/officeart/2005/8/layout/hierarchy2"/>
    <dgm:cxn modelId="{E8A960F0-2368-9047-955D-05BE57CEAFB4}" type="presParOf" srcId="{E88C37BF-7EAF-6F4D-8559-3201C4675CBF}" destId="{1E5481B8-784F-0F4D-B9BA-073FB5062AD0}" srcOrd="0" destOrd="0" presId="urn:microsoft.com/office/officeart/2005/8/layout/hierarchy2"/>
    <dgm:cxn modelId="{76E6CD7D-645B-8D46-A7F6-8B75EBE42612}" type="presParOf" srcId="{E78DF5E8-BF4E-4046-9062-08661F8AC506}" destId="{A92EA676-25D4-C84A-AB8F-4EFDD9365A53}" srcOrd="1" destOrd="0" presId="urn:microsoft.com/office/officeart/2005/8/layout/hierarchy2"/>
    <dgm:cxn modelId="{7B28057F-3A6A-6A4B-AADE-004505307E61}" type="presParOf" srcId="{A92EA676-25D4-C84A-AB8F-4EFDD9365A53}" destId="{B036F786-6850-164F-B0D5-DAAE5E94B603}" srcOrd="0" destOrd="0" presId="urn:microsoft.com/office/officeart/2005/8/layout/hierarchy2"/>
    <dgm:cxn modelId="{4CE068AD-449C-5E43-A1C3-FD526D379A30}" type="presParOf" srcId="{A92EA676-25D4-C84A-AB8F-4EFDD9365A53}" destId="{4D707900-57A5-2146-B825-2B287EDD79D9}" srcOrd="1" destOrd="0" presId="urn:microsoft.com/office/officeart/2005/8/layout/hierarchy2"/>
    <dgm:cxn modelId="{AE940210-3815-FF4F-BB4E-E483403DE485}" type="presParOf" srcId="{E78DF5E8-BF4E-4046-9062-08661F8AC506}" destId="{823F4A35-877D-074D-BE32-7636E46D3214}" srcOrd="2" destOrd="0" presId="urn:microsoft.com/office/officeart/2005/8/layout/hierarchy2"/>
    <dgm:cxn modelId="{B3EA219F-FDBC-694F-A156-89568A013560}" type="presParOf" srcId="{823F4A35-877D-074D-BE32-7636E46D3214}" destId="{3B34DA44-8BEC-3544-A357-26999FB44294}" srcOrd="0" destOrd="0" presId="urn:microsoft.com/office/officeart/2005/8/layout/hierarchy2"/>
    <dgm:cxn modelId="{FFA54090-B99A-8A4A-B794-76519E2F6CBD}" type="presParOf" srcId="{E78DF5E8-BF4E-4046-9062-08661F8AC506}" destId="{731022DF-11D6-824A-B3A6-1B41518FFEA8}" srcOrd="3" destOrd="0" presId="urn:microsoft.com/office/officeart/2005/8/layout/hierarchy2"/>
    <dgm:cxn modelId="{7CF02187-573C-CA44-984B-BA74192DFA7D}" type="presParOf" srcId="{731022DF-11D6-824A-B3A6-1B41518FFEA8}" destId="{B8521D41-E810-E64B-8550-E9E5A93659D6}" srcOrd="0" destOrd="0" presId="urn:microsoft.com/office/officeart/2005/8/layout/hierarchy2"/>
    <dgm:cxn modelId="{A08BBE10-B4A2-7143-BC47-4CB12CC4F492}" type="presParOf" srcId="{731022DF-11D6-824A-B3A6-1B41518FFEA8}" destId="{D7996D51-F365-C540-A9EB-D42FAF5796D5}" srcOrd="1" destOrd="0" presId="urn:microsoft.com/office/officeart/2005/8/layout/hierarchy2"/>
    <dgm:cxn modelId="{EFB746C4-8306-3847-9489-8CE97FD581BA}" type="presParOf" srcId="{E78DF5E8-BF4E-4046-9062-08661F8AC506}" destId="{50CBD34D-94CD-6447-AD4F-2232FD9DC74C}" srcOrd="4" destOrd="0" presId="urn:microsoft.com/office/officeart/2005/8/layout/hierarchy2"/>
    <dgm:cxn modelId="{FBC0BC51-6439-C744-87EE-47CEC1BE86BB}" type="presParOf" srcId="{50CBD34D-94CD-6447-AD4F-2232FD9DC74C}" destId="{A7C71FEA-E94D-7640-8154-774AE0576E13}" srcOrd="0" destOrd="0" presId="urn:microsoft.com/office/officeart/2005/8/layout/hierarchy2"/>
    <dgm:cxn modelId="{22CB2953-C85F-2E40-9AD3-864E0B3D0D55}" type="presParOf" srcId="{E78DF5E8-BF4E-4046-9062-08661F8AC506}" destId="{6F0D1FA2-02E3-374F-8670-5D64A68DF35E}" srcOrd="5" destOrd="0" presId="urn:microsoft.com/office/officeart/2005/8/layout/hierarchy2"/>
    <dgm:cxn modelId="{8736B5A4-8CDA-1444-BB5F-7616F158EBCC}" type="presParOf" srcId="{6F0D1FA2-02E3-374F-8670-5D64A68DF35E}" destId="{4F46566B-0797-D949-9BA7-EE1034524958}" srcOrd="0" destOrd="0" presId="urn:microsoft.com/office/officeart/2005/8/layout/hierarchy2"/>
    <dgm:cxn modelId="{13B281CF-2E31-334C-BC0D-84C45F8C3855}" type="presParOf" srcId="{6F0D1FA2-02E3-374F-8670-5D64A68DF35E}" destId="{F8D51903-FA2F-A246-9CC6-6FFB2A744DA0}" srcOrd="1" destOrd="0" presId="urn:microsoft.com/office/officeart/2005/8/layout/hierarchy2"/>
    <dgm:cxn modelId="{D2F3A8A7-EEFD-5D40-B697-31ECDC5E12A3}" type="presParOf" srcId="{A84EB246-22E9-DB4E-A35E-E529A4F188F0}" destId="{F144C983-4098-444C-B3DD-1423DBBE737E}" srcOrd="2" destOrd="0" presId="urn:microsoft.com/office/officeart/2005/8/layout/hierarchy2"/>
    <dgm:cxn modelId="{D31FC150-EAFC-294F-841E-1868758D0B7F}" type="presParOf" srcId="{F144C983-4098-444C-B3DD-1423DBBE737E}" destId="{026A7906-B7D8-A64D-9C83-A5A10528F1D3}" srcOrd="0" destOrd="0" presId="urn:microsoft.com/office/officeart/2005/8/layout/hierarchy2"/>
    <dgm:cxn modelId="{1167DE9A-63F1-8A46-BAEA-A1EFACC9192F}" type="presParOf" srcId="{A84EB246-22E9-DB4E-A35E-E529A4F188F0}" destId="{0DCDDDE8-BD8A-DB43-913C-22A4B305B06A}" srcOrd="3" destOrd="0" presId="urn:microsoft.com/office/officeart/2005/8/layout/hierarchy2"/>
    <dgm:cxn modelId="{2C7CE187-2EF1-664F-B16B-5781DAF2B8D7}" type="presParOf" srcId="{0DCDDDE8-BD8A-DB43-913C-22A4B305B06A}" destId="{FC9B1932-DD2A-B044-B2B8-1D797D778E6D}" srcOrd="0" destOrd="0" presId="urn:microsoft.com/office/officeart/2005/8/layout/hierarchy2"/>
    <dgm:cxn modelId="{5FFB7476-5F1E-2A4A-A958-892B98E72DF8}" type="presParOf" srcId="{0DCDDDE8-BD8A-DB43-913C-22A4B305B06A}" destId="{5F0C608C-7F45-CF42-90FB-F929D1F83BEC}" srcOrd="1" destOrd="0" presId="urn:microsoft.com/office/officeart/2005/8/layout/hierarchy2"/>
    <dgm:cxn modelId="{D27CE74C-6DA5-184A-B23D-D6A18F11D777}" type="presParOf" srcId="{5F0C608C-7F45-CF42-90FB-F929D1F83BEC}" destId="{353D06BD-4335-2142-AD3E-F805EAA0B018}" srcOrd="0" destOrd="0" presId="urn:microsoft.com/office/officeart/2005/8/layout/hierarchy2"/>
    <dgm:cxn modelId="{B965734A-F7D8-7840-868F-818794876DC5}" type="presParOf" srcId="{353D06BD-4335-2142-AD3E-F805EAA0B018}" destId="{E6A8E5CE-79DD-7B46-9772-D9E0DC4D804B}" srcOrd="0" destOrd="0" presId="urn:microsoft.com/office/officeart/2005/8/layout/hierarchy2"/>
    <dgm:cxn modelId="{7A28D485-EDCB-B043-9391-675438B66310}" type="presParOf" srcId="{5F0C608C-7F45-CF42-90FB-F929D1F83BEC}" destId="{DC0F0A6E-1C6E-7243-8908-545E87AD8AFF}" srcOrd="1" destOrd="0" presId="urn:microsoft.com/office/officeart/2005/8/layout/hierarchy2"/>
    <dgm:cxn modelId="{29F6BDA9-F130-D848-9438-49F57BE34CC5}" type="presParOf" srcId="{DC0F0A6E-1C6E-7243-8908-545E87AD8AFF}" destId="{04122421-6A94-3243-8B99-729B2BCD6633}" srcOrd="0" destOrd="0" presId="urn:microsoft.com/office/officeart/2005/8/layout/hierarchy2"/>
    <dgm:cxn modelId="{B6CABBFF-0593-4B4F-A563-730E1EBBF826}" type="presParOf" srcId="{DC0F0A6E-1C6E-7243-8908-545E87AD8AFF}" destId="{5C215D46-DF9A-F542-BDB6-D6B3717B0D26}" srcOrd="1" destOrd="0" presId="urn:microsoft.com/office/officeart/2005/8/layout/hierarchy2"/>
    <dgm:cxn modelId="{CED12956-1551-9C4A-A7FD-7DF543DEDCFE}" type="presParOf" srcId="{5F0C608C-7F45-CF42-90FB-F929D1F83BEC}" destId="{D8BB3755-ECE9-0347-A6B9-73E4F280F120}" srcOrd="2" destOrd="0" presId="urn:microsoft.com/office/officeart/2005/8/layout/hierarchy2"/>
    <dgm:cxn modelId="{E6CB0F4B-D52C-B94A-9A3C-1CF611AB714A}" type="presParOf" srcId="{D8BB3755-ECE9-0347-A6B9-73E4F280F120}" destId="{463D55EF-46FD-A643-A92D-EB8F3E659C59}" srcOrd="0" destOrd="0" presId="urn:microsoft.com/office/officeart/2005/8/layout/hierarchy2"/>
    <dgm:cxn modelId="{81EE9900-E5F8-2443-9DDD-7C92DE9B312E}" type="presParOf" srcId="{5F0C608C-7F45-CF42-90FB-F929D1F83BEC}" destId="{F7397A99-0F58-E34C-9970-CD0307A13734}" srcOrd="3" destOrd="0" presId="urn:microsoft.com/office/officeart/2005/8/layout/hierarchy2"/>
    <dgm:cxn modelId="{6ED104AC-8F59-CF4D-86AB-FF2F55F03245}" type="presParOf" srcId="{F7397A99-0F58-E34C-9970-CD0307A13734}" destId="{7BA47395-31AB-874B-99D8-0D8A0B6A5FF7}" srcOrd="0" destOrd="0" presId="urn:microsoft.com/office/officeart/2005/8/layout/hierarchy2"/>
    <dgm:cxn modelId="{7FBDB10F-1573-DF42-9BB1-5E53ED1B0A4E}" type="presParOf" srcId="{F7397A99-0F58-E34C-9970-CD0307A13734}" destId="{41FDC353-96C8-8E47-B59A-D554AB5B6A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AA4F13-C1CC-3E4B-98C5-AEC0ACAE76A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927AD-29D2-914E-8BA9-01DBB9BEE9F7}">
      <dgm:prSet custT="1"/>
      <dgm:spPr/>
      <dgm:t>
        <a:bodyPr/>
        <a:lstStyle/>
        <a:p>
          <a:r>
            <a:rPr kumimoji="1" lang="zh-CN" altLang="en-US" sz="2000"/>
            <a:t>指标定义拆解</a:t>
          </a:r>
          <a:endParaRPr lang="zh-CN" altLang="en-US" sz="2000" dirty="0"/>
        </a:p>
      </dgm:t>
    </dgm:pt>
    <dgm:pt modelId="{5B136BDE-2F98-554D-94A3-A08566572C0E}" type="parTrans" cxnId="{CE5A3031-60A0-0547-A3CA-A2DF7A49830B}">
      <dgm:prSet/>
      <dgm:spPr/>
      <dgm:t>
        <a:bodyPr/>
        <a:lstStyle/>
        <a:p>
          <a:endParaRPr lang="zh-CN" altLang="en-US"/>
        </a:p>
      </dgm:t>
    </dgm:pt>
    <dgm:pt modelId="{A87985EE-027D-B64C-9374-BECF14D6CCE1}" type="sibTrans" cxnId="{CE5A3031-60A0-0547-A3CA-A2DF7A49830B}">
      <dgm:prSet/>
      <dgm:spPr/>
      <dgm:t>
        <a:bodyPr/>
        <a:lstStyle/>
        <a:p>
          <a:endParaRPr lang="zh-CN" altLang="en-US"/>
        </a:p>
      </dgm:t>
    </dgm:pt>
    <dgm:pt modelId="{20F46212-3116-D84A-8D96-4C71BEA00005}">
      <dgm:prSet custT="1"/>
      <dgm:spPr/>
      <dgm:t>
        <a:bodyPr/>
        <a:lstStyle/>
        <a:p>
          <a:r>
            <a:rPr kumimoji="1" lang="zh-CN" altLang="en-US" sz="1400" dirty="0"/>
            <a:t>维度</a:t>
          </a:r>
          <a:endParaRPr lang="zh-CN" altLang="en-US" sz="1400" dirty="0"/>
        </a:p>
      </dgm:t>
    </dgm:pt>
    <dgm:pt modelId="{C444EDB0-47E1-F744-838B-4DB0C7599F02}" type="parTrans" cxnId="{CE2A10A6-E735-0344-A389-FB461C34E065}">
      <dgm:prSet/>
      <dgm:spPr/>
      <dgm:t>
        <a:bodyPr/>
        <a:lstStyle/>
        <a:p>
          <a:endParaRPr lang="zh-CN" altLang="en-US"/>
        </a:p>
      </dgm:t>
    </dgm:pt>
    <dgm:pt modelId="{D116A894-9399-9B45-ABBF-A8A2F2A66BC7}" type="sibTrans" cxnId="{CE2A10A6-E735-0344-A389-FB461C34E065}">
      <dgm:prSet/>
      <dgm:spPr/>
      <dgm:t>
        <a:bodyPr/>
        <a:lstStyle/>
        <a:p>
          <a:endParaRPr lang="zh-CN" altLang="en-US"/>
        </a:p>
      </dgm:t>
    </dgm:pt>
    <dgm:pt modelId="{6860B68B-8AE6-5C47-ACF8-1079664BBAC5}">
      <dgm:prSet custT="1"/>
      <dgm:spPr>
        <a:solidFill>
          <a:schemeClr val="bg1"/>
        </a:solidFill>
      </dgm:spPr>
      <dgm:t>
        <a:bodyPr/>
        <a:lstStyle/>
        <a:p>
          <a:r>
            <a:rPr kumimoji="1" lang="zh-CN" sz="1100" dirty="0">
              <a:solidFill>
                <a:schemeClr val="tx1"/>
              </a:solidFill>
            </a:rPr>
            <a:t>如渠道维度</a:t>
          </a:r>
          <a:r>
            <a:rPr kumimoji="1" lang="en-US" sz="1100" dirty="0">
              <a:solidFill>
                <a:schemeClr val="tx1"/>
              </a:solidFill>
            </a:rPr>
            <a:t>,</a:t>
          </a:r>
          <a:r>
            <a:rPr kumimoji="1" lang="zh-CN" sz="1100" dirty="0">
              <a:solidFill>
                <a:schemeClr val="tx1"/>
              </a:solidFill>
            </a:rPr>
            <a:t> 对应的维度表</a:t>
          </a:r>
          <a:r>
            <a:rPr kumimoji="1" lang="en-US" sz="1100" dirty="0" err="1">
              <a:solidFill>
                <a:schemeClr val="tx1"/>
              </a:solidFill>
            </a:rPr>
            <a:t>dim_pid_da</a:t>
          </a:r>
          <a:r>
            <a:rPr kumimoji="1" lang="zh-CN" sz="1100" dirty="0">
              <a:solidFill>
                <a:schemeClr val="tx1"/>
              </a:solidFill>
            </a:rPr>
            <a:t>包括一级渠道</a:t>
          </a:r>
          <a:r>
            <a:rPr kumimoji="1" lang="en-US" sz="1100" dirty="0">
              <a:solidFill>
                <a:schemeClr val="tx1"/>
              </a:solidFill>
            </a:rPr>
            <a:t>,</a:t>
          </a:r>
          <a:r>
            <a:rPr kumimoji="1" lang="zh-CN" sz="1100" dirty="0">
              <a:solidFill>
                <a:schemeClr val="tx1"/>
              </a:solidFill>
            </a:rPr>
            <a:t> 二级渠道</a:t>
          </a:r>
          <a:r>
            <a:rPr kumimoji="1" lang="en-US" sz="1100" dirty="0">
              <a:solidFill>
                <a:schemeClr val="tx1"/>
              </a:solidFill>
            </a:rPr>
            <a:t>,</a:t>
          </a:r>
          <a:r>
            <a:rPr kumimoji="1" lang="zh-CN" sz="1100" dirty="0">
              <a:solidFill>
                <a:schemeClr val="tx1"/>
              </a:solidFill>
            </a:rPr>
            <a:t> </a:t>
          </a:r>
          <a:r>
            <a:rPr kumimoji="1" lang="en-US" sz="1100" dirty="0" err="1">
              <a:solidFill>
                <a:schemeClr val="tx1"/>
              </a:solidFill>
            </a:rPr>
            <a:t>pid</a:t>
          </a:r>
          <a:r>
            <a:rPr kumimoji="1" lang="zh-CN" sz="1100" dirty="0">
              <a:solidFill>
                <a:schemeClr val="tx1"/>
              </a:solidFill>
            </a:rPr>
            <a:t>等字段</a:t>
          </a:r>
          <a:endParaRPr lang="zh-CN" sz="1100" dirty="0">
            <a:solidFill>
              <a:schemeClr val="tx1"/>
            </a:solidFill>
          </a:endParaRPr>
        </a:p>
      </dgm:t>
    </dgm:pt>
    <dgm:pt modelId="{69650B38-1498-2B4C-8710-1AEB6AC98A87}" type="parTrans" cxnId="{165CAFEC-5B1F-BD4D-9E74-F72419449157}">
      <dgm:prSet/>
      <dgm:spPr/>
      <dgm:t>
        <a:bodyPr/>
        <a:lstStyle/>
        <a:p>
          <a:endParaRPr lang="zh-CN" altLang="en-US"/>
        </a:p>
      </dgm:t>
    </dgm:pt>
    <dgm:pt modelId="{8E338279-46C1-0C44-A721-4BD8295EE330}" type="sibTrans" cxnId="{165CAFEC-5B1F-BD4D-9E74-F72419449157}">
      <dgm:prSet/>
      <dgm:spPr/>
      <dgm:t>
        <a:bodyPr/>
        <a:lstStyle/>
        <a:p>
          <a:endParaRPr lang="zh-CN" altLang="en-US"/>
        </a:p>
      </dgm:t>
    </dgm:pt>
    <dgm:pt modelId="{B7FBE907-A8EF-CC46-8880-941C3A1916EE}">
      <dgm:prSet custT="1"/>
      <dgm:spPr/>
      <dgm:t>
        <a:bodyPr/>
        <a:lstStyle/>
        <a:p>
          <a:r>
            <a:rPr kumimoji="1" lang="zh-CN" altLang="en-US" sz="1400" dirty="0"/>
            <a:t>修饰词</a:t>
          </a:r>
          <a:endParaRPr lang="zh-CN" altLang="en-US" sz="1400" dirty="0"/>
        </a:p>
      </dgm:t>
    </dgm:pt>
    <dgm:pt modelId="{3C0A4821-A056-1748-A921-29FC85B4B1F6}" type="parTrans" cxnId="{34284FED-D427-DC4A-A000-E1F5E4295E02}">
      <dgm:prSet/>
      <dgm:spPr/>
      <dgm:t>
        <a:bodyPr/>
        <a:lstStyle/>
        <a:p>
          <a:endParaRPr lang="zh-CN" altLang="en-US"/>
        </a:p>
      </dgm:t>
    </dgm:pt>
    <dgm:pt modelId="{5BA82C52-FB4A-7049-9ABB-435C98D1564C}" type="sibTrans" cxnId="{34284FED-D427-DC4A-A000-E1F5E4295E02}">
      <dgm:prSet/>
      <dgm:spPr/>
      <dgm:t>
        <a:bodyPr/>
        <a:lstStyle/>
        <a:p>
          <a:endParaRPr lang="zh-CN" altLang="en-US"/>
        </a:p>
      </dgm:t>
    </dgm:pt>
    <dgm:pt modelId="{5E134383-6F37-934B-BBDC-56DB3930F419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如一级渠道维度下的一个值</a:t>
          </a:r>
          <a:r>
            <a:rPr kumimoji="1" lang="en-US" dirty="0">
              <a:solidFill>
                <a:schemeClr val="tx1"/>
              </a:solidFill>
            </a:rPr>
            <a:t>”</a:t>
          </a:r>
          <a:r>
            <a:rPr kumimoji="1" lang="zh-CN" dirty="0">
              <a:solidFill>
                <a:schemeClr val="tx1"/>
              </a:solidFill>
            </a:rPr>
            <a:t>搜狗外购（付费）</a:t>
          </a:r>
          <a:r>
            <a:rPr kumimoji="1" lang="en-US" dirty="0">
              <a:solidFill>
                <a:schemeClr val="tx1"/>
              </a:solidFill>
            </a:rPr>
            <a:t>”</a:t>
          </a:r>
          <a:r>
            <a:rPr kumimoji="1" lang="zh-CN" dirty="0">
              <a:solidFill>
                <a:schemeClr val="tx1"/>
              </a:solidFill>
            </a:rPr>
            <a:t>就是修饰词</a:t>
          </a:r>
          <a:endParaRPr lang="zh-CN" dirty="0">
            <a:solidFill>
              <a:schemeClr val="tx1"/>
            </a:solidFill>
          </a:endParaRPr>
        </a:p>
      </dgm:t>
    </dgm:pt>
    <dgm:pt modelId="{EF4D7ADC-89BF-2A4F-A0A7-F2DBB32EF796}" type="parTrans" cxnId="{F886B26D-0F2A-AA4D-9A98-3E1F98E4B971}">
      <dgm:prSet/>
      <dgm:spPr/>
      <dgm:t>
        <a:bodyPr/>
        <a:lstStyle/>
        <a:p>
          <a:endParaRPr lang="zh-CN" altLang="en-US"/>
        </a:p>
      </dgm:t>
    </dgm:pt>
    <dgm:pt modelId="{1F33CB25-E42D-F24C-BCD5-8C7D033DFB38}" type="sibTrans" cxnId="{F886B26D-0F2A-AA4D-9A98-3E1F98E4B971}">
      <dgm:prSet/>
      <dgm:spPr/>
      <dgm:t>
        <a:bodyPr/>
        <a:lstStyle/>
        <a:p>
          <a:endParaRPr lang="zh-CN" altLang="en-US"/>
        </a:p>
      </dgm:t>
    </dgm:pt>
    <dgm:pt modelId="{E3AC6928-59AF-C648-800E-D4FD6990D86A}">
      <dgm:prSet custT="1"/>
      <dgm:spPr/>
      <dgm:t>
        <a:bodyPr/>
        <a:lstStyle/>
        <a:p>
          <a:r>
            <a:rPr kumimoji="1" lang="zh-CN" sz="1400" dirty="0"/>
            <a:t>原子指标</a:t>
          </a:r>
          <a:r>
            <a:rPr kumimoji="1" lang="en-US" sz="1400" dirty="0"/>
            <a:t>(</a:t>
          </a:r>
          <a:r>
            <a:rPr kumimoji="1" lang="zh-CN" sz="1400" dirty="0"/>
            <a:t>词</a:t>
          </a:r>
          <a:r>
            <a:rPr kumimoji="1" lang="en-US" sz="1400" dirty="0"/>
            <a:t>)</a:t>
          </a:r>
          <a:endParaRPr lang="zh-CN" sz="1400" dirty="0"/>
        </a:p>
      </dgm:t>
    </dgm:pt>
    <dgm:pt modelId="{ADC2E492-7AE2-434B-B2C7-69C220884057}" type="parTrans" cxnId="{030D60B0-CD30-C74A-A41F-A012AF7DBFBF}">
      <dgm:prSet/>
      <dgm:spPr/>
      <dgm:t>
        <a:bodyPr/>
        <a:lstStyle/>
        <a:p>
          <a:endParaRPr lang="zh-CN" altLang="en-US"/>
        </a:p>
      </dgm:t>
    </dgm:pt>
    <dgm:pt modelId="{60E83358-5EC6-3B45-BF6C-0C68F1DE8FA4}" type="sibTrans" cxnId="{030D60B0-CD30-C74A-A41F-A012AF7DBFBF}">
      <dgm:prSet/>
      <dgm:spPr/>
      <dgm:t>
        <a:bodyPr/>
        <a:lstStyle/>
        <a:p>
          <a:endParaRPr lang="zh-CN" altLang="en-US"/>
        </a:p>
      </dgm:t>
    </dgm:pt>
    <dgm:pt modelId="{BBF86EF4-359F-2743-B6A7-A0D944F44767}">
      <dgm:prSet custT="1"/>
      <dgm:spPr/>
      <dgm:t>
        <a:bodyPr/>
        <a:lstStyle/>
        <a:p>
          <a:r>
            <a:rPr kumimoji="1" lang="zh-CN" altLang="en-US" sz="1400" dirty="0"/>
            <a:t>计算指标</a:t>
          </a:r>
          <a:endParaRPr lang="zh-CN" altLang="en-US" sz="1400" dirty="0"/>
        </a:p>
      </dgm:t>
    </dgm:pt>
    <dgm:pt modelId="{9DDE8C50-2DB1-5F4D-9971-4F659A10F5B2}" type="parTrans" cxnId="{9377132C-46FC-7047-82A3-A7CE77F9518A}">
      <dgm:prSet/>
      <dgm:spPr/>
      <dgm:t>
        <a:bodyPr/>
        <a:lstStyle/>
        <a:p>
          <a:endParaRPr lang="zh-CN" altLang="en-US"/>
        </a:p>
      </dgm:t>
    </dgm:pt>
    <dgm:pt modelId="{35A9B025-BD62-7748-9BAF-BB53D681B2C4}" type="sibTrans" cxnId="{9377132C-46FC-7047-82A3-A7CE77F9518A}">
      <dgm:prSet/>
      <dgm:spPr/>
      <dgm:t>
        <a:bodyPr/>
        <a:lstStyle/>
        <a:p>
          <a:endParaRPr lang="zh-CN" altLang="en-US"/>
        </a:p>
      </dgm:t>
    </dgm:pt>
    <dgm:pt modelId="{3230A5A0-0EC5-974B-8137-CF841082F6B9}">
      <dgm:prSet/>
      <dgm:spPr/>
      <dgm:t>
        <a:bodyPr/>
        <a:lstStyle/>
        <a:p>
          <a:r>
            <a:rPr kumimoji="1" lang="zh-CN" altLang="en-US" dirty="0"/>
            <a:t>计算</a:t>
          </a:r>
          <a:r>
            <a:rPr kumimoji="1" lang="zh-CN" dirty="0"/>
            <a:t>指标拆分</a:t>
          </a:r>
          <a:endParaRPr lang="zh-CN" dirty="0"/>
        </a:p>
      </dgm:t>
    </dgm:pt>
    <dgm:pt modelId="{E46FFE39-742A-8D43-B675-AE4E93C0229A}" type="parTrans" cxnId="{93A3D95C-6049-D44B-BF95-CF9055A64B7E}">
      <dgm:prSet/>
      <dgm:spPr/>
      <dgm:t>
        <a:bodyPr/>
        <a:lstStyle/>
        <a:p>
          <a:endParaRPr lang="zh-CN" altLang="en-US"/>
        </a:p>
      </dgm:t>
    </dgm:pt>
    <dgm:pt modelId="{833E9A52-A389-EA4C-99BC-19AD237C922C}" type="sibTrans" cxnId="{93A3D95C-6049-D44B-BF95-CF9055A64B7E}">
      <dgm:prSet/>
      <dgm:spPr/>
      <dgm:t>
        <a:bodyPr/>
        <a:lstStyle/>
        <a:p>
          <a:endParaRPr lang="zh-CN" altLang="en-US"/>
        </a:p>
      </dgm:t>
    </dgm:pt>
    <dgm:pt modelId="{DF930307-BF42-EF40-9D0A-6C570D72AC24}">
      <dgm:prSet/>
      <dgm:spPr/>
      <dgm:t>
        <a:bodyPr/>
        <a:lstStyle/>
        <a:p>
          <a:r>
            <a:rPr kumimoji="1" lang="zh-CN" dirty="0"/>
            <a:t>维度</a:t>
          </a:r>
          <a:endParaRPr lang="zh-CN" dirty="0"/>
        </a:p>
      </dgm:t>
    </dgm:pt>
    <dgm:pt modelId="{091A747A-34C6-2B44-A586-21756F0A705E}" type="parTrans" cxnId="{671B0B50-74EB-A647-89DE-D1965BBDD821}">
      <dgm:prSet/>
      <dgm:spPr/>
      <dgm:t>
        <a:bodyPr/>
        <a:lstStyle/>
        <a:p>
          <a:endParaRPr lang="zh-CN" altLang="en-US"/>
        </a:p>
      </dgm:t>
    </dgm:pt>
    <dgm:pt modelId="{77DC8CA8-062F-BD4B-A92D-069D69FDD4E0}" type="sibTrans" cxnId="{671B0B50-74EB-A647-89DE-D1965BBDD821}">
      <dgm:prSet/>
      <dgm:spPr/>
      <dgm:t>
        <a:bodyPr/>
        <a:lstStyle/>
        <a:p>
          <a:endParaRPr lang="zh-CN" altLang="en-US"/>
        </a:p>
      </dgm:t>
    </dgm:pt>
    <dgm:pt modelId="{59D76CBD-01BC-0D43-B7B1-8A1F542CD153}">
      <dgm:prSet/>
      <dgm:spPr/>
      <dgm:t>
        <a:bodyPr/>
        <a:lstStyle/>
        <a:p>
          <a:r>
            <a:rPr kumimoji="1" lang="zh-CN" dirty="0"/>
            <a:t>原子指标</a:t>
          </a:r>
          <a:endParaRPr lang="zh-CN" dirty="0"/>
        </a:p>
      </dgm:t>
    </dgm:pt>
    <dgm:pt modelId="{40182A2A-68F0-AB44-895F-24E0A4F4CC39}" type="parTrans" cxnId="{2868225C-CBBF-B741-86D8-DBAD4EB11328}">
      <dgm:prSet/>
      <dgm:spPr/>
      <dgm:t>
        <a:bodyPr/>
        <a:lstStyle/>
        <a:p>
          <a:endParaRPr lang="zh-CN" altLang="en-US"/>
        </a:p>
      </dgm:t>
    </dgm:pt>
    <dgm:pt modelId="{D464C855-1519-2A4F-899D-F5675A898ED9}" type="sibTrans" cxnId="{2868225C-CBBF-B741-86D8-DBAD4EB11328}">
      <dgm:prSet/>
      <dgm:spPr/>
      <dgm:t>
        <a:bodyPr/>
        <a:lstStyle/>
        <a:p>
          <a:endParaRPr lang="zh-CN" altLang="en-US"/>
        </a:p>
      </dgm:t>
    </dgm:pt>
    <dgm:pt modelId="{65AFC5DF-A891-F04E-9ED3-4A2A93D56343}">
      <dgm:prSet/>
      <dgm:spPr/>
      <dgm:t>
        <a:bodyPr/>
        <a:lstStyle/>
        <a:p>
          <a:r>
            <a:rPr kumimoji="1" lang="zh-CN" dirty="0"/>
            <a:t>修饰词</a:t>
          </a:r>
          <a:endParaRPr lang="zh-CN" dirty="0"/>
        </a:p>
      </dgm:t>
    </dgm:pt>
    <dgm:pt modelId="{81BE61A8-A319-8E4F-8816-DB7562C9EE84}" type="parTrans" cxnId="{3ED2F519-E13D-0141-B82E-628A10EC4A10}">
      <dgm:prSet/>
      <dgm:spPr/>
      <dgm:t>
        <a:bodyPr/>
        <a:lstStyle/>
        <a:p>
          <a:endParaRPr lang="zh-CN" altLang="en-US"/>
        </a:p>
      </dgm:t>
    </dgm:pt>
    <dgm:pt modelId="{BB4B328F-EAF7-5045-882F-68DDAF34B1BC}" type="sibTrans" cxnId="{3ED2F519-E13D-0141-B82E-628A10EC4A10}">
      <dgm:prSet/>
      <dgm:spPr/>
      <dgm:t>
        <a:bodyPr/>
        <a:lstStyle/>
        <a:p>
          <a:endParaRPr lang="zh-CN" altLang="en-US"/>
        </a:p>
      </dgm:t>
    </dgm:pt>
    <dgm:pt modelId="{1A55F484-2938-864B-AEC9-20B69C780E84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比如</a:t>
          </a:r>
          <a:r>
            <a:rPr kumimoji="1" lang="en-US" dirty="0">
              <a:solidFill>
                <a:schemeClr val="tx1"/>
              </a:solidFill>
            </a:rPr>
            <a:t>:</a:t>
          </a:r>
          <a:r>
            <a:rPr kumimoji="1" lang="zh-CN" dirty="0">
              <a:solidFill>
                <a:schemeClr val="tx1"/>
              </a:solidFill>
            </a:rPr>
            <a:t> </a:t>
          </a:r>
          <a:r>
            <a:rPr kumimoji="1" lang="en-US" dirty="0">
              <a:solidFill>
                <a:schemeClr val="tx1"/>
              </a:solidFill>
            </a:rPr>
            <a:t>pc</a:t>
          </a:r>
          <a:r>
            <a:rPr kumimoji="1" lang="zh-CN" dirty="0">
              <a:solidFill>
                <a:schemeClr val="tx1"/>
              </a:solidFill>
            </a:rPr>
            <a:t>搜索</a:t>
          </a:r>
          <a:r>
            <a:rPr kumimoji="1" lang="en-US" dirty="0">
              <a:solidFill>
                <a:schemeClr val="tx1"/>
              </a:solidFill>
            </a:rPr>
            <a:t>-</a:t>
          </a:r>
          <a:r>
            <a:rPr kumimoji="1" lang="zh-CN" dirty="0">
              <a:solidFill>
                <a:schemeClr val="tx1"/>
              </a:solidFill>
            </a:rPr>
            <a:t>搜狗渠道下</a:t>
          </a:r>
          <a:r>
            <a:rPr kumimoji="1" lang="en-US" dirty="0">
              <a:solidFill>
                <a:schemeClr val="tx1"/>
              </a:solidFill>
            </a:rPr>
            <a:t>,</a:t>
          </a:r>
          <a:r>
            <a:rPr kumimoji="1" lang="zh-CN" dirty="0">
              <a:solidFill>
                <a:schemeClr val="tx1"/>
              </a:solidFill>
            </a:rPr>
            <a:t> 当天的消耗 </a:t>
          </a:r>
          <a:endParaRPr lang="zh-CN" dirty="0">
            <a:solidFill>
              <a:schemeClr val="tx1"/>
            </a:solidFill>
          </a:endParaRPr>
        </a:p>
      </dgm:t>
    </dgm:pt>
    <dgm:pt modelId="{977CAF7F-0745-4D4C-A526-4DF69D966C12}" type="parTrans" cxnId="{00929291-09CB-984C-86CB-7CF5BA5A6E42}">
      <dgm:prSet/>
      <dgm:spPr/>
      <dgm:t>
        <a:bodyPr/>
        <a:lstStyle/>
        <a:p>
          <a:endParaRPr lang="zh-CN" altLang="en-US"/>
        </a:p>
      </dgm:t>
    </dgm:pt>
    <dgm:pt modelId="{F14D9FCD-05DD-1142-9991-3D75B79774F3}" type="sibTrans" cxnId="{00929291-09CB-984C-86CB-7CF5BA5A6E42}">
      <dgm:prSet/>
      <dgm:spPr/>
      <dgm:t>
        <a:bodyPr/>
        <a:lstStyle/>
        <a:p>
          <a:endParaRPr lang="zh-CN" altLang="en-US"/>
        </a:p>
      </dgm:t>
    </dgm:pt>
    <dgm:pt modelId="{8656DE2B-9C11-2C4A-BF00-D5C84AB9FE68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维度</a:t>
          </a:r>
          <a:r>
            <a:rPr kumimoji="1" lang="en-US" dirty="0">
              <a:solidFill>
                <a:schemeClr val="tx1"/>
              </a:solidFill>
            </a:rPr>
            <a:t>:</a:t>
          </a:r>
          <a:r>
            <a:rPr kumimoji="1" lang="zh-CN" dirty="0">
              <a:solidFill>
                <a:schemeClr val="tx1"/>
              </a:solidFill>
            </a:rPr>
            <a:t> 渠道 </a:t>
          </a:r>
          <a:r>
            <a:rPr kumimoji="1" lang="en-US" dirty="0">
              <a:solidFill>
                <a:schemeClr val="tx1"/>
              </a:solidFill>
            </a:rPr>
            <a:t>(</a:t>
          </a:r>
          <a:r>
            <a:rPr kumimoji="1" lang="zh-CN" dirty="0">
              <a:solidFill>
                <a:schemeClr val="tx1"/>
              </a:solidFill>
            </a:rPr>
            <a:t>一级渠道</a:t>
          </a:r>
          <a:r>
            <a:rPr kumimoji="1" lang="en-US" dirty="0">
              <a:solidFill>
                <a:schemeClr val="tx1"/>
              </a:solidFill>
            </a:rPr>
            <a:t>)</a:t>
          </a:r>
          <a:r>
            <a:rPr kumimoji="1" lang="zh-CN" dirty="0">
              <a:solidFill>
                <a:schemeClr val="tx1"/>
              </a:solidFill>
            </a:rPr>
            <a:t> </a:t>
          </a:r>
          <a:endParaRPr lang="zh-CN" dirty="0">
            <a:solidFill>
              <a:schemeClr val="tx1"/>
            </a:solidFill>
          </a:endParaRPr>
        </a:p>
      </dgm:t>
    </dgm:pt>
    <dgm:pt modelId="{8A04C801-DAB1-4B46-A523-86DC48B8D8B8}" type="parTrans" cxnId="{3B22AA69-D427-104D-85FF-CF9FFD46F00D}">
      <dgm:prSet/>
      <dgm:spPr/>
      <dgm:t>
        <a:bodyPr/>
        <a:lstStyle/>
        <a:p>
          <a:endParaRPr lang="zh-CN" altLang="en-US"/>
        </a:p>
      </dgm:t>
    </dgm:pt>
    <dgm:pt modelId="{8BEEC3F4-CC38-FF46-BA1E-4C58854067B1}" type="sibTrans" cxnId="{3B22AA69-D427-104D-85FF-CF9FFD46F00D}">
      <dgm:prSet/>
      <dgm:spPr/>
      <dgm:t>
        <a:bodyPr/>
        <a:lstStyle/>
        <a:p>
          <a:endParaRPr lang="zh-CN" altLang="en-US"/>
        </a:p>
      </dgm:t>
    </dgm:pt>
    <dgm:pt modelId="{EB7500E0-DDD9-A546-8BA0-01FF25960461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原子指标</a:t>
          </a:r>
          <a:r>
            <a:rPr kumimoji="1" lang="en-US" dirty="0">
              <a:solidFill>
                <a:schemeClr val="tx1"/>
              </a:solidFill>
            </a:rPr>
            <a:t>:</a:t>
          </a:r>
          <a:r>
            <a:rPr kumimoji="1" lang="zh-CN" dirty="0">
              <a:solidFill>
                <a:schemeClr val="tx1"/>
              </a:solidFill>
            </a:rPr>
            <a:t> 消耗</a:t>
          </a:r>
          <a:endParaRPr lang="zh-CN" dirty="0">
            <a:solidFill>
              <a:schemeClr val="tx1"/>
            </a:solidFill>
          </a:endParaRPr>
        </a:p>
      </dgm:t>
    </dgm:pt>
    <dgm:pt modelId="{20BC69EA-E9CD-BA40-8831-E931C20B68CF}" type="parTrans" cxnId="{BC367C6B-A8D1-9F4E-BCF2-64D45B1A1E60}">
      <dgm:prSet/>
      <dgm:spPr/>
      <dgm:t>
        <a:bodyPr/>
        <a:lstStyle/>
        <a:p>
          <a:endParaRPr lang="zh-CN" altLang="en-US"/>
        </a:p>
      </dgm:t>
    </dgm:pt>
    <dgm:pt modelId="{851FE4B3-867D-0B45-A237-B96DC1AECCF6}" type="sibTrans" cxnId="{BC367C6B-A8D1-9F4E-BCF2-64D45B1A1E60}">
      <dgm:prSet/>
      <dgm:spPr/>
      <dgm:t>
        <a:bodyPr/>
        <a:lstStyle/>
        <a:p>
          <a:endParaRPr lang="zh-CN" altLang="en-US"/>
        </a:p>
      </dgm:t>
    </dgm:pt>
    <dgm:pt modelId="{7C857747-DB84-2D41-8434-A3D80ED9B30F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修饰词</a:t>
          </a:r>
          <a:r>
            <a:rPr kumimoji="1" lang="en-US" dirty="0">
              <a:solidFill>
                <a:schemeClr val="tx1"/>
              </a:solidFill>
            </a:rPr>
            <a:t>:</a:t>
          </a:r>
          <a:r>
            <a:rPr kumimoji="1" lang="zh-CN" dirty="0">
              <a:solidFill>
                <a:schemeClr val="tx1"/>
              </a:solidFill>
            </a:rPr>
            <a:t> </a:t>
          </a:r>
          <a:r>
            <a:rPr kumimoji="1" lang="en-US" dirty="0">
              <a:solidFill>
                <a:schemeClr val="tx1"/>
              </a:solidFill>
            </a:rPr>
            <a:t>pc</a:t>
          </a:r>
          <a:r>
            <a:rPr kumimoji="1" lang="zh-CN" dirty="0">
              <a:solidFill>
                <a:schemeClr val="tx1"/>
              </a:solidFill>
            </a:rPr>
            <a:t>搜索</a:t>
          </a:r>
          <a:r>
            <a:rPr kumimoji="1" lang="en-US" dirty="0">
              <a:solidFill>
                <a:schemeClr val="tx1"/>
              </a:solidFill>
            </a:rPr>
            <a:t>-</a:t>
          </a:r>
          <a:r>
            <a:rPr kumimoji="1" lang="zh-CN" dirty="0">
              <a:solidFill>
                <a:schemeClr val="tx1"/>
              </a:solidFill>
            </a:rPr>
            <a:t>搜狗</a:t>
          </a:r>
          <a:endParaRPr lang="zh-CN" dirty="0">
            <a:solidFill>
              <a:schemeClr val="tx1"/>
            </a:solidFill>
          </a:endParaRPr>
        </a:p>
      </dgm:t>
    </dgm:pt>
    <dgm:pt modelId="{3A1ECB43-A08D-F741-89E3-925538FDA670}" type="parTrans" cxnId="{D151E700-C19F-EA4B-9018-5D1451054E57}">
      <dgm:prSet/>
      <dgm:spPr/>
      <dgm:t>
        <a:bodyPr/>
        <a:lstStyle/>
        <a:p>
          <a:endParaRPr lang="zh-CN" altLang="en-US"/>
        </a:p>
      </dgm:t>
    </dgm:pt>
    <dgm:pt modelId="{E11169EF-5547-D444-82D6-3647457D976D}" type="sibTrans" cxnId="{D151E700-C19F-EA4B-9018-5D1451054E57}">
      <dgm:prSet/>
      <dgm:spPr/>
      <dgm:t>
        <a:bodyPr/>
        <a:lstStyle/>
        <a:p>
          <a:endParaRPr lang="zh-CN" altLang="en-US"/>
        </a:p>
      </dgm:t>
    </dgm:pt>
    <dgm:pt modelId="{B3A3FF5E-D6F9-1946-9A4F-60530C2CDCA2}">
      <dgm:prSet custT="1"/>
      <dgm:spPr/>
      <dgm:t>
        <a:bodyPr/>
        <a:lstStyle/>
        <a:p>
          <a:r>
            <a:rPr kumimoji="1" lang="zh-CN" altLang="en-US" sz="1200" dirty="0"/>
            <a:t>观察分析各种指标的角度</a:t>
          </a:r>
          <a:endParaRPr lang="zh-CN" altLang="en-US" sz="1200" dirty="0"/>
        </a:p>
      </dgm:t>
    </dgm:pt>
    <dgm:pt modelId="{4FEF95AB-C30B-D449-81FF-764B98F34065}" type="parTrans" cxnId="{A4FC9630-58BC-7743-BA90-DD2F41089820}">
      <dgm:prSet/>
      <dgm:spPr/>
      <dgm:t>
        <a:bodyPr/>
        <a:lstStyle/>
        <a:p>
          <a:endParaRPr lang="zh-CN" altLang="en-US"/>
        </a:p>
      </dgm:t>
    </dgm:pt>
    <dgm:pt modelId="{61522768-7120-5F4B-B5D6-1D4B9FC2EACF}" type="sibTrans" cxnId="{A4FC9630-58BC-7743-BA90-DD2F41089820}">
      <dgm:prSet/>
      <dgm:spPr/>
      <dgm:t>
        <a:bodyPr/>
        <a:lstStyle/>
        <a:p>
          <a:endParaRPr lang="zh-CN" altLang="en-US"/>
        </a:p>
      </dgm:t>
    </dgm:pt>
    <dgm:pt modelId="{2DCFE28A-FA48-3F42-8D19-8CADB2AE45D9}">
      <dgm:prSet custT="1"/>
      <dgm:spPr/>
      <dgm:t>
        <a:bodyPr/>
        <a:lstStyle/>
        <a:p>
          <a:r>
            <a:rPr kumimoji="1" lang="zh-CN" altLang="en-US" sz="1200" dirty="0"/>
            <a:t>维度下的一个值</a:t>
          </a:r>
          <a:endParaRPr lang="zh-CN" altLang="en-US" sz="1200" dirty="0"/>
        </a:p>
      </dgm:t>
    </dgm:pt>
    <dgm:pt modelId="{FDCE7D0E-539C-B84D-B708-9F48EED7FEAB}" type="parTrans" cxnId="{DE1499F5-A428-2245-AABF-4A404918A0CD}">
      <dgm:prSet/>
      <dgm:spPr/>
      <dgm:t>
        <a:bodyPr/>
        <a:lstStyle/>
        <a:p>
          <a:endParaRPr lang="zh-CN" altLang="en-US"/>
        </a:p>
      </dgm:t>
    </dgm:pt>
    <dgm:pt modelId="{0D44C6F4-FEE7-CE4B-921F-65A9028394FC}" type="sibTrans" cxnId="{DE1499F5-A428-2245-AABF-4A404918A0CD}">
      <dgm:prSet/>
      <dgm:spPr/>
      <dgm:t>
        <a:bodyPr/>
        <a:lstStyle/>
        <a:p>
          <a:endParaRPr lang="zh-CN" altLang="en-US"/>
        </a:p>
      </dgm:t>
    </dgm:pt>
    <dgm:pt modelId="{942EC0CC-B4DC-8D4F-B5B7-A4BDD9151319}">
      <dgm:prSet custT="1"/>
      <dgm:spPr/>
      <dgm:t>
        <a:bodyPr/>
        <a:lstStyle/>
        <a:p>
          <a:r>
            <a:rPr kumimoji="1" lang="zh-CN" sz="1200" dirty="0"/>
            <a:t>一种度量</a:t>
          </a:r>
          <a:r>
            <a:rPr kumimoji="1" lang="en-US" sz="1200" dirty="0"/>
            <a:t>,</a:t>
          </a:r>
          <a:r>
            <a:rPr kumimoji="1" lang="zh-CN" sz="1200" dirty="0"/>
            <a:t> 一个具有明确业务含义的名词</a:t>
          </a:r>
          <a:r>
            <a:rPr kumimoji="1" lang="en-US" sz="1200" dirty="0"/>
            <a:t>.</a:t>
          </a:r>
          <a:r>
            <a:rPr kumimoji="1" lang="zh-CN" sz="1200" dirty="0"/>
            <a:t> 是业务域下不可再分的指标</a:t>
          </a:r>
          <a:endParaRPr lang="zh-CN" altLang="en-US" sz="1200" dirty="0"/>
        </a:p>
      </dgm:t>
    </dgm:pt>
    <dgm:pt modelId="{C8809BA8-985E-7D40-9B24-22D883CB3AA7}" type="parTrans" cxnId="{138F4603-2FD2-AF4E-A008-8BF83B598720}">
      <dgm:prSet/>
      <dgm:spPr/>
      <dgm:t>
        <a:bodyPr/>
        <a:lstStyle/>
        <a:p>
          <a:endParaRPr lang="zh-CN" altLang="en-US"/>
        </a:p>
      </dgm:t>
    </dgm:pt>
    <dgm:pt modelId="{068EAF81-C2B9-024F-9514-DF02FEFCD201}" type="sibTrans" cxnId="{138F4603-2FD2-AF4E-A008-8BF83B598720}">
      <dgm:prSet/>
      <dgm:spPr/>
      <dgm:t>
        <a:bodyPr/>
        <a:lstStyle/>
        <a:p>
          <a:endParaRPr lang="zh-CN" altLang="en-US"/>
        </a:p>
      </dgm:t>
    </dgm:pt>
    <dgm:pt modelId="{A9B29B96-F141-D841-A313-14DCABD4151D}">
      <dgm:prSet/>
      <dgm:spPr>
        <a:solidFill>
          <a:schemeClr val="bg1"/>
        </a:solidFill>
      </dgm:spPr>
      <dgm:t>
        <a:bodyPr/>
        <a:lstStyle/>
        <a:p>
          <a:r>
            <a:rPr kumimoji="1" lang="zh-CN" dirty="0">
              <a:solidFill>
                <a:schemeClr val="tx1"/>
              </a:solidFill>
            </a:rPr>
            <a:t>如</a:t>
          </a:r>
          <a:r>
            <a:rPr kumimoji="1" lang="en-US" dirty="0">
              <a:solidFill>
                <a:schemeClr val="tx1"/>
              </a:solidFill>
            </a:rPr>
            <a:t>pv1,</a:t>
          </a:r>
          <a:r>
            <a:rPr kumimoji="1" lang="zh-CN" dirty="0">
              <a:solidFill>
                <a:schemeClr val="tx1"/>
              </a:solidFill>
            </a:rPr>
            <a:t> 表示清洗后的首页</a:t>
          </a:r>
          <a:r>
            <a:rPr kumimoji="1" lang="en-US" dirty="0">
              <a:solidFill>
                <a:schemeClr val="tx1"/>
              </a:solidFill>
            </a:rPr>
            <a:t>PV</a:t>
          </a:r>
          <a:endParaRPr lang="zh-CN" altLang="en-US" dirty="0">
            <a:solidFill>
              <a:schemeClr val="tx1"/>
            </a:solidFill>
          </a:endParaRPr>
        </a:p>
      </dgm:t>
    </dgm:pt>
    <dgm:pt modelId="{BE4FC9C1-1091-9E43-8E2B-3CAF4DBC5A9B}" type="parTrans" cxnId="{E4B19AB2-5182-C243-83B6-FCC160DA36C1}">
      <dgm:prSet/>
      <dgm:spPr/>
      <dgm:t>
        <a:bodyPr/>
        <a:lstStyle/>
        <a:p>
          <a:endParaRPr lang="zh-CN" altLang="en-US"/>
        </a:p>
      </dgm:t>
    </dgm:pt>
    <dgm:pt modelId="{1421237C-9ADA-B44E-B7C6-750910E2E467}" type="sibTrans" cxnId="{E4B19AB2-5182-C243-83B6-FCC160DA36C1}">
      <dgm:prSet/>
      <dgm:spPr/>
      <dgm:t>
        <a:bodyPr/>
        <a:lstStyle/>
        <a:p>
          <a:endParaRPr lang="zh-CN" altLang="en-US"/>
        </a:p>
      </dgm:t>
    </dgm:pt>
    <dgm:pt modelId="{451E66F0-388A-F04E-90BA-03AC46A73B0A}">
      <dgm:prSet/>
      <dgm:spPr/>
      <dgm:t>
        <a:bodyPr/>
        <a:lstStyle/>
        <a:p>
          <a:r>
            <a:rPr kumimoji="1" lang="zh-CN" dirty="0"/>
            <a:t>业务方真正关心的指标</a:t>
          </a:r>
          <a:endParaRPr lang="zh-CN" altLang="en-US" dirty="0"/>
        </a:p>
      </dgm:t>
    </dgm:pt>
    <dgm:pt modelId="{AE2AE30B-A76A-B04C-8ADE-E696841356A9}" type="parTrans" cxnId="{F7F5C203-35F0-A84A-98B8-368D229D6D8D}">
      <dgm:prSet/>
      <dgm:spPr/>
      <dgm:t>
        <a:bodyPr/>
        <a:lstStyle/>
        <a:p>
          <a:endParaRPr lang="zh-CN" altLang="en-US"/>
        </a:p>
      </dgm:t>
    </dgm:pt>
    <dgm:pt modelId="{61EF4998-0CD6-174F-B9CC-14BFEF67EE84}" type="sibTrans" cxnId="{F7F5C203-35F0-A84A-98B8-368D229D6D8D}">
      <dgm:prSet/>
      <dgm:spPr/>
      <dgm:t>
        <a:bodyPr/>
        <a:lstStyle/>
        <a:p>
          <a:endParaRPr lang="zh-CN" altLang="en-US"/>
        </a:p>
      </dgm:t>
    </dgm:pt>
    <dgm:pt modelId="{E0EF5376-C50C-E94B-A456-26621D183184}" type="pres">
      <dgm:prSet presAssocID="{1EAA4F13-C1CC-3E4B-98C5-AEC0ACAE76A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817434-CE06-8C48-8A15-EB7A28B37809}" type="pres">
      <dgm:prSet presAssocID="{44B927AD-29D2-914E-8BA9-01DBB9BEE9F7}" presName="root1" presStyleCnt="0"/>
      <dgm:spPr/>
    </dgm:pt>
    <dgm:pt modelId="{C259F948-87AE-8D42-9AEF-3111A06D9940}" type="pres">
      <dgm:prSet presAssocID="{44B927AD-29D2-914E-8BA9-01DBB9BEE9F7}" presName="LevelOneTextNode" presStyleLbl="node0" presStyleIdx="0" presStyleCnt="1">
        <dgm:presLayoutVars>
          <dgm:chPref val="3"/>
        </dgm:presLayoutVars>
      </dgm:prSet>
      <dgm:spPr/>
    </dgm:pt>
    <dgm:pt modelId="{E4DFEE48-62F5-1F47-9B5E-79F4F2DE2108}" type="pres">
      <dgm:prSet presAssocID="{44B927AD-29D2-914E-8BA9-01DBB9BEE9F7}" presName="level2hierChild" presStyleCnt="0"/>
      <dgm:spPr/>
    </dgm:pt>
    <dgm:pt modelId="{C13D5314-669F-5A47-A799-5FFD73282740}" type="pres">
      <dgm:prSet presAssocID="{C444EDB0-47E1-F744-838B-4DB0C7599F02}" presName="conn2-1" presStyleLbl="parChTrans1D2" presStyleIdx="0" presStyleCnt="4"/>
      <dgm:spPr/>
    </dgm:pt>
    <dgm:pt modelId="{072B308A-8F4C-314F-91C6-59FAAF7F02C3}" type="pres">
      <dgm:prSet presAssocID="{C444EDB0-47E1-F744-838B-4DB0C7599F02}" presName="connTx" presStyleLbl="parChTrans1D2" presStyleIdx="0" presStyleCnt="4"/>
      <dgm:spPr/>
    </dgm:pt>
    <dgm:pt modelId="{4E5B1324-554A-784F-B4E7-A8E89B030C3B}" type="pres">
      <dgm:prSet presAssocID="{20F46212-3116-D84A-8D96-4C71BEA00005}" presName="root2" presStyleCnt="0"/>
      <dgm:spPr/>
    </dgm:pt>
    <dgm:pt modelId="{F573AFB1-BEF8-E044-9F3D-83F89C038790}" type="pres">
      <dgm:prSet presAssocID="{20F46212-3116-D84A-8D96-4C71BEA00005}" presName="LevelTwoTextNode" presStyleLbl="node2" presStyleIdx="0" presStyleCnt="4">
        <dgm:presLayoutVars>
          <dgm:chPref val="3"/>
        </dgm:presLayoutVars>
      </dgm:prSet>
      <dgm:spPr/>
    </dgm:pt>
    <dgm:pt modelId="{3B7C636C-D2CD-A042-91F7-1BBF5A966291}" type="pres">
      <dgm:prSet presAssocID="{20F46212-3116-D84A-8D96-4C71BEA00005}" presName="level3hierChild" presStyleCnt="0"/>
      <dgm:spPr/>
    </dgm:pt>
    <dgm:pt modelId="{5C5A8174-FB09-B843-8183-A1B4FDAE9061}" type="pres">
      <dgm:prSet presAssocID="{4FEF95AB-C30B-D449-81FF-764B98F34065}" presName="conn2-1" presStyleLbl="parChTrans1D3" presStyleIdx="0" presStyleCnt="4"/>
      <dgm:spPr/>
    </dgm:pt>
    <dgm:pt modelId="{72044F5F-7157-5349-8937-9C299B2AD05A}" type="pres">
      <dgm:prSet presAssocID="{4FEF95AB-C30B-D449-81FF-764B98F34065}" presName="connTx" presStyleLbl="parChTrans1D3" presStyleIdx="0" presStyleCnt="4"/>
      <dgm:spPr/>
    </dgm:pt>
    <dgm:pt modelId="{487D156A-7639-7246-95C3-0EA0BECFD0CE}" type="pres">
      <dgm:prSet presAssocID="{B3A3FF5E-D6F9-1946-9A4F-60530C2CDCA2}" presName="root2" presStyleCnt="0"/>
      <dgm:spPr/>
    </dgm:pt>
    <dgm:pt modelId="{14AC8C67-07BC-084B-8C97-482E1D5A4B41}" type="pres">
      <dgm:prSet presAssocID="{B3A3FF5E-D6F9-1946-9A4F-60530C2CDCA2}" presName="LevelTwoTextNode" presStyleLbl="node3" presStyleIdx="0" presStyleCnt="4" custScaleX="156041">
        <dgm:presLayoutVars>
          <dgm:chPref val="3"/>
        </dgm:presLayoutVars>
      </dgm:prSet>
      <dgm:spPr/>
    </dgm:pt>
    <dgm:pt modelId="{929F7A5E-A652-AD4B-B887-8004B0027194}" type="pres">
      <dgm:prSet presAssocID="{B3A3FF5E-D6F9-1946-9A4F-60530C2CDCA2}" presName="level3hierChild" presStyleCnt="0"/>
      <dgm:spPr/>
    </dgm:pt>
    <dgm:pt modelId="{4246C247-DE0E-C346-8AEB-E19C3F7C2EFE}" type="pres">
      <dgm:prSet presAssocID="{69650B38-1498-2B4C-8710-1AEB6AC98A87}" presName="conn2-1" presStyleLbl="parChTrans1D4" presStyleIdx="0" presStyleCnt="11"/>
      <dgm:spPr/>
    </dgm:pt>
    <dgm:pt modelId="{9AB23108-2F2B-3C4D-960A-3401404127D8}" type="pres">
      <dgm:prSet presAssocID="{69650B38-1498-2B4C-8710-1AEB6AC98A87}" presName="connTx" presStyleLbl="parChTrans1D4" presStyleIdx="0" presStyleCnt="11"/>
      <dgm:spPr/>
    </dgm:pt>
    <dgm:pt modelId="{44BDCDF3-751E-B343-9E11-22523F6C3129}" type="pres">
      <dgm:prSet presAssocID="{6860B68B-8AE6-5C47-ACF8-1079664BBAC5}" presName="root2" presStyleCnt="0"/>
      <dgm:spPr/>
    </dgm:pt>
    <dgm:pt modelId="{91546808-6021-6542-967F-4F3535843C6F}" type="pres">
      <dgm:prSet presAssocID="{6860B68B-8AE6-5C47-ACF8-1079664BBAC5}" presName="LevelTwoTextNode" presStyleLbl="node4" presStyleIdx="0" presStyleCnt="11" custScaleX="312813" custLinFactNeighborX="-5935" custLinFactNeighborY="2163">
        <dgm:presLayoutVars>
          <dgm:chPref val="3"/>
        </dgm:presLayoutVars>
      </dgm:prSet>
      <dgm:spPr/>
    </dgm:pt>
    <dgm:pt modelId="{A88ECF42-9FD0-6C4A-8770-9AFF774F555D}" type="pres">
      <dgm:prSet presAssocID="{6860B68B-8AE6-5C47-ACF8-1079664BBAC5}" presName="level3hierChild" presStyleCnt="0"/>
      <dgm:spPr/>
    </dgm:pt>
    <dgm:pt modelId="{B8A5638D-0B4D-3248-907D-2BA35F194EE9}" type="pres">
      <dgm:prSet presAssocID="{3C0A4821-A056-1748-A921-29FC85B4B1F6}" presName="conn2-1" presStyleLbl="parChTrans1D2" presStyleIdx="1" presStyleCnt="4"/>
      <dgm:spPr/>
    </dgm:pt>
    <dgm:pt modelId="{93673932-E687-2645-9726-6B404BEA3147}" type="pres">
      <dgm:prSet presAssocID="{3C0A4821-A056-1748-A921-29FC85B4B1F6}" presName="connTx" presStyleLbl="parChTrans1D2" presStyleIdx="1" presStyleCnt="4"/>
      <dgm:spPr/>
    </dgm:pt>
    <dgm:pt modelId="{797C630E-4C03-064B-93E3-80B8306B1F48}" type="pres">
      <dgm:prSet presAssocID="{B7FBE907-A8EF-CC46-8880-941C3A1916EE}" presName="root2" presStyleCnt="0"/>
      <dgm:spPr/>
    </dgm:pt>
    <dgm:pt modelId="{592DE50E-E4FE-A049-81DC-B2C442E83AEF}" type="pres">
      <dgm:prSet presAssocID="{B7FBE907-A8EF-CC46-8880-941C3A1916EE}" presName="LevelTwoTextNode" presStyleLbl="node2" presStyleIdx="1" presStyleCnt="4">
        <dgm:presLayoutVars>
          <dgm:chPref val="3"/>
        </dgm:presLayoutVars>
      </dgm:prSet>
      <dgm:spPr/>
    </dgm:pt>
    <dgm:pt modelId="{0360636D-958A-274F-8178-7FAA7A49CA2D}" type="pres">
      <dgm:prSet presAssocID="{B7FBE907-A8EF-CC46-8880-941C3A1916EE}" presName="level3hierChild" presStyleCnt="0"/>
      <dgm:spPr/>
    </dgm:pt>
    <dgm:pt modelId="{D5419531-15F2-0D45-896A-F991FEFB27C5}" type="pres">
      <dgm:prSet presAssocID="{FDCE7D0E-539C-B84D-B708-9F48EED7FEAB}" presName="conn2-1" presStyleLbl="parChTrans1D3" presStyleIdx="1" presStyleCnt="4"/>
      <dgm:spPr/>
    </dgm:pt>
    <dgm:pt modelId="{00FBC545-1D4C-4A4A-93C9-0B6625D5E51E}" type="pres">
      <dgm:prSet presAssocID="{FDCE7D0E-539C-B84D-B708-9F48EED7FEAB}" presName="connTx" presStyleLbl="parChTrans1D3" presStyleIdx="1" presStyleCnt="4"/>
      <dgm:spPr/>
    </dgm:pt>
    <dgm:pt modelId="{555DCD69-C44F-8640-BCB8-77EA9778EBEE}" type="pres">
      <dgm:prSet presAssocID="{2DCFE28A-FA48-3F42-8D19-8CADB2AE45D9}" presName="root2" presStyleCnt="0"/>
      <dgm:spPr/>
    </dgm:pt>
    <dgm:pt modelId="{108E9B91-562B-F840-BA82-AEA115F0C27C}" type="pres">
      <dgm:prSet presAssocID="{2DCFE28A-FA48-3F42-8D19-8CADB2AE45D9}" presName="LevelTwoTextNode" presStyleLbl="node3" presStyleIdx="1" presStyleCnt="4">
        <dgm:presLayoutVars>
          <dgm:chPref val="3"/>
        </dgm:presLayoutVars>
      </dgm:prSet>
      <dgm:spPr/>
    </dgm:pt>
    <dgm:pt modelId="{0A083B11-6C52-294B-B331-C3C087004168}" type="pres">
      <dgm:prSet presAssocID="{2DCFE28A-FA48-3F42-8D19-8CADB2AE45D9}" presName="level3hierChild" presStyleCnt="0"/>
      <dgm:spPr/>
    </dgm:pt>
    <dgm:pt modelId="{DCBE9BF6-F3D0-3048-A2F9-01448480E3DC}" type="pres">
      <dgm:prSet presAssocID="{EF4D7ADC-89BF-2A4F-A0A7-F2DBB32EF796}" presName="conn2-1" presStyleLbl="parChTrans1D4" presStyleIdx="1" presStyleCnt="11"/>
      <dgm:spPr/>
    </dgm:pt>
    <dgm:pt modelId="{21BED125-D890-4C4C-B339-91539D43C369}" type="pres">
      <dgm:prSet presAssocID="{EF4D7ADC-89BF-2A4F-A0A7-F2DBB32EF796}" presName="connTx" presStyleLbl="parChTrans1D4" presStyleIdx="1" presStyleCnt="11"/>
      <dgm:spPr/>
    </dgm:pt>
    <dgm:pt modelId="{E6058418-550A-2B4D-9736-B6F98FD581E2}" type="pres">
      <dgm:prSet presAssocID="{5E134383-6F37-934B-BBDC-56DB3930F419}" presName="root2" presStyleCnt="0"/>
      <dgm:spPr/>
    </dgm:pt>
    <dgm:pt modelId="{24720258-30A9-FD41-82E4-9ADAC1D585F8}" type="pres">
      <dgm:prSet presAssocID="{5E134383-6F37-934B-BBDC-56DB3930F419}" presName="LevelTwoTextNode" presStyleLbl="node4" presStyleIdx="1" presStyleCnt="11" custScaleX="294254">
        <dgm:presLayoutVars>
          <dgm:chPref val="3"/>
        </dgm:presLayoutVars>
      </dgm:prSet>
      <dgm:spPr/>
    </dgm:pt>
    <dgm:pt modelId="{055B31B2-BA7D-6A40-B955-2621AF8B7AD6}" type="pres">
      <dgm:prSet presAssocID="{5E134383-6F37-934B-BBDC-56DB3930F419}" presName="level3hierChild" presStyleCnt="0"/>
      <dgm:spPr/>
    </dgm:pt>
    <dgm:pt modelId="{AF6AF3CA-B27C-3A4F-94A5-734677242E7E}" type="pres">
      <dgm:prSet presAssocID="{ADC2E492-7AE2-434B-B2C7-69C220884057}" presName="conn2-1" presStyleLbl="parChTrans1D2" presStyleIdx="2" presStyleCnt="4"/>
      <dgm:spPr/>
    </dgm:pt>
    <dgm:pt modelId="{60FB7A0D-77BB-8D4E-AC7D-CD629B588A7E}" type="pres">
      <dgm:prSet presAssocID="{ADC2E492-7AE2-434B-B2C7-69C220884057}" presName="connTx" presStyleLbl="parChTrans1D2" presStyleIdx="2" presStyleCnt="4"/>
      <dgm:spPr/>
    </dgm:pt>
    <dgm:pt modelId="{F55D2942-F977-9843-834C-D7B7821E35D0}" type="pres">
      <dgm:prSet presAssocID="{E3AC6928-59AF-C648-800E-D4FD6990D86A}" presName="root2" presStyleCnt="0"/>
      <dgm:spPr/>
    </dgm:pt>
    <dgm:pt modelId="{EBE264BD-84E6-B74D-B01D-DD63F8BF1B8B}" type="pres">
      <dgm:prSet presAssocID="{E3AC6928-59AF-C648-800E-D4FD6990D86A}" presName="LevelTwoTextNode" presStyleLbl="node2" presStyleIdx="2" presStyleCnt="4">
        <dgm:presLayoutVars>
          <dgm:chPref val="3"/>
        </dgm:presLayoutVars>
      </dgm:prSet>
      <dgm:spPr/>
    </dgm:pt>
    <dgm:pt modelId="{72DC06F9-F8DB-284D-BEB3-47B00267A2F1}" type="pres">
      <dgm:prSet presAssocID="{E3AC6928-59AF-C648-800E-D4FD6990D86A}" presName="level3hierChild" presStyleCnt="0"/>
      <dgm:spPr/>
    </dgm:pt>
    <dgm:pt modelId="{9B647896-7633-5B46-B9AE-9A37A4824A80}" type="pres">
      <dgm:prSet presAssocID="{C8809BA8-985E-7D40-9B24-22D883CB3AA7}" presName="conn2-1" presStyleLbl="parChTrans1D3" presStyleIdx="2" presStyleCnt="4"/>
      <dgm:spPr/>
    </dgm:pt>
    <dgm:pt modelId="{A2428E2E-491A-9D4C-A2D6-D908D9D42496}" type="pres">
      <dgm:prSet presAssocID="{C8809BA8-985E-7D40-9B24-22D883CB3AA7}" presName="connTx" presStyleLbl="parChTrans1D3" presStyleIdx="2" presStyleCnt="4"/>
      <dgm:spPr/>
    </dgm:pt>
    <dgm:pt modelId="{71422887-9AC2-5444-96E8-18F8602B5F4F}" type="pres">
      <dgm:prSet presAssocID="{942EC0CC-B4DC-8D4F-B5B7-A4BDD9151319}" presName="root2" presStyleCnt="0"/>
      <dgm:spPr/>
    </dgm:pt>
    <dgm:pt modelId="{000DF49E-31D0-7640-AC43-04A8F705B508}" type="pres">
      <dgm:prSet presAssocID="{942EC0CC-B4DC-8D4F-B5B7-A4BDD9151319}" presName="LevelTwoTextNode" presStyleLbl="node3" presStyleIdx="2" presStyleCnt="4" custScaleX="344306">
        <dgm:presLayoutVars>
          <dgm:chPref val="3"/>
        </dgm:presLayoutVars>
      </dgm:prSet>
      <dgm:spPr/>
    </dgm:pt>
    <dgm:pt modelId="{3D4CBF53-1022-5C46-88D5-4131327FA673}" type="pres">
      <dgm:prSet presAssocID="{942EC0CC-B4DC-8D4F-B5B7-A4BDD9151319}" presName="level3hierChild" presStyleCnt="0"/>
      <dgm:spPr/>
    </dgm:pt>
    <dgm:pt modelId="{390E9A28-2850-0842-AF82-3A4FB9E0EF03}" type="pres">
      <dgm:prSet presAssocID="{BE4FC9C1-1091-9E43-8E2B-3CAF4DBC5A9B}" presName="conn2-1" presStyleLbl="parChTrans1D4" presStyleIdx="2" presStyleCnt="11"/>
      <dgm:spPr/>
    </dgm:pt>
    <dgm:pt modelId="{CFB197CD-E1CC-BA4C-A334-142B78C1CA76}" type="pres">
      <dgm:prSet presAssocID="{BE4FC9C1-1091-9E43-8E2B-3CAF4DBC5A9B}" presName="connTx" presStyleLbl="parChTrans1D4" presStyleIdx="2" presStyleCnt="11"/>
      <dgm:spPr/>
    </dgm:pt>
    <dgm:pt modelId="{FDC263F6-3672-C14B-B83F-B6130A7EF103}" type="pres">
      <dgm:prSet presAssocID="{A9B29B96-F141-D841-A313-14DCABD4151D}" presName="root2" presStyleCnt="0"/>
      <dgm:spPr/>
    </dgm:pt>
    <dgm:pt modelId="{44117315-0283-7E46-A8D8-3EF0A151B985}" type="pres">
      <dgm:prSet presAssocID="{A9B29B96-F141-D841-A313-14DCABD4151D}" presName="LevelTwoTextNode" presStyleLbl="node4" presStyleIdx="2" presStyleCnt="11" custScaleX="148866">
        <dgm:presLayoutVars>
          <dgm:chPref val="3"/>
        </dgm:presLayoutVars>
      </dgm:prSet>
      <dgm:spPr/>
    </dgm:pt>
    <dgm:pt modelId="{ABD7400F-C6F5-C441-83E3-570DBF1FB9E3}" type="pres">
      <dgm:prSet presAssocID="{A9B29B96-F141-D841-A313-14DCABD4151D}" presName="level3hierChild" presStyleCnt="0"/>
      <dgm:spPr/>
    </dgm:pt>
    <dgm:pt modelId="{5052042E-7708-AF41-93E0-D22A471B45AB}" type="pres">
      <dgm:prSet presAssocID="{9DDE8C50-2DB1-5F4D-9971-4F659A10F5B2}" presName="conn2-1" presStyleLbl="parChTrans1D2" presStyleIdx="3" presStyleCnt="4"/>
      <dgm:spPr/>
    </dgm:pt>
    <dgm:pt modelId="{CA142E87-5E88-334E-A32E-2392693BB4BA}" type="pres">
      <dgm:prSet presAssocID="{9DDE8C50-2DB1-5F4D-9971-4F659A10F5B2}" presName="connTx" presStyleLbl="parChTrans1D2" presStyleIdx="3" presStyleCnt="4"/>
      <dgm:spPr/>
    </dgm:pt>
    <dgm:pt modelId="{56BCB5BA-C77A-7E4C-99FA-77BDF3AB4DBA}" type="pres">
      <dgm:prSet presAssocID="{BBF86EF4-359F-2743-B6A7-A0D944F44767}" presName="root2" presStyleCnt="0"/>
      <dgm:spPr/>
    </dgm:pt>
    <dgm:pt modelId="{79AB617A-FCD3-5748-A522-D7736FA02F57}" type="pres">
      <dgm:prSet presAssocID="{BBF86EF4-359F-2743-B6A7-A0D944F44767}" presName="LevelTwoTextNode" presStyleLbl="node2" presStyleIdx="3" presStyleCnt="4">
        <dgm:presLayoutVars>
          <dgm:chPref val="3"/>
        </dgm:presLayoutVars>
      </dgm:prSet>
      <dgm:spPr/>
    </dgm:pt>
    <dgm:pt modelId="{65351B17-3D0C-E64D-AE07-577F52D692B1}" type="pres">
      <dgm:prSet presAssocID="{BBF86EF4-359F-2743-B6A7-A0D944F44767}" presName="level3hierChild" presStyleCnt="0"/>
      <dgm:spPr/>
    </dgm:pt>
    <dgm:pt modelId="{D1DAFFD2-801D-B441-A4D9-67BB53035482}" type="pres">
      <dgm:prSet presAssocID="{AE2AE30B-A76A-B04C-8ADE-E696841356A9}" presName="conn2-1" presStyleLbl="parChTrans1D3" presStyleIdx="3" presStyleCnt="4"/>
      <dgm:spPr/>
    </dgm:pt>
    <dgm:pt modelId="{2EB78E00-197D-884E-80A0-FF462E5FCC28}" type="pres">
      <dgm:prSet presAssocID="{AE2AE30B-A76A-B04C-8ADE-E696841356A9}" presName="connTx" presStyleLbl="parChTrans1D3" presStyleIdx="3" presStyleCnt="4"/>
      <dgm:spPr/>
    </dgm:pt>
    <dgm:pt modelId="{2699ED24-819C-FB46-AE04-53581ED61938}" type="pres">
      <dgm:prSet presAssocID="{451E66F0-388A-F04E-90BA-03AC46A73B0A}" presName="root2" presStyleCnt="0"/>
      <dgm:spPr/>
    </dgm:pt>
    <dgm:pt modelId="{8E91CF36-82E7-0B42-90E6-0B293100F735}" type="pres">
      <dgm:prSet presAssocID="{451E66F0-388A-F04E-90BA-03AC46A73B0A}" presName="LevelTwoTextNode" presStyleLbl="node3" presStyleIdx="3" presStyleCnt="4" custScaleX="121784">
        <dgm:presLayoutVars>
          <dgm:chPref val="3"/>
        </dgm:presLayoutVars>
      </dgm:prSet>
      <dgm:spPr/>
    </dgm:pt>
    <dgm:pt modelId="{838CB07C-87F0-6646-981B-C6A1D017F3F6}" type="pres">
      <dgm:prSet presAssocID="{451E66F0-388A-F04E-90BA-03AC46A73B0A}" presName="level3hierChild" presStyleCnt="0"/>
      <dgm:spPr/>
    </dgm:pt>
    <dgm:pt modelId="{9EC60961-8436-D14F-A5D1-EAF728C31DCC}" type="pres">
      <dgm:prSet presAssocID="{E46FFE39-742A-8D43-B675-AE4E93C0229A}" presName="conn2-1" presStyleLbl="parChTrans1D4" presStyleIdx="3" presStyleCnt="11"/>
      <dgm:spPr/>
    </dgm:pt>
    <dgm:pt modelId="{26793A97-8601-9C44-9550-CEB181393D1E}" type="pres">
      <dgm:prSet presAssocID="{E46FFE39-742A-8D43-B675-AE4E93C0229A}" presName="connTx" presStyleLbl="parChTrans1D4" presStyleIdx="3" presStyleCnt="11"/>
      <dgm:spPr/>
    </dgm:pt>
    <dgm:pt modelId="{AB194964-3406-F742-9E49-9DFA1347394E}" type="pres">
      <dgm:prSet presAssocID="{3230A5A0-0EC5-974B-8137-CF841082F6B9}" presName="root2" presStyleCnt="0"/>
      <dgm:spPr/>
    </dgm:pt>
    <dgm:pt modelId="{E1EF14B9-AC19-A04F-8EBA-123EA8A19528}" type="pres">
      <dgm:prSet presAssocID="{3230A5A0-0EC5-974B-8137-CF841082F6B9}" presName="LevelTwoTextNode" presStyleLbl="node4" presStyleIdx="3" presStyleCnt="11">
        <dgm:presLayoutVars>
          <dgm:chPref val="3"/>
        </dgm:presLayoutVars>
      </dgm:prSet>
      <dgm:spPr/>
    </dgm:pt>
    <dgm:pt modelId="{6963767A-FD63-F943-A5D8-1FB8B6771329}" type="pres">
      <dgm:prSet presAssocID="{3230A5A0-0EC5-974B-8137-CF841082F6B9}" presName="level3hierChild" presStyleCnt="0"/>
      <dgm:spPr/>
    </dgm:pt>
    <dgm:pt modelId="{42A4A33D-3957-124B-9A25-93F35710F283}" type="pres">
      <dgm:prSet presAssocID="{091A747A-34C6-2B44-A586-21756F0A705E}" presName="conn2-1" presStyleLbl="parChTrans1D4" presStyleIdx="4" presStyleCnt="11"/>
      <dgm:spPr/>
    </dgm:pt>
    <dgm:pt modelId="{7C1B4696-2730-9B42-99BB-CA7661F8EA52}" type="pres">
      <dgm:prSet presAssocID="{091A747A-34C6-2B44-A586-21756F0A705E}" presName="connTx" presStyleLbl="parChTrans1D4" presStyleIdx="4" presStyleCnt="11"/>
      <dgm:spPr/>
    </dgm:pt>
    <dgm:pt modelId="{4A71017E-0A46-B14A-8A54-C701026B44C6}" type="pres">
      <dgm:prSet presAssocID="{DF930307-BF42-EF40-9D0A-6C570D72AC24}" presName="root2" presStyleCnt="0"/>
      <dgm:spPr/>
    </dgm:pt>
    <dgm:pt modelId="{68FD907C-941D-CA40-86DA-CD94016BE0DB}" type="pres">
      <dgm:prSet presAssocID="{DF930307-BF42-EF40-9D0A-6C570D72AC24}" presName="LevelTwoTextNode" presStyleLbl="node4" presStyleIdx="4" presStyleCnt="11">
        <dgm:presLayoutVars>
          <dgm:chPref val="3"/>
        </dgm:presLayoutVars>
      </dgm:prSet>
      <dgm:spPr/>
    </dgm:pt>
    <dgm:pt modelId="{BF04ABAF-D783-5A48-BB3D-A3CE9840BCCA}" type="pres">
      <dgm:prSet presAssocID="{DF930307-BF42-EF40-9D0A-6C570D72AC24}" presName="level3hierChild" presStyleCnt="0"/>
      <dgm:spPr/>
    </dgm:pt>
    <dgm:pt modelId="{CAC703AB-3559-1F4B-9A07-FB05F8D10AB3}" type="pres">
      <dgm:prSet presAssocID="{40182A2A-68F0-AB44-895F-24E0A4F4CC39}" presName="conn2-1" presStyleLbl="parChTrans1D4" presStyleIdx="5" presStyleCnt="11"/>
      <dgm:spPr/>
    </dgm:pt>
    <dgm:pt modelId="{8331FED2-4008-134E-BBC5-F1E441345F5D}" type="pres">
      <dgm:prSet presAssocID="{40182A2A-68F0-AB44-895F-24E0A4F4CC39}" presName="connTx" presStyleLbl="parChTrans1D4" presStyleIdx="5" presStyleCnt="11"/>
      <dgm:spPr/>
    </dgm:pt>
    <dgm:pt modelId="{EB1CA61C-BF7B-8E48-B6B5-E18AFA21A9FC}" type="pres">
      <dgm:prSet presAssocID="{59D76CBD-01BC-0D43-B7B1-8A1F542CD153}" presName="root2" presStyleCnt="0"/>
      <dgm:spPr/>
    </dgm:pt>
    <dgm:pt modelId="{4EFA624D-E716-1C43-9538-8362BC67D4C1}" type="pres">
      <dgm:prSet presAssocID="{59D76CBD-01BC-0D43-B7B1-8A1F542CD153}" presName="LevelTwoTextNode" presStyleLbl="node4" presStyleIdx="5" presStyleCnt="11">
        <dgm:presLayoutVars>
          <dgm:chPref val="3"/>
        </dgm:presLayoutVars>
      </dgm:prSet>
      <dgm:spPr/>
    </dgm:pt>
    <dgm:pt modelId="{AF526F6F-EFBA-114B-9FDF-14289B1571A6}" type="pres">
      <dgm:prSet presAssocID="{59D76CBD-01BC-0D43-B7B1-8A1F542CD153}" presName="level3hierChild" presStyleCnt="0"/>
      <dgm:spPr/>
    </dgm:pt>
    <dgm:pt modelId="{949E4218-536C-4347-92B8-E19C3129E5A5}" type="pres">
      <dgm:prSet presAssocID="{81BE61A8-A319-8E4F-8816-DB7562C9EE84}" presName="conn2-1" presStyleLbl="parChTrans1D4" presStyleIdx="6" presStyleCnt="11"/>
      <dgm:spPr/>
    </dgm:pt>
    <dgm:pt modelId="{3A3C7C52-B3D8-BA47-A1B2-E3105E529BB7}" type="pres">
      <dgm:prSet presAssocID="{81BE61A8-A319-8E4F-8816-DB7562C9EE84}" presName="connTx" presStyleLbl="parChTrans1D4" presStyleIdx="6" presStyleCnt="11"/>
      <dgm:spPr/>
    </dgm:pt>
    <dgm:pt modelId="{CC2ACFD5-9AE8-DE41-A820-F2DBCEB5EFAE}" type="pres">
      <dgm:prSet presAssocID="{65AFC5DF-A891-F04E-9ED3-4A2A93D56343}" presName="root2" presStyleCnt="0"/>
      <dgm:spPr/>
    </dgm:pt>
    <dgm:pt modelId="{9297BA15-96FA-6C44-AE1C-54B537F68C73}" type="pres">
      <dgm:prSet presAssocID="{65AFC5DF-A891-F04E-9ED3-4A2A93D56343}" presName="LevelTwoTextNode" presStyleLbl="node4" presStyleIdx="6" presStyleCnt="11">
        <dgm:presLayoutVars>
          <dgm:chPref val="3"/>
        </dgm:presLayoutVars>
      </dgm:prSet>
      <dgm:spPr/>
    </dgm:pt>
    <dgm:pt modelId="{A4F99068-DBA4-664A-80A5-BB2C639F0249}" type="pres">
      <dgm:prSet presAssocID="{65AFC5DF-A891-F04E-9ED3-4A2A93D56343}" presName="level3hierChild" presStyleCnt="0"/>
      <dgm:spPr/>
    </dgm:pt>
    <dgm:pt modelId="{275A5252-DCDC-D745-8372-EF5463492982}" type="pres">
      <dgm:prSet presAssocID="{977CAF7F-0745-4D4C-A526-4DF69D966C12}" presName="conn2-1" presStyleLbl="parChTrans1D4" presStyleIdx="7" presStyleCnt="11"/>
      <dgm:spPr/>
    </dgm:pt>
    <dgm:pt modelId="{2FF39122-1E36-0A41-B1EC-0287D8435F84}" type="pres">
      <dgm:prSet presAssocID="{977CAF7F-0745-4D4C-A526-4DF69D966C12}" presName="connTx" presStyleLbl="parChTrans1D4" presStyleIdx="7" presStyleCnt="11"/>
      <dgm:spPr/>
    </dgm:pt>
    <dgm:pt modelId="{9B4C5315-5F5E-4D40-80C0-5CAB65A176B0}" type="pres">
      <dgm:prSet presAssocID="{1A55F484-2938-864B-AEC9-20B69C780E84}" presName="root2" presStyleCnt="0"/>
      <dgm:spPr/>
    </dgm:pt>
    <dgm:pt modelId="{7F958634-D794-9145-AEEC-519E4C32579A}" type="pres">
      <dgm:prSet presAssocID="{1A55F484-2938-864B-AEC9-20B69C780E84}" presName="LevelTwoTextNode" presStyleLbl="node4" presStyleIdx="7" presStyleCnt="11" custScaleX="187076">
        <dgm:presLayoutVars>
          <dgm:chPref val="3"/>
        </dgm:presLayoutVars>
      </dgm:prSet>
      <dgm:spPr/>
    </dgm:pt>
    <dgm:pt modelId="{85C72641-EA90-A946-BCFA-D4292B6D41B9}" type="pres">
      <dgm:prSet presAssocID="{1A55F484-2938-864B-AEC9-20B69C780E84}" presName="level3hierChild" presStyleCnt="0"/>
      <dgm:spPr/>
    </dgm:pt>
    <dgm:pt modelId="{12C486C9-1A98-C64F-8EEA-250BEE924EA2}" type="pres">
      <dgm:prSet presAssocID="{8A04C801-DAB1-4B46-A523-86DC48B8D8B8}" presName="conn2-1" presStyleLbl="parChTrans1D4" presStyleIdx="8" presStyleCnt="11"/>
      <dgm:spPr/>
    </dgm:pt>
    <dgm:pt modelId="{D8684C75-34A2-844D-B83D-9A1C42641107}" type="pres">
      <dgm:prSet presAssocID="{8A04C801-DAB1-4B46-A523-86DC48B8D8B8}" presName="connTx" presStyleLbl="parChTrans1D4" presStyleIdx="8" presStyleCnt="11"/>
      <dgm:spPr/>
    </dgm:pt>
    <dgm:pt modelId="{ABF5E015-DD5E-FD44-9477-A90E18D1A11A}" type="pres">
      <dgm:prSet presAssocID="{8656DE2B-9C11-2C4A-BF00-D5C84AB9FE68}" presName="root2" presStyleCnt="0"/>
      <dgm:spPr/>
    </dgm:pt>
    <dgm:pt modelId="{7BC1ABF9-6F07-D647-98EF-53BF4B8A6B62}" type="pres">
      <dgm:prSet presAssocID="{8656DE2B-9C11-2C4A-BF00-D5C84AB9FE68}" presName="LevelTwoTextNode" presStyleLbl="node4" presStyleIdx="8" presStyleCnt="11" custScaleX="112152">
        <dgm:presLayoutVars>
          <dgm:chPref val="3"/>
        </dgm:presLayoutVars>
      </dgm:prSet>
      <dgm:spPr/>
    </dgm:pt>
    <dgm:pt modelId="{7DBB1265-41BB-7B4D-996E-8DB87C207B6B}" type="pres">
      <dgm:prSet presAssocID="{8656DE2B-9C11-2C4A-BF00-D5C84AB9FE68}" presName="level3hierChild" presStyleCnt="0"/>
      <dgm:spPr/>
    </dgm:pt>
    <dgm:pt modelId="{E7F740C4-8FAD-8541-8BEC-33040054B84E}" type="pres">
      <dgm:prSet presAssocID="{3A1ECB43-A08D-F741-89E3-925538FDA670}" presName="conn2-1" presStyleLbl="parChTrans1D4" presStyleIdx="9" presStyleCnt="11"/>
      <dgm:spPr/>
    </dgm:pt>
    <dgm:pt modelId="{AFAD8DCE-B781-D440-A264-68ACAD74FAD6}" type="pres">
      <dgm:prSet presAssocID="{3A1ECB43-A08D-F741-89E3-925538FDA670}" presName="connTx" presStyleLbl="parChTrans1D4" presStyleIdx="9" presStyleCnt="11"/>
      <dgm:spPr/>
    </dgm:pt>
    <dgm:pt modelId="{73008C63-F539-024E-A804-9933153B415F}" type="pres">
      <dgm:prSet presAssocID="{7C857747-DB84-2D41-8434-A3D80ED9B30F}" presName="root2" presStyleCnt="0"/>
      <dgm:spPr/>
    </dgm:pt>
    <dgm:pt modelId="{C78DEAF6-955E-8C4D-910B-04D6A85AA73C}" type="pres">
      <dgm:prSet presAssocID="{7C857747-DB84-2D41-8434-A3D80ED9B30F}" presName="LevelTwoTextNode" presStyleLbl="node4" presStyleIdx="9" presStyleCnt="11" custScaleX="111871">
        <dgm:presLayoutVars>
          <dgm:chPref val="3"/>
        </dgm:presLayoutVars>
      </dgm:prSet>
      <dgm:spPr/>
    </dgm:pt>
    <dgm:pt modelId="{D3B0907D-B705-E941-BB21-FFEA81B3655B}" type="pres">
      <dgm:prSet presAssocID="{7C857747-DB84-2D41-8434-A3D80ED9B30F}" presName="level3hierChild" presStyleCnt="0"/>
      <dgm:spPr/>
    </dgm:pt>
    <dgm:pt modelId="{59814770-737C-6E44-9855-CCD93F380302}" type="pres">
      <dgm:prSet presAssocID="{20BC69EA-E9CD-BA40-8831-E931C20B68CF}" presName="conn2-1" presStyleLbl="parChTrans1D4" presStyleIdx="10" presStyleCnt="11"/>
      <dgm:spPr/>
    </dgm:pt>
    <dgm:pt modelId="{5400A9F6-33C1-6347-811C-EF5D32A8D9CF}" type="pres">
      <dgm:prSet presAssocID="{20BC69EA-E9CD-BA40-8831-E931C20B68CF}" presName="connTx" presStyleLbl="parChTrans1D4" presStyleIdx="10" presStyleCnt="11"/>
      <dgm:spPr/>
    </dgm:pt>
    <dgm:pt modelId="{60B7A4AE-502C-5047-AD63-B3B13DEDFB3D}" type="pres">
      <dgm:prSet presAssocID="{EB7500E0-DDD9-A546-8BA0-01FF25960461}" presName="root2" presStyleCnt="0"/>
      <dgm:spPr/>
    </dgm:pt>
    <dgm:pt modelId="{C56B11B5-93F5-7445-A5B8-66C54414332F}" type="pres">
      <dgm:prSet presAssocID="{EB7500E0-DDD9-A546-8BA0-01FF25960461}" presName="LevelTwoTextNode" presStyleLbl="node4" presStyleIdx="10" presStyleCnt="11" custScaleX="88130">
        <dgm:presLayoutVars>
          <dgm:chPref val="3"/>
        </dgm:presLayoutVars>
      </dgm:prSet>
      <dgm:spPr/>
    </dgm:pt>
    <dgm:pt modelId="{C1C56273-0BE8-2445-80EA-086EDF4B1131}" type="pres">
      <dgm:prSet presAssocID="{EB7500E0-DDD9-A546-8BA0-01FF25960461}" presName="level3hierChild" presStyleCnt="0"/>
      <dgm:spPr/>
    </dgm:pt>
  </dgm:ptLst>
  <dgm:cxnLst>
    <dgm:cxn modelId="{D151E700-C19F-EA4B-9018-5D1451054E57}" srcId="{1A55F484-2938-864B-AEC9-20B69C780E84}" destId="{7C857747-DB84-2D41-8434-A3D80ED9B30F}" srcOrd="1" destOrd="0" parTransId="{3A1ECB43-A08D-F741-89E3-925538FDA670}" sibTransId="{E11169EF-5547-D444-82D6-3647457D976D}"/>
    <dgm:cxn modelId="{138F4603-2FD2-AF4E-A008-8BF83B598720}" srcId="{E3AC6928-59AF-C648-800E-D4FD6990D86A}" destId="{942EC0CC-B4DC-8D4F-B5B7-A4BDD9151319}" srcOrd="0" destOrd="0" parTransId="{C8809BA8-985E-7D40-9B24-22D883CB3AA7}" sibTransId="{068EAF81-C2B9-024F-9514-DF02FEFCD201}"/>
    <dgm:cxn modelId="{1691B903-1453-124A-88EC-855286415D56}" type="presOf" srcId="{44B927AD-29D2-914E-8BA9-01DBB9BEE9F7}" destId="{C259F948-87AE-8D42-9AEF-3111A06D9940}" srcOrd="0" destOrd="0" presId="urn:microsoft.com/office/officeart/2008/layout/HorizontalMultiLevelHierarchy"/>
    <dgm:cxn modelId="{F7F5C203-35F0-A84A-98B8-368D229D6D8D}" srcId="{BBF86EF4-359F-2743-B6A7-A0D944F44767}" destId="{451E66F0-388A-F04E-90BA-03AC46A73B0A}" srcOrd="0" destOrd="0" parTransId="{AE2AE30B-A76A-B04C-8ADE-E696841356A9}" sibTransId="{61EF4998-0CD6-174F-B9CC-14BFEF67EE84}"/>
    <dgm:cxn modelId="{D8EEB705-BA90-8442-9689-E478403AC9CC}" type="presOf" srcId="{ADC2E492-7AE2-434B-B2C7-69C220884057}" destId="{60FB7A0D-77BB-8D4E-AC7D-CD629B588A7E}" srcOrd="1" destOrd="0" presId="urn:microsoft.com/office/officeart/2008/layout/HorizontalMultiLevelHierarchy"/>
    <dgm:cxn modelId="{AF553806-AE9A-FD44-8ABC-233D54C39FBB}" type="presOf" srcId="{1EAA4F13-C1CC-3E4B-98C5-AEC0ACAE76A7}" destId="{E0EF5376-C50C-E94B-A456-26621D183184}" srcOrd="0" destOrd="0" presId="urn:microsoft.com/office/officeart/2008/layout/HorizontalMultiLevelHierarchy"/>
    <dgm:cxn modelId="{506E5806-ABF3-7848-BABB-6A5D72A8E648}" type="presOf" srcId="{3A1ECB43-A08D-F741-89E3-925538FDA670}" destId="{AFAD8DCE-B781-D440-A264-68ACAD74FAD6}" srcOrd="1" destOrd="0" presId="urn:microsoft.com/office/officeart/2008/layout/HorizontalMultiLevelHierarchy"/>
    <dgm:cxn modelId="{1633600F-D292-0E4C-B85B-9C6B0EF6F04E}" type="presOf" srcId="{59D76CBD-01BC-0D43-B7B1-8A1F542CD153}" destId="{4EFA624D-E716-1C43-9538-8362BC67D4C1}" srcOrd="0" destOrd="0" presId="urn:microsoft.com/office/officeart/2008/layout/HorizontalMultiLevelHierarchy"/>
    <dgm:cxn modelId="{7A8ADB14-DEEB-1742-B9B8-C8FDA845E722}" type="presOf" srcId="{9DDE8C50-2DB1-5F4D-9971-4F659A10F5B2}" destId="{5052042E-7708-AF41-93E0-D22A471B45AB}" srcOrd="0" destOrd="0" presId="urn:microsoft.com/office/officeart/2008/layout/HorizontalMultiLevelHierarchy"/>
    <dgm:cxn modelId="{3ED2F519-E13D-0141-B82E-628A10EC4A10}" srcId="{3230A5A0-0EC5-974B-8137-CF841082F6B9}" destId="{65AFC5DF-A891-F04E-9ED3-4A2A93D56343}" srcOrd="2" destOrd="0" parTransId="{81BE61A8-A319-8E4F-8816-DB7562C9EE84}" sibTransId="{BB4B328F-EAF7-5045-882F-68DDAF34B1BC}"/>
    <dgm:cxn modelId="{535D061A-11BF-5D4C-A378-86067E3F9BBC}" type="presOf" srcId="{B7FBE907-A8EF-CC46-8880-941C3A1916EE}" destId="{592DE50E-E4FE-A049-81DC-B2C442E83AEF}" srcOrd="0" destOrd="0" presId="urn:microsoft.com/office/officeart/2008/layout/HorizontalMultiLevelHierarchy"/>
    <dgm:cxn modelId="{D746FA1F-FBBA-8342-AC01-B38A1099355C}" type="presOf" srcId="{E3AC6928-59AF-C648-800E-D4FD6990D86A}" destId="{EBE264BD-84E6-B74D-B01D-DD63F8BF1B8B}" srcOrd="0" destOrd="0" presId="urn:microsoft.com/office/officeart/2008/layout/HorizontalMultiLevelHierarchy"/>
    <dgm:cxn modelId="{30D93122-90F9-0647-BE0B-7EB2DED6E9BA}" type="presOf" srcId="{2DCFE28A-FA48-3F42-8D19-8CADB2AE45D9}" destId="{108E9B91-562B-F840-BA82-AEA115F0C27C}" srcOrd="0" destOrd="0" presId="urn:microsoft.com/office/officeart/2008/layout/HorizontalMultiLevelHierarchy"/>
    <dgm:cxn modelId="{8462F624-ED14-2E41-8C55-055482A735F1}" type="presOf" srcId="{AE2AE30B-A76A-B04C-8ADE-E696841356A9}" destId="{D1DAFFD2-801D-B441-A4D9-67BB53035482}" srcOrd="0" destOrd="0" presId="urn:microsoft.com/office/officeart/2008/layout/HorizontalMultiLevelHierarchy"/>
    <dgm:cxn modelId="{9377132C-46FC-7047-82A3-A7CE77F9518A}" srcId="{44B927AD-29D2-914E-8BA9-01DBB9BEE9F7}" destId="{BBF86EF4-359F-2743-B6A7-A0D944F44767}" srcOrd="3" destOrd="0" parTransId="{9DDE8C50-2DB1-5F4D-9971-4F659A10F5B2}" sibTransId="{35A9B025-BD62-7748-9BAF-BB53D681B2C4}"/>
    <dgm:cxn modelId="{A4FC9630-58BC-7743-BA90-DD2F41089820}" srcId="{20F46212-3116-D84A-8D96-4C71BEA00005}" destId="{B3A3FF5E-D6F9-1946-9A4F-60530C2CDCA2}" srcOrd="0" destOrd="0" parTransId="{4FEF95AB-C30B-D449-81FF-764B98F34065}" sibTransId="{61522768-7120-5F4B-B5D6-1D4B9FC2EACF}"/>
    <dgm:cxn modelId="{8E712231-354B-FC40-B46B-31EDB01956A0}" type="presOf" srcId="{3230A5A0-0EC5-974B-8137-CF841082F6B9}" destId="{E1EF14B9-AC19-A04F-8EBA-123EA8A19528}" srcOrd="0" destOrd="0" presId="urn:microsoft.com/office/officeart/2008/layout/HorizontalMultiLevelHierarchy"/>
    <dgm:cxn modelId="{CE5A3031-60A0-0547-A3CA-A2DF7A49830B}" srcId="{1EAA4F13-C1CC-3E4B-98C5-AEC0ACAE76A7}" destId="{44B927AD-29D2-914E-8BA9-01DBB9BEE9F7}" srcOrd="0" destOrd="0" parTransId="{5B136BDE-2F98-554D-94A3-A08566572C0E}" sibTransId="{A87985EE-027D-B64C-9374-BECF14D6CCE1}"/>
    <dgm:cxn modelId="{705FA531-A848-ED49-B7A8-1DEB470E8452}" type="presOf" srcId="{5E134383-6F37-934B-BBDC-56DB3930F419}" destId="{24720258-30A9-FD41-82E4-9ADAC1D585F8}" srcOrd="0" destOrd="0" presId="urn:microsoft.com/office/officeart/2008/layout/HorizontalMultiLevelHierarchy"/>
    <dgm:cxn modelId="{F1267B33-8A64-AB40-A475-EBF3661A6476}" type="presOf" srcId="{EF4D7ADC-89BF-2A4F-A0A7-F2DBB32EF796}" destId="{DCBE9BF6-F3D0-3048-A2F9-01448480E3DC}" srcOrd="0" destOrd="0" presId="urn:microsoft.com/office/officeart/2008/layout/HorizontalMultiLevelHierarchy"/>
    <dgm:cxn modelId="{021C5834-D5DC-CA49-B864-9947A9EC0E6B}" type="presOf" srcId="{1A55F484-2938-864B-AEC9-20B69C780E84}" destId="{7F958634-D794-9145-AEEC-519E4C32579A}" srcOrd="0" destOrd="0" presId="urn:microsoft.com/office/officeart/2008/layout/HorizontalMultiLevelHierarchy"/>
    <dgm:cxn modelId="{DAA12836-7ACE-3445-9FDA-7113D9F1C08E}" type="presOf" srcId="{40182A2A-68F0-AB44-895F-24E0A4F4CC39}" destId="{CAC703AB-3559-1F4B-9A07-FB05F8D10AB3}" srcOrd="0" destOrd="0" presId="urn:microsoft.com/office/officeart/2008/layout/HorizontalMultiLevelHierarchy"/>
    <dgm:cxn modelId="{22EEEA3A-62EC-9A4F-B91B-5F57A746B556}" type="presOf" srcId="{ADC2E492-7AE2-434B-B2C7-69C220884057}" destId="{AF6AF3CA-B27C-3A4F-94A5-734677242E7E}" srcOrd="0" destOrd="0" presId="urn:microsoft.com/office/officeart/2008/layout/HorizontalMultiLevelHierarchy"/>
    <dgm:cxn modelId="{2760783D-D381-AB48-8B0D-83653D13DB49}" type="presOf" srcId="{40182A2A-68F0-AB44-895F-24E0A4F4CC39}" destId="{8331FED2-4008-134E-BBC5-F1E441345F5D}" srcOrd="1" destOrd="0" presId="urn:microsoft.com/office/officeart/2008/layout/HorizontalMultiLevelHierarchy"/>
    <dgm:cxn modelId="{22771041-B215-A941-A1E3-0ABA67375E56}" type="presOf" srcId="{81BE61A8-A319-8E4F-8816-DB7562C9EE84}" destId="{3A3C7C52-B3D8-BA47-A1B2-E3105E529BB7}" srcOrd="1" destOrd="0" presId="urn:microsoft.com/office/officeart/2008/layout/HorizontalMultiLevelHierarchy"/>
    <dgm:cxn modelId="{9ABBF949-2276-624B-AEA1-94CD0FEA8497}" type="presOf" srcId="{DF930307-BF42-EF40-9D0A-6C570D72AC24}" destId="{68FD907C-941D-CA40-86DA-CD94016BE0DB}" srcOrd="0" destOrd="0" presId="urn:microsoft.com/office/officeart/2008/layout/HorizontalMultiLevelHierarchy"/>
    <dgm:cxn modelId="{671B0B50-74EB-A647-89DE-D1965BBDD821}" srcId="{3230A5A0-0EC5-974B-8137-CF841082F6B9}" destId="{DF930307-BF42-EF40-9D0A-6C570D72AC24}" srcOrd="0" destOrd="0" parTransId="{091A747A-34C6-2B44-A586-21756F0A705E}" sibTransId="{77DC8CA8-062F-BD4B-A92D-069D69FDD4E0}"/>
    <dgm:cxn modelId="{BE2C1A50-27C9-1D4F-859C-F98F83C357F4}" type="presOf" srcId="{942EC0CC-B4DC-8D4F-B5B7-A4BDD9151319}" destId="{000DF49E-31D0-7640-AC43-04A8F705B508}" srcOrd="0" destOrd="0" presId="urn:microsoft.com/office/officeart/2008/layout/HorizontalMultiLevelHierarchy"/>
    <dgm:cxn modelId="{DA1F6A51-4E87-254F-9015-4693930483D9}" type="presOf" srcId="{EB7500E0-DDD9-A546-8BA0-01FF25960461}" destId="{C56B11B5-93F5-7445-A5B8-66C54414332F}" srcOrd="0" destOrd="0" presId="urn:microsoft.com/office/officeart/2008/layout/HorizontalMultiLevelHierarchy"/>
    <dgm:cxn modelId="{2B6FBE57-54D2-4E45-A60E-AE181D9F8E68}" type="presOf" srcId="{C8809BA8-985E-7D40-9B24-22D883CB3AA7}" destId="{A2428E2E-491A-9D4C-A2D6-D908D9D42496}" srcOrd="1" destOrd="0" presId="urn:microsoft.com/office/officeart/2008/layout/HorizontalMultiLevelHierarchy"/>
    <dgm:cxn modelId="{FE7BBC5A-9A7E-5146-84A3-5C277EB077DB}" type="presOf" srcId="{81BE61A8-A319-8E4F-8816-DB7562C9EE84}" destId="{949E4218-536C-4347-92B8-E19C3129E5A5}" srcOrd="0" destOrd="0" presId="urn:microsoft.com/office/officeart/2008/layout/HorizontalMultiLevelHierarchy"/>
    <dgm:cxn modelId="{96F71F5B-E24C-BA49-88DE-7B6F4B437A44}" type="presOf" srcId="{9DDE8C50-2DB1-5F4D-9971-4F659A10F5B2}" destId="{CA142E87-5E88-334E-A32E-2392693BB4BA}" srcOrd="1" destOrd="0" presId="urn:microsoft.com/office/officeart/2008/layout/HorizontalMultiLevelHierarchy"/>
    <dgm:cxn modelId="{2868225C-CBBF-B741-86D8-DBAD4EB11328}" srcId="{3230A5A0-0EC5-974B-8137-CF841082F6B9}" destId="{59D76CBD-01BC-0D43-B7B1-8A1F542CD153}" srcOrd="1" destOrd="0" parTransId="{40182A2A-68F0-AB44-895F-24E0A4F4CC39}" sibTransId="{D464C855-1519-2A4F-899D-F5675A898ED9}"/>
    <dgm:cxn modelId="{93A3D95C-6049-D44B-BF95-CF9055A64B7E}" srcId="{451E66F0-388A-F04E-90BA-03AC46A73B0A}" destId="{3230A5A0-0EC5-974B-8137-CF841082F6B9}" srcOrd="0" destOrd="0" parTransId="{E46FFE39-742A-8D43-B675-AE4E93C0229A}" sibTransId="{833E9A52-A389-EA4C-99BC-19AD237C922C}"/>
    <dgm:cxn modelId="{530CA95F-AE86-0744-A199-4400C68764D9}" type="presOf" srcId="{3C0A4821-A056-1748-A921-29FC85B4B1F6}" destId="{93673932-E687-2645-9726-6B404BEA3147}" srcOrd="1" destOrd="0" presId="urn:microsoft.com/office/officeart/2008/layout/HorizontalMultiLevelHierarchy"/>
    <dgm:cxn modelId="{0A466D64-36A1-B84A-B59D-2AE76EB623DE}" type="presOf" srcId="{69650B38-1498-2B4C-8710-1AEB6AC98A87}" destId="{4246C247-DE0E-C346-8AEB-E19C3F7C2EFE}" srcOrd="0" destOrd="0" presId="urn:microsoft.com/office/officeart/2008/layout/HorizontalMultiLevelHierarchy"/>
    <dgm:cxn modelId="{35097E64-A8A5-464A-BDAA-124F86DD2EA7}" type="presOf" srcId="{451E66F0-388A-F04E-90BA-03AC46A73B0A}" destId="{8E91CF36-82E7-0B42-90E6-0B293100F735}" srcOrd="0" destOrd="0" presId="urn:microsoft.com/office/officeart/2008/layout/HorizontalMultiLevelHierarchy"/>
    <dgm:cxn modelId="{3B22AA69-D427-104D-85FF-CF9FFD46F00D}" srcId="{1A55F484-2938-864B-AEC9-20B69C780E84}" destId="{8656DE2B-9C11-2C4A-BF00-D5C84AB9FE68}" srcOrd="0" destOrd="0" parTransId="{8A04C801-DAB1-4B46-A523-86DC48B8D8B8}" sibTransId="{8BEEC3F4-CC38-FF46-BA1E-4C58854067B1}"/>
    <dgm:cxn modelId="{BC367C6B-A8D1-9F4E-BCF2-64D45B1A1E60}" srcId="{1A55F484-2938-864B-AEC9-20B69C780E84}" destId="{EB7500E0-DDD9-A546-8BA0-01FF25960461}" srcOrd="2" destOrd="0" parTransId="{20BC69EA-E9CD-BA40-8831-E931C20B68CF}" sibTransId="{851FE4B3-867D-0B45-A237-B96DC1AECCF6}"/>
    <dgm:cxn modelId="{F886B26D-0F2A-AA4D-9A98-3E1F98E4B971}" srcId="{2DCFE28A-FA48-3F42-8D19-8CADB2AE45D9}" destId="{5E134383-6F37-934B-BBDC-56DB3930F419}" srcOrd="0" destOrd="0" parTransId="{EF4D7ADC-89BF-2A4F-A0A7-F2DBB32EF796}" sibTransId="{1F33CB25-E42D-F24C-BCD5-8C7D033DFB38}"/>
    <dgm:cxn modelId="{545DF877-55A9-184C-AA6F-38E0EFB4BFF3}" type="presOf" srcId="{BE4FC9C1-1091-9E43-8E2B-3CAF4DBC5A9B}" destId="{390E9A28-2850-0842-AF82-3A4FB9E0EF03}" srcOrd="0" destOrd="0" presId="urn:microsoft.com/office/officeart/2008/layout/HorizontalMultiLevelHierarchy"/>
    <dgm:cxn modelId="{CE30427A-E6E6-844A-8C2C-1BE6ECB56244}" type="presOf" srcId="{20BC69EA-E9CD-BA40-8831-E931C20B68CF}" destId="{5400A9F6-33C1-6347-811C-EF5D32A8D9CF}" srcOrd="1" destOrd="0" presId="urn:microsoft.com/office/officeart/2008/layout/HorizontalMultiLevelHierarchy"/>
    <dgm:cxn modelId="{A8272E7E-FF30-BE4C-86D2-A1B3749CBFF3}" type="presOf" srcId="{3C0A4821-A056-1748-A921-29FC85B4B1F6}" destId="{B8A5638D-0B4D-3248-907D-2BA35F194EE9}" srcOrd="0" destOrd="0" presId="urn:microsoft.com/office/officeart/2008/layout/HorizontalMultiLevelHierarchy"/>
    <dgm:cxn modelId="{2D16A580-0536-DD4C-9E50-9DD09C6C00A8}" type="presOf" srcId="{091A747A-34C6-2B44-A586-21756F0A705E}" destId="{42A4A33D-3957-124B-9A25-93F35710F283}" srcOrd="0" destOrd="0" presId="urn:microsoft.com/office/officeart/2008/layout/HorizontalMultiLevelHierarchy"/>
    <dgm:cxn modelId="{EDD8A982-0AE2-C748-95CB-429996BF9910}" type="presOf" srcId="{977CAF7F-0745-4D4C-A526-4DF69D966C12}" destId="{275A5252-DCDC-D745-8372-EF5463492982}" srcOrd="0" destOrd="0" presId="urn:microsoft.com/office/officeart/2008/layout/HorizontalMultiLevelHierarchy"/>
    <dgm:cxn modelId="{3E184791-759A-2441-AAC9-825927C5D65B}" type="presOf" srcId="{4FEF95AB-C30B-D449-81FF-764B98F34065}" destId="{72044F5F-7157-5349-8937-9C299B2AD05A}" srcOrd="1" destOrd="0" presId="urn:microsoft.com/office/officeart/2008/layout/HorizontalMultiLevelHierarchy"/>
    <dgm:cxn modelId="{00929291-09CB-984C-86CB-7CF5BA5A6E42}" srcId="{451E66F0-388A-F04E-90BA-03AC46A73B0A}" destId="{1A55F484-2938-864B-AEC9-20B69C780E84}" srcOrd="1" destOrd="0" parTransId="{977CAF7F-0745-4D4C-A526-4DF69D966C12}" sibTransId="{F14D9FCD-05DD-1142-9991-3D75B79774F3}"/>
    <dgm:cxn modelId="{3B0AAA93-DB48-9A42-83C5-2E14DCACD4E7}" type="presOf" srcId="{65AFC5DF-A891-F04E-9ED3-4A2A93D56343}" destId="{9297BA15-96FA-6C44-AE1C-54B537F68C73}" srcOrd="0" destOrd="0" presId="urn:microsoft.com/office/officeart/2008/layout/HorizontalMultiLevelHierarchy"/>
    <dgm:cxn modelId="{00CC4196-AAB4-0246-A610-BBF54B81D6A2}" type="presOf" srcId="{20F46212-3116-D84A-8D96-4C71BEA00005}" destId="{F573AFB1-BEF8-E044-9F3D-83F89C038790}" srcOrd="0" destOrd="0" presId="urn:microsoft.com/office/officeart/2008/layout/HorizontalMultiLevelHierarchy"/>
    <dgm:cxn modelId="{F5476E9A-FA4A-704E-999E-C3531E690277}" type="presOf" srcId="{69650B38-1498-2B4C-8710-1AEB6AC98A87}" destId="{9AB23108-2F2B-3C4D-960A-3401404127D8}" srcOrd="1" destOrd="0" presId="urn:microsoft.com/office/officeart/2008/layout/HorizontalMultiLevelHierarchy"/>
    <dgm:cxn modelId="{2A9B289F-A0CF-DC44-9C7C-B0CBBF6287C1}" type="presOf" srcId="{C444EDB0-47E1-F744-838B-4DB0C7599F02}" destId="{C13D5314-669F-5A47-A799-5FFD73282740}" srcOrd="0" destOrd="0" presId="urn:microsoft.com/office/officeart/2008/layout/HorizontalMultiLevelHierarchy"/>
    <dgm:cxn modelId="{32365B9F-8D6C-F043-978B-C2F49CB4262E}" type="presOf" srcId="{C8809BA8-985E-7D40-9B24-22D883CB3AA7}" destId="{9B647896-7633-5B46-B9AE-9A37A4824A80}" srcOrd="0" destOrd="0" presId="urn:microsoft.com/office/officeart/2008/layout/HorizontalMultiLevelHierarchy"/>
    <dgm:cxn modelId="{B47599A4-7588-CA4F-A576-343F7C08E45F}" type="presOf" srcId="{7C857747-DB84-2D41-8434-A3D80ED9B30F}" destId="{C78DEAF6-955E-8C4D-910B-04D6A85AA73C}" srcOrd="0" destOrd="0" presId="urn:microsoft.com/office/officeart/2008/layout/HorizontalMultiLevelHierarchy"/>
    <dgm:cxn modelId="{CE2A10A6-E735-0344-A389-FB461C34E065}" srcId="{44B927AD-29D2-914E-8BA9-01DBB9BEE9F7}" destId="{20F46212-3116-D84A-8D96-4C71BEA00005}" srcOrd="0" destOrd="0" parTransId="{C444EDB0-47E1-F744-838B-4DB0C7599F02}" sibTransId="{D116A894-9399-9B45-ABBF-A8A2F2A66BC7}"/>
    <dgm:cxn modelId="{B84241A9-0B20-E140-9814-A94951B9A02A}" type="presOf" srcId="{E46FFE39-742A-8D43-B675-AE4E93C0229A}" destId="{9EC60961-8436-D14F-A5D1-EAF728C31DCC}" srcOrd="0" destOrd="0" presId="urn:microsoft.com/office/officeart/2008/layout/HorizontalMultiLevelHierarchy"/>
    <dgm:cxn modelId="{6E7460AB-FC19-8244-8670-D8E81FCE13CD}" type="presOf" srcId="{3A1ECB43-A08D-F741-89E3-925538FDA670}" destId="{E7F740C4-8FAD-8541-8BEC-33040054B84E}" srcOrd="0" destOrd="0" presId="urn:microsoft.com/office/officeart/2008/layout/HorizontalMultiLevelHierarchy"/>
    <dgm:cxn modelId="{030D60B0-CD30-C74A-A41F-A012AF7DBFBF}" srcId="{44B927AD-29D2-914E-8BA9-01DBB9BEE9F7}" destId="{E3AC6928-59AF-C648-800E-D4FD6990D86A}" srcOrd="2" destOrd="0" parTransId="{ADC2E492-7AE2-434B-B2C7-69C220884057}" sibTransId="{60E83358-5EC6-3B45-BF6C-0C68F1DE8FA4}"/>
    <dgm:cxn modelId="{E4B19AB2-5182-C243-83B6-FCC160DA36C1}" srcId="{942EC0CC-B4DC-8D4F-B5B7-A4BDD9151319}" destId="{A9B29B96-F141-D841-A313-14DCABD4151D}" srcOrd="0" destOrd="0" parTransId="{BE4FC9C1-1091-9E43-8E2B-3CAF4DBC5A9B}" sibTransId="{1421237C-9ADA-B44E-B7C6-750910E2E467}"/>
    <dgm:cxn modelId="{975F7EB5-5F65-AC4F-BE8C-E8F2BA9319E2}" type="presOf" srcId="{FDCE7D0E-539C-B84D-B708-9F48EED7FEAB}" destId="{00FBC545-1D4C-4A4A-93C9-0B6625D5E51E}" srcOrd="1" destOrd="0" presId="urn:microsoft.com/office/officeart/2008/layout/HorizontalMultiLevelHierarchy"/>
    <dgm:cxn modelId="{03DDA4C6-BC01-6043-A9DB-5674469D851D}" type="presOf" srcId="{BE4FC9C1-1091-9E43-8E2B-3CAF4DBC5A9B}" destId="{CFB197CD-E1CC-BA4C-A334-142B78C1CA76}" srcOrd="1" destOrd="0" presId="urn:microsoft.com/office/officeart/2008/layout/HorizontalMultiLevelHierarchy"/>
    <dgm:cxn modelId="{F117B0D3-A6F4-FC4F-A57B-053EE2871D0A}" type="presOf" srcId="{8A04C801-DAB1-4B46-A523-86DC48B8D8B8}" destId="{D8684C75-34A2-844D-B83D-9A1C42641107}" srcOrd="1" destOrd="0" presId="urn:microsoft.com/office/officeart/2008/layout/HorizontalMultiLevelHierarchy"/>
    <dgm:cxn modelId="{06CD23D5-5AF1-A945-9821-96170BA0B758}" type="presOf" srcId="{8A04C801-DAB1-4B46-A523-86DC48B8D8B8}" destId="{12C486C9-1A98-C64F-8EEA-250BEE924EA2}" srcOrd="0" destOrd="0" presId="urn:microsoft.com/office/officeart/2008/layout/HorizontalMultiLevelHierarchy"/>
    <dgm:cxn modelId="{E1D743DB-E074-0B48-BAAD-AB6C13165789}" type="presOf" srcId="{FDCE7D0E-539C-B84D-B708-9F48EED7FEAB}" destId="{D5419531-15F2-0D45-896A-F991FEFB27C5}" srcOrd="0" destOrd="0" presId="urn:microsoft.com/office/officeart/2008/layout/HorizontalMultiLevelHierarchy"/>
    <dgm:cxn modelId="{D5DCACDF-A0EF-9A43-ACE0-B54B7A1383C1}" type="presOf" srcId="{8656DE2B-9C11-2C4A-BF00-D5C84AB9FE68}" destId="{7BC1ABF9-6F07-D647-98EF-53BF4B8A6B62}" srcOrd="0" destOrd="0" presId="urn:microsoft.com/office/officeart/2008/layout/HorizontalMultiLevelHierarchy"/>
    <dgm:cxn modelId="{95AFADDF-F904-2C4A-A122-37B3875743E5}" type="presOf" srcId="{E46FFE39-742A-8D43-B675-AE4E93C0229A}" destId="{26793A97-8601-9C44-9550-CEB181393D1E}" srcOrd="1" destOrd="0" presId="urn:microsoft.com/office/officeart/2008/layout/HorizontalMultiLevelHierarchy"/>
    <dgm:cxn modelId="{1EC43AE0-4327-E446-AE09-22442749D825}" type="presOf" srcId="{B3A3FF5E-D6F9-1946-9A4F-60530C2CDCA2}" destId="{14AC8C67-07BC-084B-8C97-482E1D5A4B41}" srcOrd="0" destOrd="0" presId="urn:microsoft.com/office/officeart/2008/layout/HorizontalMultiLevelHierarchy"/>
    <dgm:cxn modelId="{4D7CEEE5-A98C-AC42-B1BA-CE5B92311C51}" type="presOf" srcId="{977CAF7F-0745-4D4C-A526-4DF69D966C12}" destId="{2FF39122-1E36-0A41-B1EC-0287D8435F84}" srcOrd="1" destOrd="0" presId="urn:microsoft.com/office/officeart/2008/layout/HorizontalMultiLevelHierarchy"/>
    <dgm:cxn modelId="{8DEB72E6-5240-A947-8043-CFD16164C419}" type="presOf" srcId="{20BC69EA-E9CD-BA40-8831-E931C20B68CF}" destId="{59814770-737C-6E44-9855-CCD93F380302}" srcOrd="0" destOrd="0" presId="urn:microsoft.com/office/officeart/2008/layout/HorizontalMultiLevelHierarchy"/>
    <dgm:cxn modelId="{1B0459E7-E704-5C44-BA28-26B1F3BA847D}" type="presOf" srcId="{091A747A-34C6-2B44-A586-21756F0A705E}" destId="{7C1B4696-2730-9B42-99BB-CA7661F8EA52}" srcOrd="1" destOrd="0" presId="urn:microsoft.com/office/officeart/2008/layout/HorizontalMultiLevelHierarchy"/>
    <dgm:cxn modelId="{1E07E3EB-125A-C34B-84D9-F2C057910A95}" type="presOf" srcId="{C444EDB0-47E1-F744-838B-4DB0C7599F02}" destId="{072B308A-8F4C-314F-91C6-59FAAF7F02C3}" srcOrd="1" destOrd="0" presId="urn:microsoft.com/office/officeart/2008/layout/HorizontalMultiLevelHierarchy"/>
    <dgm:cxn modelId="{446257EC-429E-964B-A1A4-AE9CA74BF137}" type="presOf" srcId="{6860B68B-8AE6-5C47-ACF8-1079664BBAC5}" destId="{91546808-6021-6542-967F-4F3535843C6F}" srcOrd="0" destOrd="0" presId="urn:microsoft.com/office/officeart/2008/layout/HorizontalMultiLevelHierarchy"/>
    <dgm:cxn modelId="{165CAFEC-5B1F-BD4D-9E74-F72419449157}" srcId="{B3A3FF5E-D6F9-1946-9A4F-60530C2CDCA2}" destId="{6860B68B-8AE6-5C47-ACF8-1079664BBAC5}" srcOrd="0" destOrd="0" parTransId="{69650B38-1498-2B4C-8710-1AEB6AC98A87}" sibTransId="{8E338279-46C1-0C44-A721-4BD8295EE330}"/>
    <dgm:cxn modelId="{34284FED-D427-DC4A-A000-E1F5E4295E02}" srcId="{44B927AD-29D2-914E-8BA9-01DBB9BEE9F7}" destId="{B7FBE907-A8EF-CC46-8880-941C3A1916EE}" srcOrd="1" destOrd="0" parTransId="{3C0A4821-A056-1748-A921-29FC85B4B1F6}" sibTransId="{5BA82C52-FB4A-7049-9ABB-435C98D1564C}"/>
    <dgm:cxn modelId="{59D978EE-6031-034A-A806-5149D08D46C1}" type="presOf" srcId="{BBF86EF4-359F-2743-B6A7-A0D944F44767}" destId="{79AB617A-FCD3-5748-A522-D7736FA02F57}" srcOrd="0" destOrd="0" presId="urn:microsoft.com/office/officeart/2008/layout/HorizontalMultiLevelHierarchy"/>
    <dgm:cxn modelId="{83BE4DF1-55C1-5F41-975D-CB7E1E7510FC}" type="presOf" srcId="{4FEF95AB-C30B-D449-81FF-764B98F34065}" destId="{5C5A8174-FB09-B843-8183-A1B4FDAE9061}" srcOrd="0" destOrd="0" presId="urn:microsoft.com/office/officeart/2008/layout/HorizontalMultiLevelHierarchy"/>
    <dgm:cxn modelId="{79A125F4-3797-C648-936A-FF381CFFABE4}" type="presOf" srcId="{EF4D7ADC-89BF-2A4F-A0A7-F2DBB32EF796}" destId="{21BED125-D890-4C4C-B339-91539D43C369}" srcOrd="1" destOrd="0" presId="urn:microsoft.com/office/officeart/2008/layout/HorizontalMultiLevelHierarchy"/>
    <dgm:cxn modelId="{DE1499F5-A428-2245-AABF-4A404918A0CD}" srcId="{B7FBE907-A8EF-CC46-8880-941C3A1916EE}" destId="{2DCFE28A-FA48-3F42-8D19-8CADB2AE45D9}" srcOrd="0" destOrd="0" parTransId="{FDCE7D0E-539C-B84D-B708-9F48EED7FEAB}" sibTransId="{0D44C6F4-FEE7-CE4B-921F-65A9028394FC}"/>
    <dgm:cxn modelId="{2E8065F8-378D-E440-911E-343E9D804D6A}" type="presOf" srcId="{A9B29B96-F141-D841-A313-14DCABD4151D}" destId="{44117315-0283-7E46-A8D8-3EF0A151B985}" srcOrd="0" destOrd="0" presId="urn:microsoft.com/office/officeart/2008/layout/HorizontalMultiLevelHierarchy"/>
    <dgm:cxn modelId="{DF8AF6FA-BD9B-914A-B1A8-84F276786DC4}" type="presOf" srcId="{AE2AE30B-A76A-B04C-8ADE-E696841356A9}" destId="{2EB78E00-197D-884E-80A0-FF462E5FCC28}" srcOrd="1" destOrd="0" presId="urn:microsoft.com/office/officeart/2008/layout/HorizontalMultiLevelHierarchy"/>
    <dgm:cxn modelId="{24187642-EA7A-6C4E-A8A4-D9FD79C2847C}" type="presParOf" srcId="{E0EF5376-C50C-E94B-A456-26621D183184}" destId="{70817434-CE06-8C48-8A15-EB7A28B37809}" srcOrd="0" destOrd="0" presId="urn:microsoft.com/office/officeart/2008/layout/HorizontalMultiLevelHierarchy"/>
    <dgm:cxn modelId="{27B21F7F-979E-9146-A199-899E4CE54630}" type="presParOf" srcId="{70817434-CE06-8C48-8A15-EB7A28B37809}" destId="{C259F948-87AE-8D42-9AEF-3111A06D9940}" srcOrd="0" destOrd="0" presId="urn:microsoft.com/office/officeart/2008/layout/HorizontalMultiLevelHierarchy"/>
    <dgm:cxn modelId="{DA43EF66-173A-1B49-8324-B17DECBDCC33}" type="presParOf" srcId="{70817434-CE06-8C48-8A15-EB7A28B37809}" destId="{E4DFEE48-62F5-1F47-9B5E-79F4F2DE2108}" srcOrd="1" destOrd="0" presId="urn:microsoft.com/office/officeart/2008/layout/HorizontalMultiLevelHierarchy"/>
    <dgm:cxn modelId="{6BABE5C5-A122-EB4C-B74D-013C1C1CF148}" type="presParOf" srcId="{E4DFEE48-62F5-1F47-9B5E-79F4F2DE2108}" destId="{C13D5314-669F-5A47-A799-5FFD73282740}" srcOrd="0" destOrd="0" presId="urn:microsoft.com/office/officeart/2008/layout/HorizontalMultiLevelHierarchy"/>
    <dgm:cxn modelId="{E2491420-0E37-6641-AFBE-931F475334FC}" type="presParOf" srcId="{C13D5314-669F-5A47-A799-5FFD73282740}" destId="{072B308A-8F4C-314F-91C6-59FAAF7F02C3}" srcOrd="0" destOrd="0" presId="urn:microsoft.com/office/officeart/2008/layout/HorizontalMultiLevelHierarchy"/>
    <dgm:cxn modelId="{18E28807-17FD-3E44-A05F-9209DC953A29}" type="presParOf" srcId="{E4DFEE48-62F5-1F47-9B5E-79F4F2DE2108}" destId="{4E5B1324-554A-784F-B4E7-A8E89B030C3B}" srcOrd="1" destOrd="0" presId="urn:microsoft.com/office/officeart/2008/layout/HorizontalMultiLevelHierarchy"/>
    <dgm:cxn modelId="{B7C6782F-7A06-1B46-8FA4-10FEBA069C4D}" type="presParOf" srcId="{4E5B1324-554A-784F-B4E7-A8E89B030C3B}" destId="{F573AFB1-BEF8-E044-9F3D-83F89C038790}" srcOrd="0" destOrd="0" presId="urn:microsoft.com/office/officeart/2008/layout/HorizontalMultiLevelHierarchy"/>
    <dgm:cxn modelId="{C4BA1F5E-5B82-6B42-8B0C-0D78B055BD5B}" type="presParOf" srcId="{4E5B1324-554A-784F-B4E7-A8E89B030C3B}" destId="{3B7C636C-D2CD-A042-91F7-1BBF5A966291}" srcOrd="1" destOrd="0" presId="urn:microsoft.com/office/officeart/2008/layout/HorizontalMultiLevelHierarchy"/>
    <dgm:cxn modelId="{C2482CA9-5168-DD42-A88F-838AF109EA60}" type="presParOf" srcId="{3B7C636C-D2CD-A042-91F7-1BBF5A966291}" destId="{5C5A8174-FB09-B843-8183-A1B4FDAE9061}" srcOrd="0" destOrd="0" presId="urn:microsoft.com/office/officeart/2008/layout/HorizontalMultiLevelHierarchy"/>
    <dgm:cxn modelId="{2A0DA71E-5616-2A40-8BEC-3901368C0C38}" type="presParOf" srcId="{5C5A8174-FB09-B843-8183-A1B4FDAE9061}" destId="{72044F5F-7157-5349-8937-9C299B2AD05A}" srcOrd="0" destOrd="0" presId="urn:microsoft.com/office/officeart/2008/layout/HorizontalMultiLevelHierarchy"/>
    <dgm:cxn modelId="{E1A6E747-48E6-324F-B39C-00FB7F3C5F6B}" type="presParOf" srcId="{3B7C636C-D2CD-A042-91F7-1BBF5A966291}" destId="{487D156A-7639-7246-95C3-0EA0BECFD0CE}" srcOrd="1" destOrd="0" presId="urn:microsoft.com/office/officeart/2008/layout/HorizontalMultiLevelHierarchy"/>
    <dgm:cxn modelId="{F86B3D04-790C-854B-846C-B2D8B570F969}" type="presParOf" srcId="{487D156A-7639-7246-95C3-0EA0BECFD0CE}" destId="{14AC8C67-07BC-084B-8C97-482E1D5A4B41}" srcOrd="0" destOrd="0" presId="urn:microsoft.com/office/officeart/2008/layout/HorizontalMultiLevelHierarchy"/>
    <dgm:cxn modelId="{651D4B1D-2827-4C4A-BC33-C00900452333}" type="presParOf" srcId="{487D156A-7639-7246-95C3-0EA0BECFD0CE}" destId="{929F7A5E-A652-AD4B-B887-8004B0027194}" srcOrd="1" destOrd="0" presId="urn:microsoft.com/office/officeart/2008/layout/HorizontalMultiLevelHierarchy"/>
    <dgm:cxn modelId="{031A1E76-5CBE-4341-8684-0010AF18A343}" type="presParOf" srcId="{929F7A5E-A652-AD4B-B887-8004B0027194}" destId="{4246C247-DE0E-C346-8AEB-E19C3F7C2EFE}" srcOrd="0" destOrd="0" presId="urn:microsoft.com/office/officeart/2008/layout/HorizontalMultiLevelHierarchy"/>
    <dgm:cxn modelId="{5A27E49D-61FD-A44B-B7B0-A6908F852320}" type="presParOf" srcId="{4246C247-DE0E-C346-8AEB-E19C3F7C2EFE}" destId="{9AB23108-2F2B-3C4D-960A-3401404127D8}" srcOrd="0" destOrd="0" presId="urn:microsoft.com/office/officeart/2008/layout/HorizontalMultiLevelHierarchy"/>
    <dgm:cxn modelId="{6BE9528A-A5A8-D542-9E91-A139799FCCC8}" type="presParOf" srcId="{929F7A5E-A652-AD4B-B887-8004B0027194}" destId="{44BDCDF3-751E-B343-9E11-22523F6C3129}" srcOrd="1" destOrd="0" presId="urn:microsoft.com/office/officeart/2008/layout/HorizontalMultiLevelHierarchy"/>
    <dgm:cxn modelId="{4B1D0586-68A0-E54A-8F68-2C62CEF5A732}" type="presParOf" srcId="{44BDCDF3-751E-B343-9E11-22523F6C3129}" destId="{91546808-6021-6542-967F-4F3535843C6F}" srcOrd="0" destOrd="0" presId="urn:microsoft.com/office/officeart/2008/layout/HorizontalMultiLevelHierarchy"/>
    <dgm:cxn modelId="{B43AFF76-BBB8-F349-BD9C-E65382C6285B}" type="presParOf" srcId="{44BDCDF3-751E-B343-9E11-22523F6C3129}" destId="{A88ECF42-9FD0-6C4A-8770-9AFF774F555D}" srcOrd="1" destOrd="0" presId="urn:microsoft.com/office/officeart/2008/layout/HorizontalMultiLevelHierarchy"/>
    <dgm:cxn modelId="{21D1BAC0-112A-484C-A401-1459FC0E6AEB}" type="presParOf" srcId="{E4DFEE48-62F5-1F47-9B5E-79F4F2DE2108}" destId="{B8A5638D-0B4D-3248-907D-2BA35F194EE9}" srcOrd="2" destOrd="0" presId="urn:microsoft.com/office/officeart/2008/layout/HorizontalMultiLevelHierarchy"/>
    <dgm:cxn modelId="{9E105666-38AB-D648-BB88-9DF7E0BF04DB}" type="presParOf" srcId="{B8A5638D-0B4D-3248-907D-2BA35F194EE9}" destId="{93673932-E687-2645-9726-6B404BEA3147}" srcOrd="0" destOrd="0" presId="urn:microsoft.com/office/officeart/2008/layout/HorizontalMultiLevelHierarchy"/>
    <dgm:cxn modelId="{B7A8D45D-F834-C84F-A8A7-B85A71345605}" type="presParOf" srcId="{E4DFEE48-62F5-1F47-9B5E-79F4F2DE2108}" destId="{797C630E-4C03-064B-93E3-80B8306B1F48}" srcOrd="3" destOrd="0" presId="urn:microsoft.com/office/officeart/2008/layout/HorizontalMultiLevelHierarchy"/>
    <dgm:cxn modelId="{9F70653C-8926-DC4C-9504-9FCF294B87D8}" type="presParOf" srcId="{797C630E-4C03-064B-93E3-80B8306B1F48}" destId="{592DE50E-E4FE-A049-81DC-B2C442E83AEF}" srcOrd="0" destOrd="0" presId="urn:microsoft.com/office/officeart/2008/layout/HorizontalMultiLevelHierarchy"/>
    <dgm:cxn modelId="{CC6359D7-E49A-D54E-B6C7-D9AC7BA98803}" type="presParOf" srcId="{797C630E-4C03-064B-93E3-80B8306B1F48}" destId="{0360636D-958A-274F-8178-7FAA7A49CA2D}" srcOrd="1" destOrd="0" presId="urn:microsoft.com/office/officeart/2008/layout/HorizontalMultiLevelHierarchy"/>
    <dgm:cxn modelId="{3ED33691-DEC9-FF48-9EF4-D1C901BF4A80}" type="presParOf" srcId="{0360636D-958A-274F-8178-7FAA7A49CA2D}" destId="{D5419531-15F2-0D45-896A-F991FEFB27C5}" srcOrd="0" destOrd="0" presId="urn:microsoft.com/office/officeart/2008/layout/HorizontalMultiLevelHierarchy"/>
    <dgm:cxn modelId="{8035AA02-1601-D045-9A1B-101AB0E5D517}" type="presParOf" srcId="{D5419531-15F2-0D45-896A-F991FEFB27C5}" destId="{00FBC545-1D4C-4A4A-93C9-0B6625D5E51E}" srcOrd="0" destOrd="0" presId="urn:microsoft.com/office/officeart/2008/layout/HorizontalMultiLevelHierarchy"/>
    <dgm:cxn modelId="{2AE18451-175F-1149-AA80-62107FE3A08B}" type="presParOf" srcId="{0360636D-958A-274F-8178-7FAA7A49CA2D}" destId="{555DCD69-C44F-8640-BCB8-77EA9778EBEE}" srcOrd="1" destOrd="0" presId="urn:microsoft.com/office/officeart/2008/layout/HorizontalMultiLevelHierarchy"/>
    <dgm:cxn modelId="{41B0BEBF-514B-ED4E-9357-7488257F10D9}" type="presParOf" srcId="{555DCD69-C44F-8640-BCB8-77EA9778EBEE}" destId="{108E9B91-562B-F840-BA82-AEA115F0C27C}" srcOrd="0" destOrd="0" presId="urn:microsoft.com/office/officeart/2008/layout/HorizontalMultiLevelHierarchy"/>
    <dgm:cxn modelId="{6DCF3797-F101-7847-8EB6-2D48537EBBCD}" type="presParOf" srcId="{555DCD69-C44F-8640-BCB8-77EA9778EBEE}" destId="{0A083B11-6C52-294B-B331-C3C087004168}" srcOrd="1" destOrd="0" presId="urn:microsoft.com/office/officeart/2008/layout/HorizontalMultiLevelHierarchy"/>
    <dgm:cxn modelId="{104D55FA-2E22-C64D-BC88-24F03C9BDA23}" type="presParOf" srcId="{0A083B11-6C52-294B-B331-C3C087004168}" destId="{DCBE9BF6-F3D0-3048-A2F9-01448480E3DC}" srcOrd="0" destOrd="0" presId="urn:microsoft.com/office/officeart/2008/layout/HorizontalMultiLevelHierarchy"/>
    <dgm:cxn modelId="{3E15A249-8063-6C49-9202-300C226A9FCB}" type="presParOf" srcId="{DCBE9BF6-F3D0-3048-A2F9-01448480E3DC}" destId="{21BED125-D890-4C4C-B339-91539D43C369}" srcOrd="0" destOrd="0" presId="urn:microsoft.com/office/officeart/2008/layout/HorizontalMultiLevelHierarchy"/>
    <dgm:cxn modelId="{7F4ABE87-C376-6844-8941-7B2961A60411}" type="presParOf" srcId="{0A083B11-6C52-294B-B331-C3C087004168}" destId="{E6058418-550A-2B4D-9736-B6F98FD581E2}" srcOrd="1" destOrd="0" presId="urn:microsoft.com/office/officeart/2008/layout/HorizontalMultiLevelHierarchy"/>
    <dgm:cxn modelId="{808CEEBD-05FE-0C42-BE70-2E4D99D769E0}" type="presParOf" srcId="{E6058418-550A-2B4D-9736-B6F98FD581E2}" destId="{24720258-30A9-FD41-82E4-9ADAC1D585F8}" srcOrd="0" destOrd="0" presId="urn:microsoft.com/office/officeart/2008/layout/HorizontalMultiLevelHierarchy"/>
    <dgm:cxn modelId="{752B7E81-C495-0D4E-A77C-5629A0152C1A}" type="presParOf" srcId="{E6058418-550A-2B4D-9736-B6F98FD581E2}" destId="{055B31B2-BA7D-6A40-B955-2621AF8B7AD6}" srcOrd="1" destOrd="0" presId="urn:microsoft.com/office/officeart/2008/layout/HorizontalMultiLevelHierarchy"/>
    <dgm:cxn modelId="{74415BAB-69AB-5146-8506-D3B0B220898F}" type="presParOf" srcId="{E4DFEE48-62F5-1F47-9B5E-79F4F2DE2108}" destId="{AF6AF3CA-B27C-3A4F-94A5-734677242E7E}" srcOrd="4" destOrd="0" presId="urn:microsoft.com/office/officeart/2008/layout/HorizontalMultiLevelHierarchy"/>
    <dgm:cxn modelId="{8D7C9CE2-8667-A84E-AD4F-7376283529DC}" type="presParOf" srcId="{AF6AF3CA-B27C-3A4F-94A5-734677242E7E}" destId="{60FB7A0D-77BB-8D4E-AC7D-CD629B588A7E}" srcOrd="0" destOrd="0" presId="urn:microsoft.com/office/officeart/2008/layout/HorizontalMultiLevelHierarchy"/>
    <dgm:cxn modelId="{4CA7C0E4-4F5A-114F-8B9A-FB15FF904A18}" type="presParOf" srcId="{E4DFEE48-62F5-1F47-9B5E-79F4F2DE2108}" destId="{F55D2942-F977-9843-834C-D7B7821E35D0}" srcOrd="5" destOrd="0" presId="urn:microsoft.com/office/officeart/2008/layout/HorizontalMultiLevelHierarchy"/>
    <dgm:cxn modelId="{7AB25041-EA3A-2442-9A19-8E202184DADC}" type="presParOf" srcId="{F55D2942-F977-9843-834C-D7B7821E35D0}" destId="{EBE264BD-84E6-B74D-B01D-DD63F8BF1B8B}" srcOrd="0" destOrd="0" presId="urn:microsoft.com/office/officeart/2008/layout/HorizontalMultiLevelHierarchy"/>
    <dgm:cxn modelId="{EA6E0866-F6CB-AB44-84D0-440069E1A626}" type="presParOf" srcId="{F55D2942-F977-9843-834C-D7B7821E35D0}" destId="{72DC06F9-F8DB-284D-BEB3-47B00267A2F1}" srcOrd="1" destOrd="0" presId="urn:microsoft.com/office/officeart/2008/layout/HorizontalMultiLevelHierarchy"/>
    <dgm:cxn modelId="{2F1FF6E1-C74E-1C4B-9577-B7CF6AEA3908}" type="presParOf" srcId="{72DC06F9-F8DB-284D-BEB3-47B00267A2F1}" destId="{9B647896-7633-5B46-B9AE-9A37A4824A80}" srcOrd="0" destOrd="0" presId="urn:microsoft.com/office/officeart/2008/layout/HorizontalMultiLevelHierarchy"/>
    <dgm:cxn modelId="{62FB529A-BABE-0A49-80BE-ED61128A2A8C}" type="presParOf" srcId="{9B647896-7633-5B46-B9AE-9A37A4824A80}" destId="{A2428E2E-491A-9D4C-A2D6-D908D9D42496}" srcOrd="0" destOrd="0" presId="urn:microsoft.com/office/officeart/2008/layout/HorizontalMultiLevelHierarchy"/>
    <dgm:cxn modelId="{AD29B4C4-2FAD-5A45-BF58-BBB93E9283FE}" type="presParOf" srcId="{72DC06F9-F8DB-284D-BEB3-47B00267A2F1}" destId="{71422887-9AC2-5444-96E8-18F8602B5F4F}" srcOrd="1" destOrd="0" presId="urn:microsoft.com/office/officeart/2008/layout/HorizontalMultiLevelHierarchy"/>
    <dgm:cxn modelId="{57DC8512-BE46-DE44-9CF8-5E59EF1F0018}" type="presParOf" srcId="{71422887-9AC2-5444-96E8-18F8602B5F4F}" destId="{000DF49E-31D0-7640-AC43-04A8F705B508}" srcOrd="0" destOrd="0" presId="urn:microsoft.com/office/officeart/2008/layout/HorizontalMultiLevelHierarchy"/>
    <dgm:cxn modelId="{CA112573-3BF5-8D4A-9F22-FD2B196A6190}" type="presParOf" srcId="{71422887-9AC2-5444-96E8-18F8602B5F4F}" destId="{3D4CBF53-1022-5C46-88D5-4131327FA673}" srcOrd="1" destOrd="0" presId="urn:microsoft.com/office/officeart/2008/layout/HorizontalMultiLevelHierarchy"/>
    <dgm:cxn modelId="{474FC055-7404-3B44-87B2-C40D14836E95}" type="presParOf" srcId="{3D4CBF53-1022-5C46-88D5-4131327FA673}" destId="{390E9A28-2850-0842-AF82-3A4FB9E0EF03}" srcOrd="0" destOrd="0" presId="urn:microsoft.com/office/officeart/2008/layout/HorizontalMultiLevelHierarchy"/>
    <dgm:cxn modelId="{759811B7-2EF5-C34E-AED4-CD08CC920551}" type="presParOf" srcId="{390E9A28-2850-0842-AF82-3A4FB9E0EF03}" destId="{CFB197CD-E1CC-BA4C-A334-142B78C1CA76}" srcOrd="0" destOrd="0" presId="urn:microsoft.com/office/officeart/2008/layout/HorizontalMultiLevelHierarchy"/>
    <dgm:cxn modelId="{28BBAB73-044A-FB42-A9E9-C5EB60CFD46B}" type="presParOf" srcId="{3D4CBF53-1022-5C46-88D5-4131327FA673}" destId="{FDC263F6-3672-C14B-B83F-B6130A7EF103}" srcOrd="1" destOrd="0" presId="urn:microsoft.com/office/officeart/2008/layout/HorizontalMultiLevelHierarchy"/>
    <dgm:cxn modelId="{0788ECE8-0027-0C49-A811-0EEEDFEEE7AE}" type="presParOf" srcId="{FDC263F6-3672-C14B-B83F-B6130A7EF103}" destId="{44117315-0283-7E46-A8D8-3EF0A151B985}" srcOrd="0" destOrd="0" presId="urn:microsoft.com/office/officeart/2008/layout/HorizontalMultiLevelHierarchy"/>
    <dgm:cxn modelId="{3F05D0B0-6ADC-944C-8CDE-A892741E952A}" type="presParOf" srcId="{FDC263F6-3672-C14B-B83F-B6130A7EF103}" destId="{ABD7400F-C6F5-C441-83E3-570DBF1FB9E3}" srcOrd="1" destOrd="0" presId="urn:microsoft.com/office/officeart/2008/layout/HorizontalMultiLevelHierarchy"/>
    <dgm:cxn modelId="{E7E5CD5B-D037-0B48-8AD5-0BC37C430DFC}" type="presParOf" srcId="{E4DFEE48-62F5-1F47-9B5E-79F4F2DE2108}" destId="{5052042E-7708-AF41-93E0-D22A471B45AB}" srcOrd="6" destOrd="0" presId="urn:microsoft.com/office/officeart/2008/layout/HorizontalMultiLevelHierarchy"/>
    <dgm:cxn modelId="{F1020C98-03E3-C749-ADF4-89E2F9F14FBC}" type="presParOf" srcId="{5052042E-7708-AF41-93E0-D22A471B45AB}" destId="{CA142E87-5E88-334E-A32E-2392693BB4BA}" srcOrd="0" destOrd="0" presId="urn:microsoft.com/office/officeart/2008/layout/HorizontalMultiLevelHierarchy"/>
    <dgm:cxn modelId="{FB1281BF-BE11-4F4A-AC7C-3C63721B16CC}" type="presParOf" srcId="{E4DFEE48-62F5-1F47-9B5E-79F4F2DE2108}" destId="{56BCB5BA-C77A-7E4C-99FA-77BDF3AB4DBA}" srcOrd="7" destOrd="0" presId="urn:microsoft.com/office/officeart/2008/layout/HorizontalMultiLevelHierarchy"/>
    <dgm:cxn modelId="{FC87120B-36BE-DA4C-B120-5C4A2384F3B4}" type="presParOf" srcId="{56BCB5BA-C77A-7E4C-99FA-77BDF3AB4DBA}" destId="{79AB617A-FCD3-5748-A522-D7736FA02F57}" srcOrd="0" destOrd="0" presId="urn:microsoft.com/office/officeart/2008/layout/HorizontalMultiLevelHierarchy"/>
    <dgm:cxn modelId="{3DBA4E8B-9677-0C48-8A40-24E339088E1E}" type="presParOf" srcId="{56BCB5BA-C77A-7E4C-99FA-77BDF3AB4DBA}" destId="{65351B17-3D0C-E64D-AE07-577F52D692B1}" srcOrd="1" destOrd="0" presId="urn:microsoft.com/office/officeart/2008/layout/HorizontalMultiLevelHierarchy"/>
    <dgm:cxn modelId="{97FD83E2-8EE3-6F41-8C58-D0A4A3D77A52}" type="presParOf" srcId="{65351B17-3D0C-E64D-AE07-577F52D692B1}" destId="{D1DAFFD2-801D-B441-A4D9-67BB53035482}" srcOrd="0" destOrd="0" presId="urn:microsoft.com/office/officeart/2008/layout/HorizontalMultiLevelHierarchy"/>
    <dgm:cxn modelId="{1B879E5F-E1C1-F94D-9DF2-BEA6E6B7ED5A}" type="presParOf" srcId="{D1DAFFD2-801D-B441-A4D9-67BB53035482}" destId="{2EB78E00-197D-884E-80A0-FF462E5FCC28}" srcOrd="0" destOrd="0" presId="urn:microsoft.com/office/officeart/2008/layout/HorizontalMultiLevelHierarchy"/>
    <dgm:cxn modelId="{F5434531-486F-3742-BCA0-C349D3A59EC2}" type="presParOf" srcId="{65351B17-3D0C-E64D-AE07-577F52D692B1}" destId="{2699ED24-819C-FB46-AE04-53581ED61938}" srcOrd="1" destOrd="0" presId="urn:microsoft.com/office/officeart/2008/layout/HorizontalMultiLevelHierarchy"/>
    <dgm:cxn modelId="{22DA341D-C3B7-F447-8156-C61F0714CEE9}" type="presParOf" srcId="{2699ED24-819C-FB46-AE04-53581ED61938}" destId="{8E91CF36-82E7-0B42-90E6-0B293100F735}" srcOrd="0" destOrd="0" presId="urn:microsoft.com/office/officeart/2008/layout/HorizontalMultiLevelHierarchy"/>
    <dgm:cxn modelId="{8BD9DFC5-3136-6440-9C75-12AEFE5E7176}" type="presParOf" srcId="{2699ED24-819C-FB46-AE04-53581ED61938}" destId="{838CB07C-87F0-6646-981B-C6A1D017F3F6}" srcOrd="1" destOrd="0" presId="urn:microsoft.com/office/officeart/2008/layout/HorizontalMultiLevelHierarchy"/>
    <dgm:cxn modelId="{0A0F4BCA-A518-5F43-98AC-27C31A25135A}" type="presParOf" srcId="{838CB07C-87F0-6646-981B-C6A1D017F3F6}" destId="{9EC60961-8436-D14F-A5D1-EAF728C31DCC}" srcOrd="0" destOrd="0" presId="urn:microsoft.com/office/officeart/2008/layout/HorizontalMultiLevelHierarchy"/>
    <dgm:cxn modelId="{88F2EA5A-A438-D94F-967E-EF3C2A21D337}" type="presParOf" srcId="{9EC60961-8436-D14F-A5D1-EAF728C31DCC}" destId="{26793A97-8601-9C44-9550-CEB181393D1E}" srcOrd="0" destOrd="0" presId="urn:microsoft.com/office/officeart/2008/layout/HorizontalMultiLevelHierarchy"/>
    <dgm:cxn modelId="{905C07FF-15FD-AF4B-8BC9-A6D67B417DAC}" type="presParOf" srcId="{838CB07C-87F0-6646-981B-C6A1D017F3F6}" destId="{AB194964-3406-F742-9E49-9DFA1347394E}" srcOrd="1" destOrd="0" presId="urn:microsoft.com/office/officeart/2008/layout/HorizontalMultiLevelHierarchy"/>
    <dgm:cxn modelId="{DFE5268B-7A01-2647-B030-16026DB5B079}" type="presParOf" srcId="{AB194964-3406-F742-9E49-9DFA1347394E}" destId="{E1EF14B9-AC19-A04F-8EBA-123EA8A19528}" srcOrd="0" destOrd="0" presId="urn:microsoft.com/office/officeart/2008/layout/HorizontalMultiLevelHierarchy"/>
    <dgm:cxn modelId="{6A73165E-A950-B04D-A7AE-B77FF84FA2B2}" type="presParOf" srcId="{AB194964-3406-F742-9E49-9DFA1347394E}" destId="{6963767A-FD63-F943-A5D8-1FB8B6771329}" srcOrd="1" destOrd="0" presId="urn:microsoft.com/office/officeart/2008/layout/HorizontalMultiLevelHierarchy"/>
    <dgm:cxn modelId="{2D0D7DD7-6266-AB47-80DB-13899BE4FF15}" type="presParOf" srcId="{6963767A-FD63-F943-A5D8-1FB8B6771329}" destId="{42A4A33D-3957-124B-9A25-93F35710F283}" srcOrd="0" destOrd="0" presId="urn:microsoft.com/office/officeart/2008/layout/HorizontalMultiLevelHierarchy"/>
    <dgm:cxn modelId="{DB91BC6B-1E5A-194B-BEB7-ACE4CB655907}" type="presParOf" srcId="{42A4A33D-3957-124B-9A25-93F35710F283}" destId="{7C1B4696-2730-9B42-99BB-CA7661F8EA52}" srcOrd="0" destOrd="0" presId="urn:microsoft.com/office/officeart/2008/layout/HorizontalMultiLevelHierarchy"/>
    <dgm:cxn modelId="{FE0B3DFD-5D17-5B41-9BCD-3650C042ED61}" type="presParOf" srcId="{6963767A-FD63-F943-A5D8-1FB8B6771329}" destId="{4A71017E-0A46-B14A-8A54-C701026B44C6}" srcOrd="1" destOrd="0" presId="urn:microsoft.com/office/officeart/2008/layout/HorizontalMultiLevelHierarchy"/>
    <dgm:cxn modelId="{BBACE85A-315C-CC42-A559-EF41265D8A5D}" type="presParOf" srcId="{4A71017E-0A46-B14A-8A54-C701026B44C6}" destId="{68FD907C-941D-CA40-86DA-CD94016BE0DB}" srcOrd="0" destOrd="0" presId="urn:microsoft.com/office/officeart/2008/layout/HorizontalMultiLevelHierarchy"/>
    <dgm:cxn modelId="{F1B92584-511C-6A46-B5DD-9D526BA1B342}" type="presParOf" srcId="{4A71017E-0A46-B14A-8A54-C701026B44C6}" destId="{BF04ABAF-D783-5A48-BB3D-A3CE9840BCCA}" srcOrd="1" destOrd="0" presId="urn:microsoft.com/office/officeart/2008/layout/HorizontalMultiLevelHierarchy"/>
    <dgm:cxn modelId="{1CFDB0FB-3E1F-3743-B967-E2139BC97DF7}" type="presParOf" srcId="{6963767A-FD63-F943-A5D8-1FB8B6771329}" destId="{CAC703AB-3559-1F4B-9A07-FB05F8D10AB3}" srcOrd="2" destOrd="0" presId="urn:microsoft.com/office/officeart/2008/layout/HorizontalMultiLevelHierarchy"/>
    <dgm:cxn modelId="{0CCC4BD0-1232-3740-AE0F-F001AE0466C6}" type="presParOf" srcId="{CAC703AB-3559-1F4B-9A07-FB05F8D10AB3}" destId="{8331FED2-4008-134E-BBC5-F1E441345F5D}" srcOrd="0" destOrd="0" presId="urn:microsoft.com/office/officeart/2008/layout/HorizontalMultiLevelHierarchy"/>
    <dgm:cxn modelId="{7F9924EC-7D57-7E41-A090-442CE966A650}" type="presParOf" srcId="{6963767A-FD63-F943-A5D8-1FB8B6771329}" destId="{EB1CA61C-BF7B-8E48-B6B5-E18AFA21A9FC}" srcOrd="3" destOrd="0" presId="urn:microsoft.com/office/officeart/2008/layout/HorizontalMultiLevelHierarchy"/>
    <dgm:cxn modelId="{F8725EE0-8B6A-A442-A2B6-E2EB3885C8B6}" type="presParOf" srcId="{EB1CA61C-BF7B-8E48-B6B5-E18AFA21A9FC}" destId="{4EFA624D-E716-1C43-9538-8362BC67D4C1}" srcOrd="0" destOrd="0" presId="urn:microsoft.com/office/officeart/2008/layout/HorizontalMultiLevelHierarchy"/>
    <dgm:cxn modelId="{4A49003A-819F-D148-B7BB-0FC989D82775}" type="presParOf" srcId="{EB1CA61C-BF7B-8E48-B6B5-E18AFA21A9FC}" destId="{AF526F6F-EFBA-114B-9FDF-14289B1571A6}" srcOrd="1" destOrd="0" presId="urn:microsoft.com/office/officeart/2008/layout/HorizontalMultiLevelHierarchy"/>
    <dgm:cxn modelId="{05405F68-E03C-0841-AD58-2540C98AEB5A}" type="presParOf" srcId="{6963767A-FD63-F943-A5D8-1FB8B6771329}" destId="{949E4218-536C-4347-92B8-E19C3129E5A5}" srcOrd="4" destOrd="0" presId="urn:microsoft.com/office/officeart/2008/layout/HorizontalMultiLevelHierarchy"/>
    <dgm:cxn modelId="{44E22CE3-2425-E94A-A070-0D2BE05113D9}" type="presParOf" srcId="{949E4218-536C-4347-92B8-E19C3129E5A5}" destId="{3A3C7C52-B3D8-BA47-A1B2-E3105E529BB7}" srcOrd="0" destOrd="0" presId="urn:microsoft.com/office/officeart/2008/layout/HorizontalMultiLevelHierarchy"/>
    <dgm:cxn modelId="{C27AD577-C5B1-EE43-B82A-E5E4D0FFE97A}" type="presParOf" srcId="{6963767A-FD63-F943-A5D8-1FB8B6771329}" destId="{CC2ACFD5-9AE8-DE41-A820-F2DBCEB5EFAE}" srcOrd="5" destOrd="0" presId="urn:microsoft.com/office/officeart/2008/layout/HorizontalMultiLevelHierarchy"/>
    <dgm:cxn modelId="{A78659B5-094A-A744-8810-ED32C33C1D31}" type="presParOf" srcId="{CC2ACFD5-9AE8-DE41-A820-F2DBCEB5EFAE}" destId="{9297BA15-96FA-6C44-AE1C-54B537F68C73}" srcOrd="0" destOrd="0" presId="urn:microsoft.com/office/officeart/2008/layout/HorizontalMultiLevelHierarchy"/>
    <dgm:cxn modelId="{BB227A38-005F-A249-A706-DFDACB8CACBA}" type="presParOf" srcId="{CC2ACFD5-9AE8-DE41-A820-F2DBCEB5EFAE}" destId="{A4F99068-DBA4-664A-80A5-BB2C639F0249}" srcOrd="1" destOrd="0" presId="urn:microsoft.com/office/officeart/2008/layout/HorizontalMultiLevelHierarchy"/>
    <dgm:cxn modelId="{03C00A08-F0BA-C040-B61A-841563CC9C64}" type="presParOf" srcId="{838CB07C-87F0-6646-981B-C6A1D017F3F6}" destId="{275A5252-DCDC-D745-8372-EF5463492982}" srcOrd="2" destOrd="0" presId="urn:microsoft.com/office/officeart/2008/layout/HorizontalMultiLevelHierarchy"/>
    <dgm:cxn modelId="{C734CE27-5B22-EE4B-A15D-5946C1DDF4EF}" type="presParOf" srcId="{275A5252-DCDC-D745-8372-EF5463492982}" destId="{2FF39122-1E36-0A41-B1EC-0287D8435F84}" srcOrd="0" destOrd="0" presId="urn:microsoft.com/office/officeart/2008/layout/HorizontalMultiLevelHierarchy"/>
    <dgm:cxn modelId="{D9C76C4E-7FA3-1949-A891-99B0C385F97F}" type="presParOf" srcId="{838CB07C-87F0-6646-981B-C6A1D017F3F6}" destId="{9B4C5315-5F5E-4D40-80C0-5CAB65A176B0}" srcOrd="3" destOrd="0" presId="urn:microsoft.com/office/officeart/2008/layout/HorizontalMultiLevelHierarchy"/>
    <dgm:cxn modelId="{A82A86A8-91DD-8D42-9E2C-F76D7627B603}" type="presParOf" srcId="{9B4C5315-5F5E-4D40-80C0-5CAB65A176B0}" destId="{7F958634-D794-9145-AEEC-519E4C32579A}" srcOrd="0" destOrd="0" presId="urn:microsoft.com/office/officeart/2008/layout/HorizontalMultiLevelHierarchy"/>
    <dgm:cxn modelId="{FCA36BAA-5A01-E542-8153-5894A8B78363}" type="presParOf" srcId="{9B4C5315-5F5E-4D40-80C0-5CAB65A176B0}" destId="{85C72641-EA90-A946-BCFA-D4292B6D41B9}" srcOrd="1" destOrd="0" presId="urn:microsoft.com/office/officeart/2008/layout/HorizontalMultiLevelHierarchy"/>
    <dgm:cxn modelId="{C2A12B22-75A5-7941-81B4-C40D8CB6816C}" type="presParOf" srcId="{85C72641-EA90-A946-BCFA-D4292B6D41B9}" destId="{12C486C9-1A98-C64F-8EEA-250BEE924EA2}" srcOrd="0" destOrd="0" presId="urn:microsoft.com/office/officeart/2008/layout/HorizontalMultiLevelHierarchy"/>
    <dgm:cxn modelId="{6DA4F2FD-8FCC-A448-A7E8-FBD78DFD194D}" type="presParOf" srcId="{12C486C9-1A98-C64F-8EEA-250BEE924EA2}" destId="{D8684C75-34A2-844D-B83D-9A1C42641107}" srcOrd="0" destOrd="0" presId="urn:microsoft.com/office/officeart/2008/layout/HorizontalMultiLevelHierarchy"/>
    <dgm:cxn modelId="{5719C30C-6B6E-E14E-9611-55150A6D4C9B}" type="presParOf" srcId="{85C72641-EA90-A946-BCFA-D4292B6D41B9}" destId="{ABF5E015-DD5E-FD44-9477-A90E18D1A11A}" srcOrd="1" destOrd="0" presId="urn:microsoft.com/office/officeart/2008/layout/HorizontalMultiLevelHierarchy"/>
    <dgm:cxn modelId="{50CE3155-B909-0644-9A5B-96F90C7FE727}" type="presParOf" srcId="{ABF5E015-DD5E-FD44-9477-A90E18D1A11A}" destId="{7BC1ABF9-6F07-D647-98EF-53BF4B8A6B62}" srcOrd="0" destOrd="0" presId="urn:microsoft.com/office/officeart/2008/layout/HorizontalMultiLevelHierarchy"/>
    <dgm:cxn modelId="{4DE8FF01-1D33-8D42-872C-6FA6BD7413B2}" type="presParOf" srcId="{ABF5E015-DD5E-FD44-9477-A90E18D1A11A}" destId="{7DBB1265-41BB-7B4D-996E-8DB87C207B6B}" srcOrd="1" destOrd="0" presId="urn:microsoft.com/office/officeart/2008/layout/HorizontalMultiLevelHierarchy"/>
    <dgm:cxn modelId="{FCA2AA82-3467-8A41-B9C1-D2F21933B75F}" type="presParOf" srcId="{85C72641-EA90-A946-BCFA-D4292B6D41B9}" destId="{E7F740C4-8FAD-8541-8BEC-33040054B84E}" srcOrd="2" destOrd="0" presId="urn:microsoft.com/office/officeart/2008/layout/HorizontalMultiLevelHierarchy"/>
    <dgm:cxn modelId="{6894ACD7-B42A-4540-9602-7169A02181BB}" type="presParOf" srcId="{E7F740C4-8FAD-8541-8BEC-33040054B84E}" destId="{AFAD8DCE-B781-D440-A264-68ACAD74FAD6}" srcOrd="0" destOrd="0" presId="urn:microsoft.com/office/officeart/2008/layout/HorizontalMultiLevelHierarchy"/>
    <dgm:cxn modelId="{6D5DED84-2F93-D841-AC51-3DAEDC6B6AF1}" type="presParOf" srcId="{85C72641-EA90-A946-BCFA-D4292B6D41B9}" destId="{73008C63-F539-024E-A804-9933153B415F}" srcOrd="3" destOrd="0" presId="urn:microsoft.com/office/officeart/2008/layout/HorizontalMultiLevelHierarchy"/>
    <dgm:cxn modelId="{9D7CA392-CFC5-2447-A58F-C24DCB1108D9}" type="presParOf" srcId="{73008C63-F539-024E-A804-9933153B415F}" destId="{C78DEAF6-955E-8C4D-910B-04D6A85AA73C}" srcOrd="0" destOrd="0" presId="urn:microsoft.com/office/officeart/2008/layout/HorizontalMultiLevelHierarchy"/>
    <dgm:cxn modelId="{D8F1C12D-F81F-8840-A457-45718871AA19}" type="presParOf" srcId="{73008C63-F539-024E-A804-9933153B415F}" destId="{D3B0907D-B705-E941-BB21-FFEA81B3655B}" srcOrd="1" destOrd="0" presId="urn:microsoft.com/office/officeart/2008/layout/HorizontalMultiLevelHierarchy"/>
    <dgm:cxn modelId="{697110BA-9572-3244-97DA-9C3836B57895}" type="presParOf" srcId="{85C72641-EA90-A946-BCFA-D4292B6D41B9}" destId="{59814770-737C-6E44-9855-CCD93F380302}" srcOrd="4" destOrd="0" presId="urn:microsoft.com/office/officeart/2008/layout/HorizontalMultiLevelHierarchy"/>
    <dgm:cxn modelId="{8B94BEBF-0444-C148-8EBC-700CDC095746}" type="presParOf" srcId="{59814770-737C-6E44-9855-CCD93F380302}" destId="{5400A9F6-33C1-6347-811C-EF5D32A8D9CF}" srcOrd="0" destOrd="0" presId="urn:microsoft.com/office/officeart/2008/layout/HorizontalMultiLevelHierarchy"/>
    <dgm:cxn modelId="{22E65C3C-0BBB-5043-9666-CD89C24E4F33}" type="presParOf" srcId="{85C72641-EA90-A946-BCFA-D4292B6D41B9}" destId="{60B7A4AE-502C-5047-AD63-B3B13DEDFB3D}" srcOrd="5" destOrd="0" presId="urn:microsoft.com/office/officeart/2008/layout/HorizontalMultiLevelHierarchy"/>
    <dgm:cxn modelId="{728B6490-EB91-FD4C-8ABB-41AA93BA34E9}" type="presParOf" srcId="{60B7A4AE-502C-5047-AD63-B3B13DEDFB3D}" destId="{C56B11B5-93F5-7445-A5B8-66C54414332F}" srcOrd="0" destOrd="0" presId="urn:microsoft.com/office/officeart/2008/layout/HorizontalMultiLevelHierarchy"/>
    <dgm:cxn modelId="{6ECFCBB0-CF76-7F46-878F-C1F880B4B4A9}" type="presParOf" srcId="{60B7A4AE-502C-5047-AD63-B3B13DEDFB3D}" destId="{C1C56273-0BE8-2445-80EA-086EDF4B113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4710D-F08A-AE42-9203-268B3A671D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E3FC8F-1795-C946-9D9C-98929940C8D1}">
      <dgm:prSet custT="1"/>
      <dgm:spPr/>
      <dgm:t>
        <a:bodyPr/>
        <a:lstStyle/>
        <a:p>
          <a:r>
            <a:rPr kumimoji="1" lang="zh-CN" altLang="en-US" sz="2000" dirty="0"/>
            <a:t>维度</a:t>
          </a:r>
          <a:endParaRPr lang="zh-CN" altLang="en-US" sz="2000" dirty="0"/>
        </a:p>
      </dgm:t>
    </dgm:pt>
    <dgm:pt modelId="{F988365F-2B93-8340-984C-D2D0D826B51D}" type="parTrans" cxnId="{7D836FF4-C3F7-844F-97F2-B0084B4757E5}">
      <dgm:prSet/>
      <dgm:spPr/>
      <dgm:t>
        <a:bodyPr/>
        <a:lstStyle/>
        <a:p>
          <a:endParaRPr lang="zh-CN" altLang="en-US"/>
        </a:p>
      </dgm:t>
    </dgm:pt>
    <dgm:pt modelId="{0FFD4FAC-9945-D448-A4C8-F4F103CD80A6}" type="sibTrans" cxnId="{7D836FF4-C3F7-844F-97F2-B0084B4757E5}">
      <dgm:prSet/>
      <dgm:spPr/>
      <dgm:t>
        <a:bodyPr/>
        <a:lstStyle/>
        <a:p>
          <a:endParaRPr lang="zh-CN" altLang="en-US"/>
        </a:p>
      </dgm:t>
    </dgm:pt>
    <dgm:pt modelId="{20030CDA-09FF-D04B-A871-2827AE739137}">
      <dgm:prSet custT="1"/>
      <dgm:spPr/>
      <dgm:t>
        <a:bodyPr/>
        <a:lstStyle/>
        <a:p>
          <a:r>
            <a:rPr kumimoji="1" lang="zh-CN" altLang="en-US" sz="2000" dirty="0"/>
            <a:t>原子指标</a:t>
          </a:r>
          <a:endParaRPr lang="zh-CN" altLang="en-US" sz="2000" dirty="0"/>
        </a:p>
      </dgm:t>
    </dgm:pt>
    <dgm:pt modelId="{26DE4D0B-73DA-F645-9BA5-4CDF98615B18}" type="parTrans" cxnId="{FCC2A520-B564-2847-93C2-8EE6B275CAA8}">
      <dgm:prSet/>
      <dgm:spPr/>
      <dgm:t>
        <a:bodyPr/>
        <a:lstStyle/>
        <a:p>
          <a:endParaRPr lang="zh-CN" altLang="en-US"/>
        </a:p>
      </dgm:t>
    </dgm:pt>
    <dgm:pt modelId="{C9FEFEE0-7B5B-0D4F-8CA3-5E52372D6397}" type="sibTrans" cxnId="{FCC2A520-B564-2847-93C2-8EE6B275CAA8}">
      <dgm:prSet/>
      <dgm:spPr/>
      <dgm:t>
        <a:bodyPr/>
        <a:lstStyle/>
        <a:p>
          <a:endParaRPr lang="zh-CN" altLang="en-US"/>
        </a:p>
      </dgm:t>
    </dgm:pt>
    <dgm:pt modelId="{A2B80453-03C2-9D4D-AB74-A882D3175565}">
      <dgm:prSet custT="1"/>
      <dgm:spPr/>
      <dgm:t>
        <a:bodyPr/>
        <a:lstStyle/>
        <a:p>
          <a:r>
            <a:rPr kumimoji="1" lang="zh-CN" altLang="en-US" sz="1600" dirty="0"/>
            <a:t>对应维度表</a:t>
          </a:r>
          <a:endParaRPr lang="zh-CN" altLang="en-US" sz="1600" dirty="0"/>
        </a:p>
      </dgm:t>
    </dgm:pt>
    <dgm:pt modelId="{D1E6C115-7478-AB4D-A7CB-54009AB4ED27}" type="parTrans" cxnId="{57A443F6-FCAD-8341-8D58-85EF163D16EB}">
      <dgm:prSet/>
      <dgm:spPr/>
      <dgm:t>
        <a:bodyPr/>
        <a:lstStyle/>
        <a:p>
          <a:endParaRPr lang="zh-CN" altLang="en-US"/>
        </a:p>
      </dgm:t>
    </dgm:pt>
    <dgm:pt modelId="{0C2FA764-A7BF-4C43-A8CD-D021521B80E1}" type="sibTrans" cxnId="{57A443F6-FCAD-8341-8D58-85EF163D16EB}">
      <dgm:prSet/>
      <dgm:spPr/>
      <dgm:t>
        <a:bodyPr/>
        <a:lstStyle/>
        <a:p>
          <a:endParaRPr lang="zh-CN" altLang="en-US"/>
        </a:p>
      </dgm:t>
    </dgm:pt>
    <dgm:pt modelId="{F6EC9528-8C8A-A74C-BEEF-CCB6623EBE63}">
      <dgm:prSet custT="1"/>
      <dgm:spPr/>
      <dgm:t>
        <a:bodyPr/>
        <a:lstStyle/>
        <a:p>
          <a:r>
            <a:rPr kumimoji="1" lang="zh-CN" altLang="en-US" sz="2000" dirty="0"/>
            <a:t>计算指标</a:t>
          </a:r>
          <a:endParaRPr lang="zh-CN" altLang="en-US" sz="2000" dirty="0"/>
        </a:p>
      </dgm:t>
    </dgm:pt>
    <dgm:pt modelId="{3783819E-9A14-8641-9B52-8441B23FA86A}" type="parTrans" cxnId="{51E91594-2B16-9E4A-A340-06B33C09DA9C}">
      <dgm:prSet/>
      <dgm:spPr/>
      <dgm:t>
        <a:bodyPr/>
        <a:lstStyle/>
        <a:p>
          <a:endParaRPr lang="zh-CN" altLang="en-US"/>
        </a:p>
      </dgm:t>
    </dgm:pt>
    <dgm:pt modelId="{53974C4A-562D-5945-9798-BC3E9EB66898}" type="sibTrans" cxnId="{51E91594-2B16-9E4A-A340-06B33C09DA9C}">
      <dgm:prSet/>
      <dgm:spPr/>
      <dgm:t>
        <a:bodyPr/>
        <a:lstStyle/>
        <a:p>
          <a:endParaRPr lang="zh-CN" altLang="en-US"/>
        </a:p>
      </dgm:t>
    </dgm:pt>
    <dgm:pt modelId="{E7F21FCB-4B24-7A40-9BBD-544D072E5F9F}">
      <dgm:prSet custT="1"/>
      <dgm:spPr/>
      <dgm:t>
        <a:bodyPr/>
        <a:lstStyle/>
        <a:p>
          <a:r>
            <a:rPr kumimoji="1" lang="zh-CN" altLang="en-US" sz="1600" dirty="0"/>
            <a:t>对应事实表</a:t>
          </a:r>
          <a:endParaRPr lang="zh-CN" altLang="en-US" sz="1600" dirty="0"/>
        </a:p>
      </dgm:t>
    </dgm:pt>
    <dgm:pt modelId="{984AA6EE-2812-DD47-9067-3102DF08B5CF}" type="parTrans" cxnId="{070E5348-12BF-9946-A982-69D4DA3D394D}">
      <dgm:prSet/>
      <dgm:spPr/>
      <dgm:t>
        <a:bodyPr/>
        <a:lstStyle/>
        <a:p>
          <a:endParaRPr lang="zh-CN" altLang="en-US"/>
        </a:p>
      </dgm:t>
    </dgm:pt>
    <dgm:pt modelId="{10CD9115-6119-9A43-9972-7CE8BEF5E164}" type="sibTrans" cxnId="{070E5348-12BF-9946-A982-69D4DA3D394D}">
      <dgm:prSet/>
      <dgm:spPr/>
      <dgm:t>
        <a:bodyPr/>
        <a:lstStyle/>
        <a:p>
          <a:endParaRPr lang="zh-CN" altLang="en-US"/>
        </a:p>
      </dgm:t>
    </dgm:pt>
    <dgm:pt modelId="{099420D0-6C4D-9542-A3DD-61A4C24904C7}">
      <dgm:prSet custT="1"/>
      <dgm:spPr/>
      <dgm:t>
        <a:bodyPr/>
        <a:lstStyle/>
        <a:p>
          <a:r>
            <a:rPr kumimoji="1" lang="zh-CN" sz="1600" dirty="0"/>
            <a:t>原子指标</a:t>
          </a:r>
          <a:r>
            <a:rPr kumimoji="1" lang="zh-CN" altLang="en-US" sz="1600" dirty="0"/>
            <a:t>      </a:t>
          </a:r>
          <a:r>
            <a:rPr kumimoji="1" lang="en-US" altLang="zh-CN" sz="1600" dirty="0"/>
            <a:t>(</a:t>
          </a:r>
          <a:r>
            <a:rPr kumimoji="1" lang="zh-CN" altLang="en-US" sz="1600" dirty="0"/>
            <a:t>事实表</a:t>
          </a:r>
          <a:r>
            <a:rPr kumimoji="1" lang="en-US" altLang="zh-CN" sz="1600" dirty="0"/>
            <a:t>)</a:t>
          </a:r>
          <a:r>
            <a:rPr kumimoji="1" lang="zh-CN" altLang="en-US" sz="1600" dirty="0"/>
            <a:t> </a:t>
          </a:r>
          <a:endParaRPr lang="zh-CN" sz="1600" dirty="0"/>
        </a:p>
      </dgm:t>
    </dgm:pt>
    <dgm:pt modelId="{6B2EA437-5DE4-2F48-83D7-F8E5E3491249}" type="parTrans" cxnId="{B0D3B8D8-4867-7443-863F-09E3FCD92775}">
      <dgm:prSet/>
      <dgm:spPr/>
      <dgm:t>
        <a:bodyPr/>
        <a:lstStyle/>
        <a:p>
          <a:endParaRPr lang="zh-CN" altLang="en-US"/>
        </a:p>
      </dgm:t>
    </dgm:pt>
    <dgm:pt modelId="{71C9A18A-1CFA-F841-AA1C-DC5B9EDF40FE}" type="sibTrans" cxnId="{B0D3B8D8-4867-7443-863F-09E3FCD92775}">
      <dgm:prSet/>
      <dgm:spPr/>
      <dgm:t>
        <a:bodyPr/>
        <a:lstStyle/>
        <a:p>
          <a:endParaRPr lang="zh-CN" altLang="en-US"/>
        </a:p>
      </dgm:t>
    </dgm:pt>
    <dgm:pt modelId="{45AB97E3-B71E-B14E-837B-AAD9D3CAF433}">
      <dgm:prSet custT="1"/>
      <dgm:spPr/>
      <dgm:t>
        <a:bodyPr/>
        <a:lstStyle/>
        <a:p>
          <a:r>
            <a:rPr kumimoji="1" lang="zh-CN" sz="1600" dirty="0"/>
            <a:t>维度</a:t>
          </a:r>
          <a:r>
            <a:rPr kumimoji="1" lang="zh-CN" altLang="en-US" sz="1600" dirty="0"/>
            <a:t>             </a:t>
          </a:r>
          <a:r>
            <a:rPr kumimoji="1" lang="en-US" altLang="zh-CN" sz="1600" dirty="0"/>
            <a:t>(</a:t>
          </a:r>
          <a:r>
            <a:rPr kumimoji="1" lang="zh-CN" altLang="en-US" sz="1600" dirty="0"/>
            <a:t>维度表</a:t>
          </a:r>
          <a:r>
            <a:rPr kumimoji="1" lang="en-US" altLang="zh-CN" sz="1600" dirty="0"/>
            <a:t>)</a:t>
          </a:r>
          <a:endParaRPr lang="zh-CN" sz="1600" dirty="0"/>
        </a:p>
      </dgm:t>
    </dgm:pt>
    <dgm:pt modelId="{8B88C83D-0F6F-204C-BE20-A1B75AE5AB5E}" type="parTrans" cxnId="{D9FE0A9B-83C5-DF4F-8F1B-9E2BBCF1B256}">
      <dgm:prSet/>
      <dgm:spPr/>
      <dgm:t>
        <a:bodyPr/>
        <a:lstStyle/>
        <a:p>
          <a:endParaRPr lang="zh-CN" altLang="en-US"/>
        </a:p>
      </dgm:t>
    </dgm:pt>
    <dgm:pt modelId="{9C74537C-1230-6E48-BE36-448FA467E2AC}" type="sibTrans" cxnId="{D9FE0A9B-83C5-DF4F-8F1B-9E2BBCF1B256}">
      <dgm:prSet/>
      <dgm:spPr/>
      <dgm:t>
        <a:bodyPr/>
        <a:lstStyle/>
        <a:p>
          <a:endParaRPr lang="zh-CN" altLang="en-US"/>
        </a:p>
      </dgm:t>
    </dgm:pt>
    <dgm:pt modelId="{83F2C970-CDA9-0842-A415-974D8395408D}">
      <dgm:prSet custT="1"/>
      <dgm:spPr/>
      <dgm:t>
        <a:bodyPr/>
        <a:lstStyle/>
        <a:p>
          <a:r>
            <a:rPr kumimoji="1" lang="zh-CN" sz="1600" dirty="0"/>
            <a:t>修饰词</a:t>
          </a:r>
          <a:r>
            <a:rPr kumimoji="1" lang="zh-CN" altLang="en-US" sz="1600" dirty="0"/>
            <a:t>         </a:t>
          </a:r>
          <a:r>
            <a:rPr kumimoji="1" lang="en-US" altLang="zh-CN" sz="1600" dirty="0"/>
            <a:t>(</a:t>
          </a:r>
          <a:r>
            <a:rPr kumimoji="1" lang="zh-CN" sz="1600" dirty="0"/>
            <a:t>维度取值</a:t>
          </a:r>
          <a:r>
            <a:rPr kumimoji="1" lang="en-US" altLang="zh-CN" sz="1600" dirty="0"/>
            <a:t>)</a:t>
          </a:r>
          <a:endParaRPr lang="zh-CN" sz="1600" dirty="0"/>
        </a:p>
      </dgm:t>
    </dgm:pt>
    <dgm:pt modelId="{2D517DC6-B934-A342-8FDF-27FEBFD12A12}" type="parTrans" cxnId="{4A9EC647-932D-1148-B90F-4FB7572E4079}">
      <dgm:prSet/>
      <dgm:spPr/>
      <dgm:t>
        <a:bodyPr/>
        <a:lstStyle/>
        <a:p>
          <a:endParaRPr lang="zh-CN" altLang="en-US"/>
        </a:p>
      </dgm:t>
    </dgm:pt>
    <dgm:pt modelId="{B1E77DF5-181C-B84F-9979-F76EBCB93CD1}" type="sibTrans" cxnId="{4A9EC647-932D-1148-B90F-4FB7572E4079}">
      <dgm:prSet/>
      <dgm:spPr/>
      <dgm:t>
        <a:bodyPr/>
        <a:lstStyle/>
        <a:p>
          <a:endParaRPr lang="zh-CN" altLang="en-US"/>
        </a:p>
      </dgm:t>
    </dgm:pt>
    <dgm:pt modelId="{F183D1B8-ADC8-414B-B22F-3BCFA1DE4E67}" type="pres">
      <dgm:prSet presAssocID="{8B84710D-F08A-AE42-9203-268B3A671DF8}" presName="Name0" presStyleCnt="0">
        <dgm:presLayoutVars>
          <dgm:dir/>
          <dgm:animLvl val="lvl"/>
          <dgm:resizeHandles val="exact"/>
        </dgm:presLayoutVars>
      </dgm:prSet>
      <dgm:spPr/>
    </dgm:pt>
    <dgm:pt modelId="{D3225B20-85B9-264F-9CB9-26944663C75A}" type="pres">
      <dgm:prSet presAssocID="{26E3FC8F-1795-C946-9D9C-98929940C8D1}" presName="linNode" presStyleCnt="0"/>
      <dgm:spPr/>
    </dgm:pt>
    <dgm:pt modelId="{E03F9AFB-6766-1A4A-82B4-BE80B8C73FF7}" type="pres">
      <dgm:prSet presAssocID="{26E3FC8F-1795-C946-9D9C-98929940C8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5512C3D-84D1-C745-830A-55E9FE830BBF}" type="pres">
      <dgm:prSet presAssocID="{26E3FC8F-1795-C946-9D9C-98929940C8D1}" presName="descendantText" presStyleLbl="alignAccFollowNode1" presStyleIdx="0" presStyleCnt="3">
        <dgm:presLayoutVars>
          <dgm:bulletEnabled val="1"/>
        </dgm:presLayoutVars>
      </dgm:prSet>
      <dgm:spPr/>
    </dgm:pt>
    <dgm:pt modelId="{303FFB0E-7F7C-1D4F-BEDE-6CA7C4D5C0AC}" type="pres">
      <dgm:prSet presAssocID="{0FFD4FAC-9945-D448-A4C8-F4F103CD80A6}" presName="sp" presStyleCnt="0"/>
      <dgm:spPr/>
    </dgm:pt>
    <dgm:pt modelId="{F7CE430A-14F0-8847-855C-C8E2C8BAF1DA}" type="pres">
      <dgm:prSet presAssocID="{20030CDA-09FF-D04B-A871-2827AE739137}" presName="linNode" presStyleCnt="0"/>
      <dgm:spPr/>
    </dgm:pt>
    <dgm:pt modelId="{EB377E3D-EC9D-BF41-87BE-05FD7FF35BE2}" type="pres">
      <dgm:prSet presAssocID="{20030CDA-09FF-D04B-A871-2827AE7391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4FD328-43B6-0E4B-933D-7A6D4631B220}" type="pres">
      <dgm:prSet presAssocID="{20030CDA-09FF-D04B-A871-2827AE739137}" presName="descendantText" presStyleLbl="alignAccFollowNode1" presStyleIdx="1" presStyleCnt="3">
        <dgm:presLayoutVars>
          <dgm:bulletEnabled val="1"/>
        </dgm:presLayoutVars>
      </dgm:prSet>
      <dgm:spPr/>
    </dgm:pt>
    <dgm:pt modelId="{AC2C273E-0E50-554E-96DA-611F5C3DEAA4}" type="pres">
      <dgm:prSet presAssocID="{C9FEFEE0-7B5B-0D4F-8CA3-5E52372D6397}" presName="sp" presStyleCnt="0"/>
      <dgm:spPr/>
    </dgm:pt>
    <dgm:pt modelId="{614F4559-BFCC-7349-9805-982666DDC692}" type="pres">
      <dgm:prSet presAssocID="{F6EC9528-8C8A-A74C-BEEF-CCB6623EBE63}" presName="linNode" presStyleCnt="0"/>
      <dgm:spPr/>
    </dgm:pt>
    <dgm:pt modelId="{7457E0B6-FAB0-6848-A515-87DB5C103196}" type="pres">
      <dgm:prSet presAssocID="{F6EC9528-8C8A-A74C-BEEF-CCB6623EBE6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381BDB-79E4-7246-B311-3A8C10CDC02C}" type="pres">
      <dgm:prSet presAssocID="{F6EC9528-8C8A-A74C-BEEF-CCB6623EBE63}" presName="descendantText" presStyleLbl="alignAccFollowNode1" presStyleIdx="2" presStyleCnt="3" custScaleY="314928">
        <dgm:presLayoutVars>
          <dgm:bulletEnabled val="1"/>
        </dgm:presLayoutVars>
      </dgm:prSet>
      <dgm:spPr/>
    </dgm:pt>
  </dgm:ptLst>
  <dgm:cxnLst>
    <dgm:cxn modelId="{D96C2B00-2959-5C45-8361-5102C37FB5C7}" type="presOf" srcId="{20030CDA-09FF-D04B-A871-2827AE739137}" destId="{EB377E3D-EC9D-BF41-87BE-05FD7FF35BE2}" srcOrd="0" destOrd="0" presId="urn:microsoft.com/office/officeart/2005/8/layout/vList5"/>
    <dgm:cxn modelId="{FCC2A520-B564-2847-93C2-8EE6B275CAA8}" srcId="{8B84710D-F08A-AE42-9203-268B3A671DF8}" destId="{20030CDA-09FF-D04B-A871-2827AE739137}" srcOrd="1" destOrd="0" parTransId="{26DE4D0B-73DA-F645-9BA5-4CDF98615B18}" sibTransId="{C9FEFEE0-7B5B-0D4F-8CA3-5E52372D6397}"/>
    <dgm:cxn modelId="{0BC3863B-8E4C-044E-9DD8-E707749A055F}" type="presOf" srcId="{8B84710D-F08A-AE42-9203-268B3A671DF8}" destId="{F183D1B8-ADC8-414B-B22F-3BCFA1DE4E67}" srcOrd="0" destOrd="0" presId="urn:microsoft.com/office/officeart/2005/8/layout/vList5"/>
    <dgm:cxn modelId="{4A9EC647-932D-1148-B90F-4FB7572E4079}" srcId="{F6EC9528-8C8A-A74C-BEEF-CCB6623EBE63}" destId="{83F2C970-CDA9-0842-A415-974D8395408D}" srcOrd="2" destOrd="0" parTransId="{2D517DC6-B934-A342-8FDF-27FEBFD12A12}" sibTransId="{B1E77DF5-181C-B84F-9979-F76EBCB93CD1}"/>
    <dgm:cxn modelId="{070E5348-12BF-9946-A982-69D4DA3D394D}" srcId="{20030CDA-09FF-D04B-A871-2827AE739137}" destId="{E7F21FCB-4B24-7A40-9BBD-544D072E5F9F}" srcOrd="0" destOrd="0" parTransId="{984AA6EE-2812-DD47-9067-3102DF08B5CF}" sibTransId="{10CD9115-6119-9A43-9972-7CE8BEF5E164}"/>
    <dgm:cxn modelId="{AA722050-FA08-1F43-9EF0-1C109FCE761B}" type="presOf" srcId="{26E3FC8F-1795-C946-9D9C-98929940C8D1}" destId="{E03F9AFB-6766-1A4A-82B4-BE80B8C73FF7}" srcOrd="0" destOrd="0" presId="urn:microsoft.com/office/officeart/2005/8/layout/vList5"/>
    <dgm:cxn modelId="{A48CFE51-D885-4541-AA09-B2A929E528BF}" type="presOf" srcId="{45AB97E3-B71E-B14E-837B-AAD9D3CAF433}" destId="{39381BDB-79E4-7246-B311-3A8C10CDC02C}" srcOrd="0" destOrd="1" presId="urn:microsoft.com/office/officeart/2005/8/layout/vList5"/>
    <dgm:cxn modelId="{96E43B63-B03E-0E4C-815B-0A14009FD359}" type="presOf" srcId="{83F2C970-CDA9-0842-A415-974D8395408D}" destId="{39381BDB-79E4-7246-B311-3A8C10CDC02C}" srcOrd="0" destOrd="2" presId="urn:microsoft.com/office/officeart/2005/8/layout/vList5"/>
    <dgm:cxn modelId="{11BB2965-A7FC-6543-A80B-9D49422BCC11}" type="presOf" srcId="{F6EC9528-8C8A-A74C-BEEF-CCB6623EBE63}" destId="{7457E0B6-FAB0-6848-A515-87DB5C103196}" srcOrd="0" destOrd="0" presId="urn:microsoft.com/office/officeart/2005/8/layout/vList5"/>
    <dgm:cxn modelId="{21D45980-F1C5-1D42-ACC6-ABDDB0AF7FD0}" type="presOf" srcId="{A2B80453-03C2-9D4D-AB74-A882D3175565}" destId="{05512C3D-84D1-C745-830A-55E9FE830BBF}" srcOrd="0" destOrd="0" presId="urn:microsoft.com/office/officeart/2005/8/layout/vList5"/>
    <dgm:cxn modelId="{51E91594-2B16-9E4A-A340-06B33C09DA9C}" srcId="{8B84710D-F08A-AE42-9203-268B3A671DF8}" destId="{F6EC9528-8C8A-A74C-BEEF-CCB6623EBE63}" srcOrd="2" destOrd="0" parTransId="{3783819E-9A14-8641-9B52-8441B23FA86A}" sibTransId="{53974C4A-562D-5945-9798-BC3E9EB66898}"/>
    <dgm:cxn modelId="{D9FE0A9B-83C5-DF4F-8F1B-9E2BBCF1B256}" srcId="{F6EC9528-8C8A-A74C-BEEF-CCB6623EBE63}" destId="{45AB97E3-B71E-B14E-837B-AAD9D3CAF433}" srcOrd="1" destOrd="0" parTransId="{8B88C83D-0F6F-204C-BE20-A1B75AE5AB5E}" sibTransId="{9C74537C-1230-6E48-BE36-448FA467E2AC}"/>
    <dgm:cxn modelId="{B0D3B8D8-4867-7443-863F-09E3FCD92775}" srcId="{F6EC9528-8C8A-A74C-BEEF-CCB6623EBE63}" destId="{099420D0-6C4D-9542-A3DD-61A4C24904C7}" srcOrd="0" destOrd="0" parTransId="{6B2EA437-5DE4-2F48-83D7-F8E5E3491249}" sibTransId="{71C9A18A-1CFA-F841-AA1C-DC5B9EDF40FE}"/>
    <dgm:cxn modelId="{7D836FF4-C3F7-844F-97F2-B0084B4757E5}" srcId="{8B84710D-F08A-AE42-9203-268B3A671DF8}" destId="{26E3FC8F-1795-C946-9D9C-98929940C8D1}" srcOrd="0" destOrd="0" parTransId="{F988365F-2B93-8340-984C-D2D0D826B51D}" sibTransId="{0FFD4FAC-9945-D448-A4C8-F4F103CD80A6}"/>
    <dgm:cxn modelId="{57A443F6-FCAD-8341-8D58-85EF163D16EB}" srcId="{26E3FC8F-1795-C946-9D9C-98929940C8D1}" destId="{A2B80453-03C2-9D4D-AB74-A882D3175565}" srcOrd="0" destOrd="0" parTransId="{D1E6C115-7478-AB4D-A7CB-54009AB4ED27}" sibTransId="{0C2FA764-A7BF-4C43-A8CD-D021521B80E1}"/>
    <dgm:cxn modelId="{23431EFB-BC06-AF46-A92D-FAEEAEE8EED9}" type="presOf" srcId="{E7F21FCB-4B24-7A40-9BBD-544D072E5F9F}" destId="{8D4FD328-43B6-0E4B-933D-7A6D4631B220}" srcOrd="0" destOrd="0" presId="urn:microsoft.com/office/officeart/2005/8/layout/vList5"/>
    <dgm:cxn modelId="{F9C748FB-BA5D-CD42-91F7-2A80B92FAA4B}" type="presOf" srcId="{099420D0-6C4D-9542-A3DD-61A4C24904C7}" destId="{39381BDB-79E4-7246-B311-3A8C10CDC02C}" srcOrd="0" destOrd="0" presId="urn:microsoft.com/office/officeart/2005/8/layout/vList5"/>
    <dgm:cxn modelId="{DE1DB7F3-60E3-7145-A987-28A765FAF656}" type="presParOf" srcId="{F183D1B8-ADC8-414B-B22F-3BCFA1DE4E67}" destId="{D3225B20-85B9-264F-9CB9-26944663C75A}" srcOrd="0" destOrd="0" presId="urn:microsoft.com/office/officeart/2005/8/layout/vList5"/>
    <dgm:cxn modelId="{2104C0DD-485B-9342-8851-6A7547823614}" type="presParOf" srcId="{D3225B20-85B9-264F-9CB9-26944663C75A}" destId="{E03F9AFB-6766-1A4A-82B4-BE80B8C73FF7}" srcOrd="0" destOrd="0" presId="urn:microsoft.com/office/officeart/2005/8/layout/vList5"/>
    <dgm:cxn modelId="{D4F802D1-1D3A-3D4B-870B-8497F8FF15B5}" type="presParOf" srcId="{D3225B20-85B9-264F-9CB9-26944663C75A}" destId="{05512C3D-84D1-C745-830A-55E9FE830BBF}" srcOrd="1" destOrd="0" presId="urn:microsoft.com/office/officeart/2005/8/layout/vList5"/>
    <dgm:cxn modelId="{7A9D40DD-924B-F446-A660-EB447019E512}" type="presParOf" srcId="{F183D1B8-ADC8-414B-B22F-3BCFA1DE4E67}" destId="{303FFB0E-7F7C-1D4F-BEDE-6CA7C4D5C0AC}" srcOrd="1" destOrd="0" presId="urn:microsoft.com/office/officeart/2005/8/layout/vList5"/>
    <dgm:cxn modelId="{75CE3A86-FB66-1246-9137-B856D629C698}" type="presParOf" srcId="{F183D1B8-ADC8-414B-B22F-3BCFA1DE4E67}" destId="{F7CE430A-14F0-8847-855C-C8E2C8BAF1DA}" srcOrd="2" destOrd="0" presId="urn:microsoft.com/office/officeart/2005/8/layout/vList5"/>
    <dgm:cxn modelId="{F33286E8-A51E-FE4B-BA3A-ED62072E1231}" type="presParOf" srcId="{F7CE430A-14F0-8847-855C-C8E2C8BAF1DA}" destId="{EB377E3D-EC9D-BF41-87BE-05FD7FF35BE2}" srcOrd="0" destOrd="0" presId="urn:microsoft.com/office/officeart/2005/8/layout/vList5"/>
    <dgm:cxn modelId="{53364C2F-B6A4-B34B-BC0D-CF1066A6FC33}" type="presParOf" srcId="{F7CE430A-14F0-8847-855C-C8E2C8BAF1DA}" destId="{8D4FD328-43B6-0E4B-933D-7A6D4631B220}" srcOrd="1" destOrd="0" presId="urn:microsoft.com/office/officeart/2005/8/layout/vList5"/>
    <dgm:cxn modelId="{FC4AA9B1-78E3-AC46-A702-1FE19E048201}" type="presParOf" srcId="{F183D1B8-ADC8-414B-B22F-3BCFA1DE4E67}" destId="{AC2C273E-0E50-554E-96DA-611F5C3DEAA4}" srcOrd="3" destOrd="0" presId="urn:microsoft.com/office/officeart/2005/8/layout/vList5"/>
    <dgm:cxn modelId="{00674745-A0DF-1E43-97B8-DA0F46605759}" type="presParOf" srcId="{F183D1B8-ADC8-414B-B22F-3BCFA1DE4E67}" destId="{614F4559-BFCC-7349-9805-982666DDC692}" srcOrd="4" destOrd="0" presId="urn:microsoft.com/office/officeart/2005/8/layout/vList5"/>
    <dgm:cxn modelId="{D152DCF1-BB05-F64A-B4FF-54F04A7AA530}" type="presParOf" srcId="{614F4559-BFCC-7349-9805-982666DDC692}" destId="{7457E0B6-FAB0-6848-A515-87DB5C103196}" srcOrd="0" destOrd="0" presId="urn:microsoft.com/office/officeart/2005/8/layout/vList5"/>
    <dgm:cxn modelId="{3707B575-1B41-9141-ACE5-DFC3761D7AEA}" type="presParOf" srcId="{614F4559-BFCC-7349-9805-982666DDC692}" destId="{39381BDB-79E4-7246-B311-3A8C10CDC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1068FE-B484-214E-8E33-4800C8482E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5CA93D-16B4-4043-B246-2DDC89AFB178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zh-CN" altLang="en-US" sz="1400" dirty="0"/>
            <a:t>基于角色的</a:t>
          </a:r>
          <a:endParaRPr kumimoji="1" lang="en-US" altLang="zh-CN" sz="1400" dirty="0"/>
        </a:p>
        <a:p>
          <a:r>
            <a:rPr kumimoji="1" lang="zh-CN" altLang="en-US" sz="1400" dirty="0"/>
            <a:t>权限系统</a:t>
          </a:r>
          <a:endParaRPr lang="zh-CN" altLang="en-US" sz="1400" dirty="0"/>
        </a:p>
      </dgm:t>
    </dgm:pt>
    <dgm:pt modelId="{EB841B1B-EF82-094A-9C2E-16203B7AE7F3}" type="parTrans" cxnId="{8C29198A-0076-814F-9C66-07A49F2D5590}">
      <dgm:prSet/>
      <dgm:spPr/>
      <dgm:t>
        <a:bodyPr/>
        <a:lstStyle/>
        <a:p>
          <a:endParaRPr lang="zh-CN" altLang="en-US"/>
        </a:p>
      </dgm:t>
    </dgm:pt>
    <dgm:pt modelId="{E7CD8F94-3F34-954A-833F-4E83E24DECB5}" type="sibTrans" cxnId="{8C29198A-0076-814F-9C66-07A49F2D5590}">
      <dgm:prSet/>
      <dgm:spPr/>
      <dgm:t>
        <a:bodyPr/>
        <a:lstStyle/>
        <a:p>
          <a:endParaRPr lang="zh-CN" altLang="en-US"/>
        </a:p>
      </dgm:t>
    </dgm:pt>
    <dgm:pt modelId="{05780645-42AF-3C42-90D8-A0FDDEBCBCA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zh-CN" altLang="en-US" sz="1400" dirty="0"/>
            <a:t>页面元素的控制</a:t>
          </a:r>
          <a:endParaRPr lang="zh-CN" altLang="en-US" sz="1400" dirty="0"/>
        </a:p>
      </dgm:t>
    </dgm:pt>
    <dgm:pt modelId="{03CE1C90-BE14-DD48-805F-7A1952E5FD27}" type="parTrans" cxnId="{00CE3A7B-28E1-3A4B-BAB8-8A18A5B747C7}">
      <dgm:prSet/>
      <dgm:spPr/>
      <dgm:t>
        <a:bodyPr/>
        <a:lstStyle/>
        <a:p>
          <a:endParaRPr lang="zh-CN" altLang="en-US"/>
        </a:p>
      </dgm:t>
    </dgm:pt>
    <dgm:pt modelId="{27CFF0C6-051B-AC47-8A9E-9DC05EBE5CCC}" type="sibTrans" cxnId="{00CE3A7B-28E1-3A4B-BAB8-8A18A5B747C7}">
      <dgm:prSet/>
      <dgm:spPr/>
      <dgm:t>
        <a:bodyPr/>
        <a:lstStyle/>
        <a:p>
          <a:endParaRPr lang="zh-CN" altLang="en-US"/>
        </a:p>
      </dgm:t>
    </dgm:pt>
    <dgm:pt modelId="{DAEF2560-C544-8B44-BA3B-64F2A6370A01}">
      <dgm:prSet custT="1"/>
      <dgm:spPr>
        <a:solidFill>
          <a:schemeClr val="bg1"/>
        </a:solidFill>
      </dgm:spPr>
      <dgm:t>
        <a:bodyPr/>
        <a:lstStyle/>
        <a:p>
          <a:r>
            <a:rPr kumimoji="1" lang="zh-CN" sz="1400" dirty="0">
              <a:solidFill>
                <a:schemeClr val="tx1"/>
              </a:solidFill>
            </a:rPr>
            <a:t>隐藏或显示页面元素</a:t>
          </a:r>
          <a:r>
            <a:rPr kumimoji="1" lang="en-US" sz="1400" dirty="0">
              <a:solidFill>
                <a:schemeClr val="tx1"/>
              </a:solidFill>
            </a:rPr>
            <a:t>,</a:t>
          </a:r>
          <a:r>
            <a:rPr kumimoji="1" lang="zh-CN" sz="1400" dirty="0">
              <a:solidFill>
                <a:schemeClr val="tx1"/>
              </a:solidFill>
            </a:rPr>
            <a:t> 来控制不同用户在平台上的操作权限 </a:t>
          </a:r>
          <a:endParaRPr lang="zh-CN" sz="1400" dirty="0">
            <a:solidFill>
              <a:schemeClr val="tx1"/>
            </a:solidFill>
          </a:endParaRPr>
        </a:p>
      </dgm:t>
    </dgm:pt>
    <dgm:pt modelId="{8092CEB0-07B0-A447-806D-D2D3A4A9AD02}" type="parTrans" cxnId="{0AC09855-6E8D-0E4B-97FA-5344642D8861}">
      <dgm:prSet/>
      <dgm:spPr/>
      <dgm:t>
        <a:bodyPr/>
        <a:lstStyle/>
        <a:p>
          <a:endParaRPr lang="zh-CN" altLang="en-US"/>
        </a:p>
      </dgm:t>
    </dgm:pt>
    <dgm:pt modelId="{74E246D8-7A5B-DB4F-9E6F-DF9717932077}" type="sibTrans" cxnId="{0AC09855-6E8D-0E4B-97FA-5344642D8861}">
      <dgm:prSet/>
      <dgm:spPr/>
      <dgm:t>
        <a:bodyPr/>
        <a:lstStyle/>
        <a:p>
          <a:endParaRPr lang="zh-CN" altLang="en-US"/>
        </a:p>
      </dgm:t>
    </dgm:pt>
    <dgm:pt modelId="{9B18186E-807B-614A-8CC7-839B5B76B70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zh-CN" altLang="en-US" sz="1400" dirty="0"/>
            <a:t>后端接口的请求权限</a:t>
          </a:r>
          <a:endParaRPr lang="zh-CN" altLang="en-US" sz="1400" dirty="0"/>
        </a:p>
      </dgm:t>
    </dgm:pt>
    <dgm:pt modelId="{DBF669AF-3784-B341-92A7-6CDDDD25EBC6}" type="parTrans" cxnId="{B75EC9E2-BB77-BD4E-BCD3-D53DC754B78C}">
      <dgm:prSet/>
      <dgm:spPr/>
      <dgm:t>
        <a:bodyPr/>
        <a:lstStyle/>
        <a:p>
          <a:endParaRPr lang="zh-CN" altLang="en-US"/>
        </a:p>
      </dgm:t>
    </dgm:pt>
    <dgm:pt modelId="{4345F569-7ACD-4449-AFB1-3DBF11D90A57}" type="sibTrans" cxnId="{B75EC9E2-BB77-BD4E-BCD3-D53DC754B78C}">
      <dgm:prSet/>
      <dgm:spPr/>
      <dgm:t>
        <a:bodyPr/>
        <a:lstStyle/>
        <a:p>
          <a:endParaRPr lang="zh-CN" altLang="en-US"/>
        </a:p>
      </dgm:t>
    </dgm:pt>
    <dgm:pt modelId="{9B0BA4F7-2737-0C41-96D7-B78541DB98A7}">
      <dgm:prSet custT="1"/>
      <dgm:spPr>
        <a:solidFill>
          <a:schemeClr val="bg1"/>
        </a:solidFill>
      </dgm:spPr>
      <dgm:t>
        <a:bodyPr/>
        <a:lstStyle/>
        <a:p>
          <a:r>
            <a:rPr kumimoji="1" lang="zh-CN" sz="1400" dirty="0">
              <a:solidFill>
                <a:schemeClr val="tx1"/>
              </a:solidFill>
            </a:rPr>
            <a:t>接口权限是为了防止用户通过手动构造 </a:t>
          </a:r>
          <a:r>
            <a:rPr kumimoji="1" lang="en-US" sz="1400" dirty="0">
              <a:solidFill>
                <a:schemeClr val="tx1"/>
              </a:solidFill>
            </a:rPr>
            <a:t>http</a:t>
          </a:r>
          <a:r>
            <a:rPr kumimoji="1" lang="zh-CN" sz="1400" dirty="0">
              <a:solidFill>
                <a:schemeClr val="tx1"/>
              </a:solidFill>
            </a:rPr>
            <a:t> 请求的方法越权操作</a:t>
          </a:r>
          <a:endParaRPr lang="zh-CN" sz="1400" dirty="0">
            <a:solidFill>
              <a:schemeClr val="tx1"/>
            </a:solidFill>
          </a:endParaRPr>
        </a:p>
      </dgm:t>
    </dgm:pt>
    <dgm:pt modelId="{66D86602-2BFB-1E40-8503-2EB528F23537}" type="parTrans" cxnId="{2FEA044B-FB89-8740-847B-D6D34AC811B3}">
      <dgm:prSet/>
      <dgm:spPr/>
      <dgm:t>
        <a:bodyPr/>
        <a:lstStyle/>
        <a:p>
          <a:endParaRPr lang="zh-CN" altLang="en-US"/>
        </a:p>
      </dgm:t>
    </dgm:pt>
    <dgm:pt modelId="{5F080E54-6A34-C24E-8952-6C422FB9E2A5}" type="sibTrans" cxnId="{2FEA044B-FB89-8740-847B-D6D34AC811B3}">
      <dgm:prSet/>
      <dgm:spPr/>
      <dgm:t>
        <a:bodyPr/>
        <a:lstStyle/>
        <a:p>
          <a:endParaRPr lang="zh-CN" altLang="en-US"/>
        </a:p>
      </dgm:t>
    </dgm:pt>
    <dgm:pt modelId="{BF0A5602-5E45-A34B-8C10-F613A25DB843}" type="pres">
      <dgm:prSet presAssocID="{CF1068FE-B484-214E-8E33-4800C8482E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65716F-94BB-3F40-ADC5-9F144BF7C4F6}" type="pres">
      <dgm:prSet presAssocID="{F45CA93D-16B4-4043-B246-2DDC89AFB178}" presName="hierRoot1" presStyleCnt="0">
        <dgm:presLayoutVars>
          <dgm:hierBranch val="init"/>
        </dgm:presLayoutVars>
      </dgm:prSet>
      <dgm:spPr/>
    </dgm:pt>
    <dgm:pt modelId="{39258A6F-B48A-404C-B113-1099D6E80BE0}" type="pres">
      <dgm:prSet presAssocID="{F45CA93D-16B4-4043-B246-2DDC89AFB178}" presName="rootComposite1" presStyleCnt="0"/>
      <dgm:spPr/>
    </dgm:pt>
    <dgm:pt modelId="{3B79008C-FA18-9949-AB25-6940193303A1}" type="pres">
      <dgm:prSet presAssocID="{F45CA93D-16B4-4043-B246-2DDC89AFB178}" presName="rootText1" presStyleLbl="node0" presStyleIdx="0" presStyleCnt="1">
        <dgm:presLayoutVars>
          <dgm:chPref val="3"/>
        </dgm:presLayoutVars>
      </dgm:prSet>
      <dgm:spPr/>
    </dgm:pt>
    <dgm:pt modelId="{C4B0C8CE-5750-B643-BD6B-2619770842B8}" type="pres">
      <dgm:prSet presAssocID="{F45CA93D-16B4-4043-B246-2DDC89AFB178}" presName="rootConnector1" presStyleLbl="node1" presStyleIdx="0" presStyleCnt="0"/>
      <dgm:spPr/>
    </dgm:pt>
    <dgm:pt modelId="{BE1CDFFF-1BC9-AE4A-8E5B-BFBB301E00D3}" type="pres">
      <dgm:prSet presAssocID="{F45CA93D-16B4-4043-B246-2DDC89AFB178}" presName="hierChild2" presStyleCnt="0"/>
      <dgm:spPr/>
    </dgm:pt>
    <dgm:pt modelId="{2226F336-3E84-8943-8130-C2020AA60E60}" type="pres">
      <dgm:prSet presAssocID="{03CE1C90-BE14-DD48-805F-7A1952E5FD27}" presName="Name64" presStyleLbl="parChTrans1D2" presStyleIdx="0" presStyleCnt="2"/>
      <dgm:spPr/>
    </dgm:pt>
    <dgm:pt modelId="{272E3C7B-043D-F049-8D36-030C77788651}" type="pres">
      <dgm:prSet presAssocID="{05780645-42AF-3C42-90D8-A0FDDEBCBCAF}" presName="hierRoot2" presStyleCnt="0">
        <dgm:presLayoutVars>
          <dgm:hierBranch val="init"/>
        </dgm:presLayoutVars>
      </dgm:prSet>
      <dgm:spPr/>
    </dgm:pt>
    <dgm:pt modelId="{A89EC51F-96D5-3B44-8642-A93059C55734}" type="pres">
      <dgm:prSet presAssocID="{05780645-42AF-3C42-90D8-A0FDDEBCBCAF}" presName="rootComposite" presStyleCnt="0"/>
      <dgm:spPr/>
    </dgm:pt>
    <dgm:pt modelId="{6599099B-788E-8D42-B487-08478A106EC2}" type="pres">
      <dgm:prSet presAssocID="{05780645-42AF-3C42-90D8-A0FDDEBCBCAF}" presName="rootText" presStyleLbl="node2" presStyleIdx="0" presStyleCnt="2">
        <dgm:presLayoutVars>
          <dgm:chPref val="3"/>
        </dgm:presLayoutVars>
      </dgm:prSet>
      <dgm:spPr/>
    </dgm:pt>
    <dgm:pt modelId="{08944D8B-5F95-D441-87E7-986931C3F872}" type="pres">
      <dgm:prSet presAssocID="{05780645-42AF-3C42-90D8-A0FDDEBCBCAF}" presName="rootConnector" presStyleLbl="node2" presStyleIdx="0" presStyleCnt="2"/>
      <dgm:spPr/>
    </dgm:pt>
    <dgm:pt modelId="{21A3C7D2-DE0C-C347-99E8-983367C7DA92}" type="pres">
      <dgm:prSet presAssocID="{05780645-42AF-3C42-90D8-A0FDDEBCBCAF}" presName="hierChild4" presStyleCnt="0"/>
      <dgm:spPr/>
    </dgm:pt>
    <dgm:pt modelId="{B7A11F0E-3064-BC42-9611-459F6A3B3EF9}" type="pres">
      <dgm:prSet presAssocID="{8092CEB0-07B0-A447-806D-D2D3A4A9AD02}" presName="Name64" presStyleLbl="parChTrans1D3" presStyleIdx="0" presStyleCnt="2"/>
      <dgm:spPr/>
    </dgm:pt>
    <dgm:pt modelId="{EF1BD30C-4E35-CF4A-B454-CFE79E154D0C}" type="pres">
      <dgm:prSet presAssocID="{DAEF2560-C544-8B44-BA3B-64F2A6370A01}" presName="hierRoot2" presStyleCnt="0">
        <dgm:presLayoutVars>
          <dgm:hierBranch val="init"/>
        </dgm:presLayoutVars>
      </dgm:prSet>
      <dgm:spPr/>
    </dgm:pt>
    <dgm:pt modelId="{E7563F66-14FA-5943-A278-B520BDCC4586}" type="pres">
      <dgm:prSet presAssocID="{DAEF2560-C544-8B44-BA3B-64F2A6370A01}" presName="rootComposite" presStyleCnt="0"/>
      <dgm:spPr/>
    </dgm:pt>
    <dgm:pt modelId="{B7BFB8B8-4532-8742-B503-0268F9CA6D0D}" type="pres">
      <dgm:prSet presAssocID="{DAEF2560-C544-8B44-BA3B-64F2A6370A01}" presName="rootText" presStyleLbl="node3" presStyleIdx="0" presStyleCnt="2" custScaleX="240284">
        <dgm:presLayoutVars>
          <dgm:chPref val="3"/>
        </dgm:presLayoutVars>
      </dgm:prSet>
      <dgm:spPr/>
    </dgm:pt>
    <dgm:pt modelId="{09311EB5-807F-F54C-B668-5CBA102E0D2E}" type="pres">
      <dgm:prSet presAssocID="{DAEF2560-C544-8B44-BA3B-64F2A6370A01}" presName="rootConnector" presStyleLbl="node3" presStyleIdx="0" presStyleCnt="2"/>
      <dgm:spPr/>
    </dgm:pt>
    <dgm:pt modelId="{EF825F8A-43D0-A946-84C0-3C338534CB17}" type="pres">
      <dgm:prSet presAssocID="{DAEF2560-C544-8B44-BA3B-64F2A6370A01}" presName="hierChild4" presStyleCnt="0"/>
      <dgm:spPr/>
    </dgm:pt>
    <dgm:pt modelId="{E99A866B-DFAD-504D-AD4F-2597DFC0E742}" type="pres">
      <dgm:prSet presAssocID="{DAEF2560-C544-8B44-BA3B-64F2A6370A01}" presName="hierChild5" presStyleCnt="0"/>
      <dgm:spPr/>
    </dgm:pt>
    <dgm:pt modelId="{AA03BBF8-89A9-2448-A008-B3664566105D}" type="pres">
      <dgm:prSet presAssocID="{05780645-42AF-3C42-90D8-A0FDDEBCBCAF}" presName="hierChild5" presStyleCnt="0"/>
      <dgm:spPr/>
    </dgm:pt>
    <dgm:pt modelId="{ECAACDDC-3215-A84E-80FB-AEB9A78BB4D9}" type="pres">
      <dgm:prSet presAssocID="{DBF669AF-3784-B341-92A7-6CDDDD25EBC6}" presName="Name64" presStyleLbl="parChTrans1D2" presStyleIdx="1" presStyleCnt="2"/>
      <dgm:spPr/>
    </dgm:pt>
    <dgm:pt modelId="{2647347A-3DAA-554A-8239-CACB6E6C4BCA}" type="pres">
      <dgm:prSet presAssocID="{9B18186E-807B-614A-8CC7-839B5B76B70A}" presName="hierRoot2" presStyleCnt="0">
        <dgm:presLayoutVars>
          <dgm:hierBranch val="init"/>
        </dgm:presLayoutVars>
      </dgm:prSet>
      <dgm:spPr/>
    </dgm:pt>
    <dgm:pt modelId="{C506DD11-8E82-6645-B148-21818C2F569F}" type="pres">
      <dgm:prSet presAssocID="{9B18186E-807B-614A-8CC7-839B5B76B70A}" presName="rootComposite" presStyleCnt="0"/>
      <dgm:spPr/>
    </dgm:pt>
    <dgm:pt modelId="{D38F1451-B41D-EE41-8116-D2B2042B79AF}" type="pres">
      <dgm:prSet presAssocID="{9B18186E-807B-614A-8CC7-839B5B76B70A}" presName="rootText" presStyleLbl="node2" presStyleIdx="1" presStyleCnt="2">
        <dgm:presLayoutVars>
          <dgm:chPref val="3"/>
        </dgm:presLayoutVars>
      </dgm:prSet>
      <dgm:spPr/>
    </dgm:pt>
    <dgm:pt modelId="{ADAA8ECF-301D-D94A-9C3E-876DDF68D36B}" type="pres">
      <dgm:prSet presAssocID="{9B18186E-807B-614A-8CC7-839B5B76B70A}" presName="rootConnector" presStyleLbl="node2" presStyleIdx="1" presStyleCnt="2"/>
      <dgm:spPr/>
    </dgm:pt>
    <dgm:pt modelId="{EE836E30-F919-534C-9523-6DEBA4234D2E}" type="pres">
      <dgm:prSet presAssocID="{9B18186E-807B-614A-8CC7-839B5B76B70A}" presName="hierChild4" presStyleCnt="0"/>
      <dgm:spPr/>
    </dgm:pt>
    <dgm:pt modelId="{243C1EF8-DF8C-F544-988A-2EDAD923A57D}" type="pres">
      <dgm:prSet presAssocID="{66D86602-2BFB-1E40-8503-2EB528F23537}" presName="Name64" presStyleLbl="parChTrans1D3" presStyleIdx="1" presStyleCnt="2"/>
      <dgm:spPr/>
    </dgm:pt>
    <dgm:pt modelId="{73390630-654B-9240-A61E-D1289C77D59A}" type="pres">
      <dgm:prSet presAssocID="{9B0BA4F7-2737-0C41-96D7-B78541DB98A7}" presName="hierRoot2" presStyleCnt="0">
        <dgm:presLayoutVars>
          <dgm:hierBranch val="init"/>
        </dgm:presLayoutVars>
      </dgm:prSet>
      <dgm:spPr/>
    </dgm:pt>
    <dgm:pt modelId="{C8487336-91F5-1545-8CFF-11A029DD0E39}" type="pres">
      <dgm:prSet presAssocID="{9B0BA4F7-2737-0C41-96D7-B78541DB98A7}" presName="rootComposite" presStyleCnt="0"/>
      <dgm:spPr/>
    </dgm:pt>
    <dgm:pt modelId="{19F2982C-055A-D549-9750-7B1A70C4086D}" type="pres">
      <dgm:prSet presAssocID="{9B0BA4F7-2737-0C41-96D7-B78541DB98A7}" presName="rootText" presStyleLbl="node3" presStyleIdx="1" presStyleCnt="2" custScaleX="259870">
        <dgm:presLayoutVars>
          <dgm:chPref val="3"/>
        </dgm:presLayoutVars>
      </dgm:prSet>
      <dgm:spPr/>
    </dgm:pt>
    <dgm:pt modelId="{BB45C67E-2317-5D4D-AB09-EBD513A9E344}" type="pres">
      <dgm:prSet presAssocID="{9B0BA4F7-2737-0C41-96D7-B78541DB98A7}" presName="rootConnector" presStyleLbl="node3" presStyleIdx="1" presStyleCnt="2"/>
      <dgm:spPr/>
    </dgm:pt>
    <dgm:pt modelId="{B3313776-243D-1E4B-BB25-6DA2DE75D039}" type="pres">
      <dgm:prSet presAssocID="{9B0BA4F7-2737-0C41-96D7-B78541DB98A7}" presName="hierChild4" presStyleCnt="0"/>
      <dgm:spPr/>
    </dgm:pt>
    <dgm:pt modelId="{1C456664-58BF-AA44-879F-76E79582EEB1}" type="pres">
      <dgm:prSet presAssocID="{9B0BA4F7-2737-0C41-96D7-B78541DB98A7}" presName="hierChild5" presStyleCnt="0"/>
      <dgm:spPr/>
    </dgm:pt>
    <dgm:pt modelId="{11DA5831-FB02-1D40-889D-F23F0856CD4F}" type="pres">
      <dgm:prSet presAssocID="{9B18186E-807B-614A-8CC7-839B5B76B70A}" presName="hierChild5" presStyleCnt="0"/>
      <dgm:spPr/>
    </dgm:pt>
    <dgm:pt modelId="{F2259EEF-DFD4-394F-9FAF-6EDAA2A14282}" type="pres">
      <dgm:prSet presAssocID="{F45CA93D-16B4-4043-B246-2DDC89AFB178}" presName="hierChild3" presStyleCnt="0"/>
      <dgm:spPr/>
    </dgm:pt>
  </dgm:ptLst>
  <dgm:cxnLst>
    <dgm:cxn modelId="{E1CC1411-569D-6043-9535-58DB6F6E9204}" type="presOf" srcId="{9B0BA4F7-2737-0C41-96D7-B78541DB98A7}" destId="{BB45C67E-2317-5D4D-AB09-EBD513A9E344}" srcOrd="1" destOrd="0" presId="urn:microsoft.com/office/officeart/2009/3/layout/HorizontalOrganizationChart"/>
    <dgm:cxn modelId="{69C6332D-019E-8642-94E8-6481CE84B844}" type="presOf" srcId="{8092CEB0-07B0-A447-806D-D2D3A4A9AD02}" destId="{B7A11F0E-3064-BC42-9611-459F6A3B3EF9}" srcOrd="0" destOrd="0" presId="urn:microsoft.com/office/officeart/2009/3/layout/HorizontalOrganizationChart"/>
    <dgm:cxn modelId="{9032E93E-0EBF-B84D-80F5-CBA4CFBA373C}" type="presOf" srcId="{CF1068FE-B484-214E-8E33-4800C8482E81}" destId="{BF0A5602-5E45-A34B-8C10-F613A25DB843}" srcOrd="0" destOrd="0" presId="urn:microsoft.com/office/officeart/2009/3/layout/HorizontalOrganizationChart"/>
    <dgm:cxn modelId="{2FEA044B-FB89-8740-847B-D6D34AC811B3}" srcId="{9B18186E-807B-614A-8CC7-839B5B76B70A}" destId="{9B0BA4F7-2737-0C41-96D7-B78541DB98A7}" srcOrd="0" destOrd="0" parTransId="{66D86602-2BFB-1E40-8503-2EB528F23537}" sibTransId="{5F080E54-6A34-C24E-8952-6C422FB9E2A5}"/>
    <dgm:cxn modelId="{0AC09855-6E8D-0E4B-97FA-5344642D8861}" srcId="{05780645-42AF-3C42-90D8-A0FDDEBCBCAF}" destId="{DAEF2560-C544-8B44-BA3B-64F2A6370A01}" srcOrd="0" destOrd="0" parTransId="{8092CEB0-07B0-A447-806D-D2D3A4A9AD02}" sibTransId="{74E246D8-7A5B-DB4F-9E6F-DF9717932077}"/>
    <dgm:cxn modelId="{88D37561-3F6B-8B43-B239-44CC07FE2797}" type="presOf" srcId="{DBF669AF-3784-B341-92A7-6CDDDD25EBC6}" destId="{ECAACDDC-3215-A84E-80FB-AEB9A78BB4D9}" srcOrd="0" destOrd="0" presId="urn:microsoft.com/office/officeart/2009/3/layout/HorizontalOrganizationChart"/>
    <dgm:cxn modelId="{22E48C73-36C6-414A-B533-0F8EC92E030B}" type="presOf" srcId="{9B18186E-807B-614A-8CC7-839B5B76B70A}" destId="{ADAA8ECF-301D-D94A-9C3E-876DDF68D36B}" srcOrd="1" destOrd="0" presId="urn:microsoft.com/office/officeart/2009/3/layout/HorizontalOrganizationChart"/>
    <dgm:cxn modelId="{52656575-A973-964A-B043-863CD21D8F81}" type="presOf" srcId="{9B0BA4F7-2737-0C41-96D7-B78541DB98A7}" destId="{19F2982C-055A-D549-9750-7B1A70C4086D}" srcOrd="0" destOrd="0" presId="urn:microsoft.com/office/officeart/2009/3/layout/HorizontalOrganizationChart"/>
    <dgm:cxn modelId="{67425D7A-6CDB-6442-BB76-0647DA67B80D}" type="presOf" srcId="{DAEF2560-C544-8B44-BA3B-64F2A6370A01}" destId="{09311EB5-807F-F54C-B668-5CBA102E0D2E}" srcOrd="1" destOrd="0" presId="urn:microsoft.com/office/officeart/2009/3/layout/HorizontalOrganizationChart"/>
    <dgm:cxn modelId="{00CE3A7B-28E1-3A4B-BAB8-8A18A5B747C7}" srcId="{F45CA93D-16B4-4043-B246-2DDC89AFB178}" destId="{05780645-42AF-3C42-90D8-A0FDDEBCBCAF}" srcOrd="0" destOrd="0" parTransId="{03CE1C90-BE14-DD48-805F-7A1952E5FD27}" sibTransId="{27CFF0C6-051B-AC47-8A9E-9DC05EBE5CCC}"/>
    <dgm:cxn modelId="{8C29198A-0076-814F-9C66-07A49F2D5590}" srcId="{CF1068FE-B484-214E-8E33-4800C8482E81}" destId="{F45CA93D-16B4-4043-B246-2DDC89AFB178}" srcOrd="0" destOrd="0" parTransId="{EB841B1B-EF82-094A-9C2E-16203B7AE7F3}" sibTransId="{E7CD8F94-3F34-954A-833F-4E83E24DECB5}"/>
    <dgm:cxn modelId="{7BA1C58D-4F0C-6943-9FE0-2BA0C85F527D}" type="presOf" srcId="{F45CA93D-16B4-4043-B246-2DDC89AFB178}" destId="{3B79008C-FA18-9949-AB25-6940193303A1}" srcOrd="0" destOrd="0" presId="urn:microsoft.com/office/officeart/2009/3/layout/HorizontalOrganizationChart"/>
    <dgm:cxn modelId="{FDFCA090-8E98-F842-909B-8B887DDA58E2}" type="presOf" srcId="{05780645-42AF-3C42-90D8-A0FDDEBCBCAF}" destId="{08944D8B-5F95-D441-87E7-986931C3F872}" srcOrd="1" destOrd="0" presId="urn:microsoft.com/office/officeart/2009/3/layout/HorizontalOrganizationChart"/>
    <dgm:cxn modelId="{A26376B1-990D-C346-80E7-02F9916A7D96}" type="presOf" srcId="{9B18186E-807B-614A-8CC7-839B5B76B70A}" destId="{D38F1451-B41D-EE41-8116-D2B2042B79AF}" srcOrd="0" destOrd="0" presId="urn:microsoft.com/office/officeart/2009/3/layout/HorizontalOrganizationChart"/>
    <dgm:cxn modelId="{DBC271BE-EDE3-F545-BA23-C46B84F34246}" type="presOf" srcId="{DAEF2560-C544-8B44-BA3B-64F2A6370A01}" destId="{B7BFB8B8-4532-8742-B503-0268F9CA6D0D}" srcOrd="0" destOrd="0" presId="urn:microsoft.com/office/officeart/2009/3/layout/HorizontalOrganizationChart"/>
    <dgm:cxn modelId="{002903CD-768C-B842-B84A-73E184311AD7}" type="presOf" srcId="{03CE1C90-BE14-DD48-805F-7A1952E5FD27}" destId="{2226F336-3E84-8943-8130-C2020AA60E60}" srcOrd="0" destOrd="0" presId="urn:microsoft.com/office/officeart/2009/3/layout/HorizontalOrganizationChart"/>
    <dgm:cxn modelId="{56B50AD6-165B-F845-8A9E-8904870A37E3}" type="presOf" srcId="{F45CA93D-16B4-4043-B246-2DDC89AFB178}" destId="{C4B0C8CE-5750-B643-BD6B-2619770842B8}" srcOrd="1" destOrd="0" presId="urn:microsoft.com/office/officeart/2009/3/layout/HorizontalOrganizationChart"/>
    <dgm:cxn modelId="{403404DA-9E20-094F-97EF-FABD0E4E8788}" type="presOf" srcId="{66D86602-2BFB-1E40-8503-2EB528F23537}" destId="{243C1EF8-DF8C-F544-988A-2EDAD923A57D}" srcOrd="0" destOrd="0" presId="urn:microsoft.com/office/officeart/2009/3/layout/HorizontalOrganizationChart"/>
    <dgm:cxn modelId="{B75EC9E2-BB77-BD4E-BCD3-D53DC754B78C}" srcId="{F45CA93D-16B4-4043-B246-2DDC89AFB178}" destId="{9B18186E-807B-614A-8CC7-839B5B76B70A}" srcOrd="1" destOrd="0" parTransId="{DBF669AF-3784-B341-92A7-6CDDDD25EBC6}" sibTransId="{4345F569-7ACD-4449-AFB1-3DBF11D90A57}"/>
    <dgm:cxn modelId="{597DDFE5-5B66-284B-B26E-67F5F6684F5D}" type="presOf" srcId="{05780645-42AF-3C42-90D8-A0FDDEBCBCAF}" destId="{6599099B-788E-8D42-B487-08478A106EC2}" srcOrd="0" destOrd="0" presId="urn:microsoft.com/office/officeart/2009/3/layout/HorizontalOrganizationChart"/>
    <dgm:cxn modelId="{CF101431-2478-5D42-8D1B-09CFAD43FAA8}" type="presParOf" srcId="{BF0A5602-5E45-A34B-8C10-F613A25DB843}" destId="{FD65716F-94BB-3F40-ADC5-9F144BF7C4F6}" srcOrd="0" destOrd="0" presId="urn:microsoft.com/office/officeart/2009/3/layout/HorizontalOrganizationChart"/>
    <dgm:cxn modelId="{27BFC4BB-222F-644F-A362-297B5B863498}" type="presParOf" srcId="{FD65716F-94BB-3F40-ADC5-9F144BF7C4F6}" destId="{39258A6F-B48A-404C-B113-1099D6E80BE0}" srcOrd="0" destOrd="0" presId="urn:microsoft.com/office/officeart/2009/3/layout/HorizontalOrganizationChart"/>
    <dgm:cxn modelId="{0CF56EC0-481C-214D-9803-D3A77E166241}" type="presParOf" srcId="{39258A6F-B48A-404C-B113-1099D6E80BE0}" destId="{3B79008C-FA18-9949-AB25-6940193303A1}" srcOrd="0" destOrd="0" presId="urn:microsoft.com/office/officeart/2009/3/layout/HorizontalOrganizationChart"/>
    <dgm:cxn modelId="{67CDCEA9-E840-D146-B244-8342114BD0C7}" type="presParOf" srcId="{39258A6F-B48A-404C-B113-1099D6E80BE0}" destId="{C4B0C8CE-5750-B643-BD6B-2619770842B8}" srcOrd="1" destOrd="0" presId="urn:microsoft.com/office/officeart/2009/3/layout/HorizontalOrganizationChart"/>
    <dgm:cxn modelId="{525DE503-D41A-5F48-95D7-9E93F16B12F0}" type="presParOf" srcId="{FD65716F-94BB-3F40-ADC5-9F144BF7C4F6}" destId="{BE1CDFFF-1BC9-AE4A-8E5B-BFBB301E00D3}" srcOrd="1" destOrd="0" presId="urn:microsoft.com/office/officeart/2009/3/layout/HorizontalOrganizationChart"/>
    <dgm:cxn modelId="{FB270563-3C8E-F549-9650-774055930C4E}" type="presParOf" srcId="{BE1CDFFF-1BC9-AE4A-8E5B-BFBB301E00D3}" destId="{2226F336-3E84-8943-8130-C2020AA60E60}" srcOrd="0" destOrd="0" presId="urn:microsoft.com/office/officeart/2009/3/layout/HorizontalOrganizationChart"/>
    <dgm:cxn modelId="{4C70E84D-8A04-8544-BDE4-4D1CCC8B90F3}" type="presParOf" srcId="{BE1CDFFF-1BC9-AE4A-8E5B-BFBB301E00D3}" destId="{272E3C7B-043D-F049-8D36-030C77788651}" srcOrd="1" destOrd="0" presId="urn:microsoft.com/office/officeart/2009/3/layout/HorizontalOrganizationChart"/>
    <dgm:cxn modelId="{FF857006-527C-5745-B774-D0D50E1E2A07}" type="presParOf" srcId="{272E3C7B-043D-F049-8D36-030C77788651}" destId="{A89EC51F-96D5-3B44-8642-A93059C55734}" srcOrd="0" destOrd="0" presId="urn:microsoft.com/office/officeart/2009/3/layout/HorizontalOrganizationChart"/>
    <dgm:cxn modelId="{9A029993-2046-6A44-BB15-F3E4E0DFD26A}" type="presParOf" srcId="{A89EC51F-96D5-3B44-8642-A93059C55734}" destId="{6599099B-788E-8D42-B487-08478A106EC2}" srcOrd="0" destOrd="0" presId="urn:microsoft.com/office/officeart/2009/3/layout/HorizontalOrganizationChart"/>
    <dgm:cxn modelId="{CDF045C7-CBAA-F54D-8297-6411659A8AC8}" type="presParOf" srcId="{A89EC51F-96D5-3B44-8642-A93059C55734}" destId="{08944D8B-5F95-D441-87E7-986931C3F872}" srcOrd="1" destOrd="0" presId="urn:microsoft.com/office/officeart/2009/3/layout/HorizontalOrganizationChart"/>
    <dgm:cxn modelId="{56D5EB8F-9E7A-2249-96E8-D698DC90CE4E}" type="presParOf" srcId="{272E3C7B-043D-F049-8D36-030C77788651}" destId="{21A3C7D2-DE0C-C347-99E8-983367C7DA92}" srcOrd="1" destOrd="0" presId="urn:microsoft.com/office/officeart/2009/3/layout/HorizontalOrganizationChart"/>
    <dgm:cxn modelId="{B08DAD59-C3FE-4B44-87E9-8BA08D0A2467}" type="presParOf" srcId="{21A3C7D2-DE0C-C347-99E8-983367C7DA92}" destId="{B7A11F0E-3064-BC42-9611-459F6A3B3EF9}" srcOrd="0" destOrd="0" presId="urn:microsoft.com/office/officeart/2009/3/layout/HorizontalOrganizationChart"/>
    <dgm:cxn modelId="{CE8F0DA9-8FCF-9C4C-A233-DEB3295A4862}" type="presParOf" srcId="{21A3C7D2-DE0C-C347-99E8-983367C7DA92}" destId="{EF1BD30C-4E35-CF4A-B454-CFE79E154D0C}" srcOrd="1" destOrd="0" presId="urn:microsoft.com/office/officeart/2009/3/layout/HorizontalOrganizationChart"/>
    <dgm:cxn modelId="{CBB65CC8-2E15-E841-9388-848B9373D61C}" type="presParOf" srcId="{EF1BD30C-4E35-CF4A-B454-CFE79E154D0C}" destId="{E7563F66-14FA-5943-A278-B520BDCC4586}" srcOrd="0" destOrd="0" presId="urn:microsoft.com/office/officeart/2009/3/layout/HorizontalOrganizationChart"/>
    <dgm:cxn modelId="{455C8036-F757-3A46-866C-7D0E1142E80C}" type="presParOf" srcId="{E7563F66-14FA-5943-A278-B520BDCC4586}" destId="{B7BFB8B8-4532-8742-B503-0268F9CA6D0D}" srcOrd="0" destOrd="0" presId="urn:microsoft.com/office/officeart/2009/3/layout/HorizontalOrganizationChart"/>
    <dgm:cxn modelId="{4EBC8B74-F208-8149-BDE0-D047E8D07AA8}" type="presParOf" srcId="{E7563F66-14FA-5943-A278-B520BDCC4586}" destId="{09311EB5-807F-F54C-B668-5CBA102E0D2E}" srcOrd="1" destOrd="0" presId="urn:microsoft.com/office/officeart/2009/3/layout/HorizontalOrganizationChart"/>
    <dgm:cxn modelId="{4F92E45E-B55F-EB47-A026-C6AA198C8993}" type="presParOf" srcId="{EF1BD30C-4E35-CF4A-B454-CFE79E154D0C}" destId="{EF825F8A-43D0-A946-84C0-3C338534CB17}" srcOrd="1" destOrd="0" presId="urn:microsoft.com/office/officeart/2009/3/layout/HorizontalOrganizationChart"/>
    <dgm:cxn modelId="{353EC415-FB3E-5D47-A159-ABE89F41364E}" type="presParOf" srcId="{EF1BD30C-4E35-CF4A-B454-CFE79E154D0C}" destId="{E99A866B-DFAD-504D-AD4F-2597DFC0E742}" srcOrd="2" destOrd="0" presId="urn:microsoft.com/office/officeart/2009/3/layout/HorizontalOrganizationChart"/>
    <dgm:cxn modelId="{A5E19952-2E5E-E846-836C-AAB218CEB28E}" type="presParOf" srcId="{272E3C7B-043D-F049-8D36-030C77788651}" destId="{AA03BBF8-89A9-2448-A008-B3664566105D}" srcOrd="2" destOrd="0" presId="urn:microsoft.com/office/officeart/2009/3/layout/HorizontalOrganizationChart"/>
    <dgm:cxn modelId="{2CCA3E1F-5AFC-D246-9EAB-5110064FA332}" type="presParOf" srcId="{BE1CDFFF-1BC9-AE4A-8E5B-BFBB301E00D3}" destId="{ECAACDDC-3215-A84E-80FB-AEB9A78BB4D9}" srcOrd="2" destOrd="0" presId="urn:microsoft.com/office/officeart/2009/3/layout/HorizontalOrganizationChart"/>
    <dgm:cxn modelId="{83ED3192-D8E2-9E4B-A239-02F1AAFFD456}" type="presParOf" srcId="{BE1CDFFF-1BC9-AE4A-8E5B-BFBB301E00D3}" destId="{2647347A-3DAA-554A-8239-CACB6E6C4BCA}" srcOrd="3" destOrd="0" presId="urn:microsoft.com/office/officeart/2009/3/layout/HorizontalOrganizationChart"/>
    <dgm:cxn modelId="{A8A19F5A-7783-654B-8021-CD45C22EA876}" type="presParOf" srcId="{2647347A-3DAA-554A-8239-CACB6E6C4BCA}" destId="{C506DD11-8E82-6645-B148-21818C2F569F}" srcOrd="0" destOrd="0" presId="urn:microsoft.com/office/officeart/2009/3/layout/HorizontalOrganizationChart"/>
    <dgm:cxn modelId="{7D58AFC0-4A95-1145-AD34-98A67245D223}" type="presParOf" srcId="{C506DD11-8E82-6645-B148-21818C2F569F}" destId="{D38F1451-B41D-EE41-8116-D2B2042B79AF}" srcOrd="0" destOrd="0" presId="urn:microsoft.com/office/officeart/2009/3/layout/HorizontalOrganizationChart"/>
    <dgm:cxn modelId="{8E453C97-C77D-9D48-907B-BEEFFE36259D}" type="presParOf" srcId="{C506DD11-8E82-6645-B148-21818C2F569F}" destId="{ADAA8ECF-301D-D94A-9C3E-876DDF68D36B}" srcOrd="1" destOrd="0" presId="urn:microsoft.com/office/officeart/2009/3/layout/HorizontalOrganizationChart"/>
    <dgm:cxn modelId="{40E2C0A2-B88D-6746-BACA-E8677771A093}" type="presParOf" srcId="{2647347A-3DAA-554A-8239-CACB6E6C4BCA}" destId="{EE836E30-F919-534C-9523-6DEBA4234D2E}" srcOrd="1" destOrd="0" presId="urn:microsoft.com/office/officeart/2009/3/layout/HorizontalOrganizationChart"/>
    <dgm:cxn modelId="{4470A307-2F67-EE49-94B6-A28CC5F48912}" type="presParOf" srcId="{EE836E30-F919-534C-9523-6DEBA4234D2E}" destId="{243C1EF8-DF8C-F544-988A-2EDAD923A57D}" srcOrd="0" destOrd="0" presId="urn:microsoft.com/office/officeart/2009/3/layout/HorizontalOrganizationChart"/>
    <dgm:cxn modelId="{726C7529-E004-DD46-A8D5-9D7E75747B40}" type="presParOf" srcId="{EE836E30-F919-534C-9523-6DEBA4234D2E}" destId="{73390630-654B-9240-A61E-D1289C77D59A}" srcOrd="1" destOrd="0" presId="urn:microsoft.com/office/officeart/2009/3/layout/HorizontalOrganizationChart"/>
    <dgm:cxn modelId="{44C67B20-4F3D-FA4D-B18C-025D1B66A68F}" type="presParOf" srcId="{73390630-654B-9240-A61E-D1289C77D59A}" destId="{C8487336-91F5-1545-8CFF-11A029DD0E39}" srcOrd="0" destOrd="0" presId="urn:microsoft.com/office/officeart/2009/3/layout/HorizontalOrganizationChart"/>
    <dgm:cxn modelId="{82011326-3E82-2A43-9A8D-E083E19D7AC4}" type="presParOf" srcId="{C8487336-91F5-1545-8CFF-11A029DD0E39}" destId="{19F2982C-055A-D549-9750-7B1A70C4086D}" srcOrd="0" destOrd="0" presId="urn:microsoft.com/office/officeart/2009/3/layout/HorizontalOrganizationChart"/>
    <dgm:cxn modelId="{01AD8D22-308C-884C-8A67-F72E82C89477}" type="presParOf" srcId="{C8487336-91F5-1545-8CFF-11A029DD0E39}" destId="{BB45C67E-2317-5D4D-AB09-EBD513A9E344}" srcOrd="1" destOrd="0" presId="urn:microsoft.com/office/officeart/2009/3/layout/HorizontalOrganizationChart"/>
    <dgm:cxn modelId="{6A7D8858-0457-6A46-9785-0671963AE3F8}" type="presParOf" srcId="{73390630-654B-9240-A61E-D1289C77D59A}" destId="{B3313776-243D-1E4B-BB25-6DA2DE75D039}" srcOrd="1" destOrd="0" presId="urn:microsoft.com/office/officeart/2009/3/layout/HorizontalOrganizationChart"/>
    <dgm:cxn modelId="{F0CDBBDB-95DA-C14D-8E6E-3AA0B7BC709E}" type="presParOf" srcId="{73390630-654B-9240-A61E-D1289C77D59A}" destId="{1C456664-58BF-AA44-879F-76E79582EEB1}" srcOrd="2" destOrd="0" presId="urn:microsoft.com/office/officeart/2009/3/layout/HorizontalOrganizationChart"/>
    <dgm:cxn modelId="{3DFE7B62-E57C-694C-8808-51A19AFC4CAD}" type="presParOf" srcId="{2647347A-3DAA-554A-8239-CACB6E6C4BCA}" destId="{11DA5831-FB02-1D40-889D-F23F0856CD4F}" srcOrd="2" destOrd="0" presId="urn:microsoft.com/office/officeart/2009/3/layout/HorizontalOrganizationChart"/>
    <dgm:cxn modelId="{AF3A03B0-03D8-1149-A668-8CDF4C436251}" type="presParOf" srcId="{FD65716F-94BB-3F40-ADC5-9F144BF7C4F6}" destId="{F2259EEF-DFD4-394F-9FAF-6EDAA2A142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561F14-9EB2-9542-A113-C40732DBFF1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252D73-7168-C841-AFD3-F48AF73005E4}">
      <dgm:prSet/>
      <dgm:spPr/>
      <dgm:t>
        <a:bodyPr/>
        <a:lstStyle/>
        <a:p>
          <a:r>
            <a:rPr kumimoji="1" lang="en-US" dirty="0"/>
            <a:t>RPT</a:t>
          </a:r>
          <a:r>
            <a:rPr kumimoji="1" lang="zh-CN" dirty="0"/>
            <a:t> </a:t>
          </a:r>
          <a:r>
            <a:rPr kumimoji="1" lang="en-US" dirty="0"/>
            <a:t>:</a:t>
          </a:r>
          <a:r>
            <a:rPr kumimoji="1" lang="zh-CN" dirty="0"/>
            <a:t> 展示</a:t>
          </a:r>
          <a:r>
            <a:rPr kumimoji="1" lang="zh-CN" altLang="en-US" dirty="0"/>
            <a:t>层</a:t>
          </a:r>
          <a:endParaRPr lang="zh-CN" dirty="0"/>
        </a:p>
      </dgm:t>
    </dgm:pt>
    <dgm:pt modelId="{AA626A90-2167-AD4A-A23D-A1F9AE79B363}" type="parTrans" cxnId="{EFE72144-CFB9-1A40-9941-9E585CE57DDF}">
      <dgm:prSet/>
      <dgm:spPr/>
      <dgm:t>
        <a:bodyPr/>
        <a:lstStyle/>
        <a:p>
          <a:endParaRPr lang="zh-CN" altLang="en-US"/>
        </a:p>
      </dgm:t>
    </dgm:pt>
    <dgm:pt modelId="{8ACEC2B3-C1BE-E04E-8F95-30D147D38240}" type="sibTrans" cxnId="{EFE72144-CFB9-1A40-9941-9E585CE57DDF}">
      <dgm:prSet/>
      <dgm:spPr/>
      <dgm:t>
        <a:bodyPr/>
        <a:lstStyle/>
        <a:p>
          <a:endParaRPr lang="zh-CN" altLang="en-US"/>
        </a:p>
      </dgm:t>
    </dgm:pt>
    <dgm:pt modelId="{B3F1C749-2351-8942-8380-07976B8F5C1E}">
      <dgm:prSet/>
      <dgm:spPr/>
      <dgm:t>
        <a:bodyPr/>
        <a:lstStyle/>
        <a:p>
          <a:r>
            <a:rPr kumimoji="1" lang="en-US" dirty="0"/>
            <a:t>DWS</a:t>
          </a:r>
          <a:r>
            <a:rPr kumimoji="1" lang="zh-CN" dirty="0"/>
            <a:t> </a:t>
          </a:r>
          <a:r>
            <a:rPr kumimoji="1" lang="en-US" dirty="0"/>
            <a:t>(data</a:t>
          </a:r>
          <a:r>
            <a:rPr kumimoji="1" lang="zh-CN" dirty="0"/>
            <a:t> </a:t>
          </a:r>
          <a:r>
            <a:rPr kumimoji="1" lang="en-US" dirty="0"/>
            <a:t>warehouse</a:t>
          </a:r>
          <a:r>
            <a:rPr kumimoji="1" lang="zh-CN" dirty="0"/>
            <a:t> </a:t>
          </a:r>
          <a:r>
            <a:rPr kumimoji="1" lang="en-US" dirty="0"/>
            <a:t>service)</a:t>
          </a:r>
          <a:r>
            <a:rPr kumimoji="1" lang="zh-CN" dirty="0"/>
            <a:t> </a:t>
          </a:r>
          <a:r>
            <a:rPr kumimoji="1" lang="en-US" dirty="0"/>
            <a:t>:</a:t>
          </a:r>
          <a:r>
            <a:rPr kumimoji="1" lang="zh-CN" dirty="0"/>
            <a:t> 数据服务层</a:t>
          </a:r>
          <a:endParaRPr lang="zh-CN" dirty="0"/>
        </a:p>
      </dgm:t>
    </dgm:pt>
    <dgm:pt modelId="{87D7C606-95A4-9048-A741-CA721AB1CB2C}" type="parTrans" cxnId="{E55ADC96-2C31-994F-A13E-7B01320F09B2}">
      <dgm:prSet/>
      <dgm:spPr/>
      <dgm:t>
        <a:bodyPr/>
        <a:lstStyle/>
        <a:p>
          <a:endParaRPr lang="zh-CN" altLang="en-US"/>
        </a:p>
      </dgm:t>
    </dgm:pt>
    <dgm:pt modelId="{FE576943-3D30-3042-8184-674F0026216C}" type="sibTrans" cxnId="{E55ADC96-2C31-994F-A13E-7B01320F09B2}">
      <dgm:prSet/>
      <dgm:spPr/>
      <dgm:t>
        <a:bodyPr/>
        <a:lstStyle/>
        <a:p>
          <a:endParaRPr lang="zh-CN" altLang="en-US"/>
        </a:p>
      </dgm:t>
    </dgm:pt>
    <dgm:pt modelId="{E8840383-C292-BC4E-B11F-5B5FE4BFE6C5}">
      <dgm:prSet/>
      <dgm:spPr/>
      <dgm:t>
        <a:bodyPr/>
        <a:lstStyle/>
        <a:p>
          <a:r>
            <a:rPr kumimoji="1" lang="en-US" dirty="0"/>
            <a:t>DWD(data</a:t>
          </a:r>
          <a:r>
            <a:rPr kumimoji="1" lang="zh-CN" dirty="0"/>
            <a:t> </a:t>
          </a:r>
          <a:r>
            <a:rPr kumimoji="1" lang="en-US" dirty="0"/>
            <a:t>warehouse</a:t>
          </a:r>
          <a:r>
            <a:rPr kumimoji="1" lang="zh-CN" dirty="0"/>
            <a:t> </a:t>
          </a:r>
          <a:r>
            <a:rPr kumimoji="1" lang="en-US" dirty="0"/>
            <a:t>details)</a:t>
          </a:r>
          <a:r>
            <a:rPr kumimoji="1" lang="zh-CN" dirty="0"/>
            <a:t> </a:t>
          </a:r>
          <a:r>
            <a:rPr kumimoji="1" lang="en-US" dirty="0"/>
            <a:t>:</a:t>
          </a:r>
          <a:r>
            <a:rPr kumimoji="1" lang="zh-CN" dirty="0"/>
            <a:t>  数据细节层</a:t>
          </a:r>
          <a:r>
            <a:rPr kumimoji="1" lang="en-US" dirty="0"/>
            <a:t>,</a:t>
          </a:r>
          <a:r>
            <a:rPr kumimoji="1" lang="zh-CN" dirty="0"/>
            <a:t> 数据清洗规范化</a:t>
          </a:r>
          <a:endParaRPr lang="zh-CN" dirty="0"/>
        </a:p>
      </dgm:t>
    </dgm:pt>
    <dgm:pt modelId="{C5BBFD68-9FC1-9048-BC69-0EEEE0F19A4A}" type="parTrans" cxnId="{3B728ADF-4676-7A46-A844-B30E4CF7F822}">
      <dgm:prSet/>
      <dgm:spPr/>
      <dgm:t>
        <a:bodyPr/>
        <a:lstStyle/>
        <a:p>
          <a:endParaRPr lang="zh-CN" altLang="en-US"/>
        </a:p>
      </dgm:t>
    </dgm:pt>
    <dgm:pt modelId="{58A67970-1FD9-B04C-AED7-7F64FC3BB34E}" type="sibTrans" cxnId="{3B728ADF-4676-7A46-A844-B30E4CF7F822}">
      <dgm:prSet/>
      <dgm:spPr/>
      <dgm:t>
        <a:bodyPr/>
        <a:lstStyle/>
        <a:p>
          <a:endParaRPr lang="zh-CN" altLang="en-US"/>
        </a:p>
      </dgm:t>
    </dgm:pt>
    <dgm:pt modelId="{C60AAA3A-A43F-A54C-A401-C568B84D039F}">
      <dgm:prSet/>
      <dgm:spPr/>
      <dgm:t>
        <a:bodyPr/>
        <a:lstStyle/>
        <a:p>
          <a:r>
            <a:rPr kumimoji="1" lang="en-US"/>
            <a:t>ODS</a:t>
          </a:r>
          <a:r>
            <a:rPr kumimoji="1" lang="zh-CN"/>
            <a:t>  </a:t>
          </a:r>
          <a:r>
            <a:rPr kumimoji="1" lang="en-US"/>
            <a:t>(operation</a:t>
          </a:r>
          <a:r>
            <a:rPr kumimoji="1" lang="zh-CN"/>
            <a:t> </a:t>
          </a:r>
          <a:r>
            <a:rPr kumimoji="1" lang="en-US"/>
            <a:t>data</a:t>
          </a:r>
          <a:r>
            <a:rPr kumimoji="1" lang="zh-CN"/>
            <a:t> </a:t>
          </a:r>
          <a:r>
            <a:rPr kumimoji="1" lang="en-US"/>
            <a:t>store)</a:t>
          </a:r>
          <a:r>
            <a:rPr kumimoji="1" lang="zh-CN"/>
            <a:t> </a:t>
          </a:r>
          <a:r>
            <a:rPr kumimoji="1" lang="en-US"/>
            <a:t>:</a:t>
          </a:r>
          <a:r>
            <a:rPr kumimoji="1" lang="zh-CN"/>
            <a:t>     数据存储层</a:t>
          </a:r>
          <a:r>
            <a:rPr kumimoji="1" lang="en-US"/>
            <a:t>,</a:t>
          </a:r>
          <a:r>
            <a:rPr lang="zh-CN"/>
            <a:t>贴源层</a:t>
          </a:r>
        </a:p>
      </dgm:t>
    </dgm:pt>
    <dgm:pt modelId="{F757CE83-1CFA-DA4C-8A9C-036DB16F462F}" type="parTrans" cxnId="{BC7259C5-C239-C54B-B142-6EFB101C8B89}">
      <dgm:prSet/>
      <dgm:spPr/>
      <dgm:t>
        <a:bodyPr/>
        <a:lstStyle/>
        <a:p>
          <a:endParaRPr lang="zh-CN" altLang="en-US"/>
        </a:p>
      </dgm:t>
    </dgm:pt>
    <dgm:pt modelId="{3F53D36B-2AB3-A342-AC2C-1A2BA8D09F85}" type="sibTrans" cxnId="{BC7259C5-C239-C54B-B142-6EFB101C8B89}">
      <dgm:prSet/>
      <dgm:spPr/>
      <dgm:t>
        <a:bodyPr/>
        <a:lstStyle/>
        <a:p>
          <a:endParaRPr lang="zh-CN" altLang="en-US"/>
        </a:p>
      </dgm:t>
    </dgm:pt>
    <dgm:pt modelId="{B78F7140-9AEE-2D4B-BC6F-D0FF3DFB4D7F}" type="pres">
      <dgm:prSet presAssocID="{35561F14-9EB2-9542-A113-C40732DBFF1E}" presName="compositeShape" presStyleCnt="0">
        <dgm:presLayoutVars>
          <dgm:dir/>
          <dgm:resizeHandles/>
        </dgm:presLayoutVars>
      </dgm:prSet>
      <dgm:spPr/>
    </dgm:pt>
    <dgm:pt modelId="{692F93FD-F3DF-E14B-B37E-C841B9800E7F}" type="pres">
      <dgm:prSet presAssocID="{35561F14-9EB2-9542-A113-C40732DBFF1E}" presName="pyramid" presStyleLbl="node1" presStyleIdx="0" presStyleCnt="1" custScaleX="78654"/>
      <dgm:spPr/>
    </dgm:pt>
    <dgm:pt modelId="{DB0DC59D-2537-9D42-BF96-6469EAD3418B}" type="pres">
      <dgm:prSet presAssocID="{35561F14-9EB2-9542-A113-C40732DBFF1E}" presName="theList" presStyleCnt="0"/>
      <dgm:spPr/>
    </dgm:pt>
    <dgm:pt modelId="{E233988D-17CB-5545-A2C2-133463C523D2}" type="pres">
      <dgm:prSet presAssocID="{4B252D73-7168-C841-AFD3-F48AF73005E4}" presName="aNode" presStyleLbl="fgAcc1" presStyleIdx="0" presStyleCnt="4">
        <dgm:presLayoutVars>
          <dgm:bulletEnabled val="1"/>
        </dgm:presLayoutVars>
      </dgm:prSet>
      <dgm:spPr/>
    </dgm:pt>
    <dgm:pt modelId="{AF6ED82F-003E-ED43-8618-CE879153F9B1}" type="pres">
      <dgm:prSet presAssocID="{4B252D73-7168-C841-AFD3-F48AF73005E4}" presName="aSpace" presStyleCnt="0"/>
      <dgm:spPr/>
    </dgm:pt>
    <dgm:pt modelId="{3100930E-5821-A947-92E8-5FB01E215A04}" type="pres">
      <dgm:prSet presAssocID="{B3F1C749-2351-8942-8380-07976B8F5C1E}" presName="aNode" presStyleLbl="fgAcc1" presStyleIdx="1" presStyleCnt="4">
        <dgm:presLayoutVars>
          <dgm:bulletEnabled val="1"/>
        </dgm:presLayoutVars>
      </dgm:prSet>
      <dgm:spPr/>
    </dgm:pt>
    <dgm:pt modelId="{F5E74FB3-4901-1B4C-AAD4-3D42355E0E56}" type="pres">
      <dgm:prSet presAssocID="{B3F1C749-2351-8942-8380-07976B8F5C1E}" presName="aSpace" presStyleCnt="0"/>
      <dgm:spPr/>
    </dgm:pt>
    <dgm:pt modelId="{F9E4B130-7BE1-4A42-9FA8-10CFE19D3EB7}" type="pres">
      <dgm:prSet presAssocID="{E8840383-C292-BC4E-B11F-5B5FE4BFE6C5}" presName="aNode" presStyleLbl="fgAcc1" presStyleIdx="2" presStyleCnt="4">
        <dgm:presLayoutVars>
          <dgm:bulletEnabled val="1"/>
        </dgm:presLayoutVars>
      </dgm:prSet>
      <dgm:spPr/>
    </dgm:pt>
    <dgm:pt modelId="{C11D7811-D122-C343-9851-8B28DD22BCB8}" type="pres">
      <dgm:prSet presAssocID="{E8840383-C292-BC4E-B11F-5B5FE4BFE6C5}" presName="aSpace" presStyleCnt="0"/>
      <dgm:spPr/>
    </dgm:pt>
    <dgm:pt modelId="{5C56AA4D-23EF-3542-A189-5B84BA823826}" type="pres">
      <dgm:prSet presAssocID="{C60AAA3A-A43F-A54C-A401-C568B84D039F}" presName="aNode" presStyleLbl="fgAcc1" presStyleIdx="3" presStyleCnt="4">
        <dgm:presLayoutVars>
          <dgm:bulletEnabled val="1"/>
        </dgm:presLayoutVars>
      </dgm:prSet>
      <dgm:spPr/>
    </dgm:pt>
    <dgm:pt modelId="{655E8528-9A4D-1F48-9E26-DE32E26E50F5}" type="pres">
      <dgm:prSet presAssocID="{C60AAA3A-A43F-A54C-A401-C568B84D039F}" presName="aSpace" presStyleCnt="0"/>
      <dgm:spPr/>
    </dgm:pt>
  </dgm:ptLst>
  <dgm:cxnLst>
    <dgm:cxn modelId="{EFE72144-CFB9-1A40-9941-9E585CE57DDF}" srcId="{35561F14-9EB2-9542-A113-C40732DBFF1E}" destId="{4B252D73-7168-C841-AFD3-F48AF73005E4}" srcOrd="0" destOrd="0" parTransId="{AA626A90-2167-AD4A-A23D-A1F9AE79B363}" sibTransId="{8ACEC2B3-C1BE-E04E-8F95-30D147D38240}"/>
    <dgm:cxn modelId="{F7579B64-ACAB-E347-BD79-7828BCF74AE8}" type="presOf" srcId="{E8840383-C292-BC4E-B11F-5B5FE4BFE6C5}" destId="{F9E4B130-7BE1-4A42-9FA8-10CFE19D3EB7}" srcOrd="0" destOrd="0" presId="urn:microsoft.com/office/officeart/2005/8/layout/pyramid2"/>
    <dgm:cxn modelId="{AD751667-3EA6-E442-8C0A-5B2166927156}" type="presOf" srcId="{35561F14-9EB2-9542-A113-C40732DBFF1E}" destId="{B78F7140-9AEE-2D4B-BC6F-D0FF3DFB4D7F}" srcOrd="0" destOrd="0" presId="urn:microsoft.com/office/officeart/2005/8/layout/pyramid2"/>
    <dgm:cxn modelId="{4DCA217A-43E4-5940-BDD3-4BBF4CC74004}" type="presOf" srcId="{4B252D73-7168-C841-AFD3-F48AF73005E4}" destId="{E233988D-17CB-5545-A2C2-133463C523D2}" srcOrd="0" destOrd="0" presId="urn:microsoft.com/office/officeart/2005/8/layout/pyramid2"/>
    <dgm:cxn modelId="{E55ADC96-2C31-994F-A13E-7B01320F09B2}" srcId="{35561F14-9EB2-9542-A113-C40732DBFF1E}" destId="{B3F1C749-2351-8942-8380-07976B8F5C1E}" srcOrd="1" destOrd="0" parTransId="{87D7C606-95A4-9048-A741-CA721AB1CB2C}" sibTransId="{FE576943-3D30-3042-8184-674F0026216C}"/>
    <dgm:cxn modelId="{FF985DB6-5AD3-BB4A-9106-03ADD8CDE939}" type="presOf" srcId="{C60AAA3A-A43F-A54C-A401-C568B84D039F}" destId="{5C56AA4D-23EF-3542-A189-5B84BA823826}" srcOrd="0" destOrd="0" presId="urn:microsoft.com/office/officeart/2005/8/layout/pyramid2"/>
    <dgm:cxn modelId="{BC7259C5-C239-C54B-B142-6EFB101C8B89}" srcId="{35561F14-9EB2-9542-A113-C40732DBFF1E}" destId="{C60AAA3A-A43F-A54C-A401-C568B84D039F}" srcOrd="3" destOrd="0" parTransId="{F757CE83-1CFA-DA4C-8A9C-036DB16F462F}" sibTransId="{3F53D36B-2AB3-A342-AC2C-1A2BA8D09F85}"/>
    <dgm:cxn modelId="{DE1759D5-6E1B-F94E-8325-65AEAA8E88AA}" type="presOf" srcId="{B3F1C749-2351-8942-8380-07976B8F5C1E}" destId="{3100930E-5821-A947-92E8-5FB01E215A04}" srcOrd="0" destOrd="0" presId="urn:microsoft.com/office/officeart/2005/8/layout/pyramid2"/>
    <dgm:cxn modelId="{3B728ADF-4676-7A46-A844-B30E4CF7F822}" srcId="{35561F14-9EB2-9542-A113-C40732DBFF1E}" destId="{E8840383-C292-BC4E-B11F-5B5FE4BFE6C5}" srcOrd="2" destOrd="0" parTransId="{C5BBFD68-9FC1-9048-BC69-0EEEE0F19A4A}" sibTransId="{58A67970-1FD9-B04C-AED7-7F64FC3BB34E}"/>
    <dgm:cxn modelId="{3D046BA2-2DE5-6E46-A8DD-E0B1935A78E3}" type="presParOf" srcId="{B78F7140-9AEE-2D4B-BC6F-D0FF3DFB4D7F}" destId="{692F93FD-F3DF-E14B-B37E-C841B9800E7F}" srcOrd="0" destOrd="0" presId="urn:microsoft.com/office/officeart/2005/8/layout/pyramid2"/>
    <dgm:cxn modelId="{FEF94A70-BE3D-F448-BCA6-20D1D41AF6FD}" type="presParOf" srcId="{B78F7140-9AEE-2D4B-BC6F-D0FF3DFB4D7F}" destId="{DB0DC59D-2537-9D42-BF96-6469EAD3418B}" srcOrd="1" destOrd="0" presId="urn:microsoft.com/office/officeart/2005/8/layout/pyramid2"/>
    <dgm:cxn modelId="{FCB0CB43-5342-2C44-9008-063BF46D81D4}" type="presParOf" srcId="{DB0DC59D-2537-9D42-BF96-6469EAD3418B}" destId="{E233988D-17CB-5545-A2C2-133463C523D2}" srcOrd="0" destOrd="0" presId="urn:microsoft.com/office/officeart/2005/8/layout/pyramid2"/>
    <dgm:cxn modelId="{17D40FDC-EFA0-DD46-94B7-BD05ACFA2C3C}" type="presParOf" srcId="{DB0DC59D-2537-9D42-BF96-6469EAD3418B}" destId="{AF6ED82F-003E-ED43-8618-CE879153F9B1}" srcOrd="1" destOrd="0" presId="urn:microsoft.com/office/officeart/2005/8/layout/pyramid2"/>
    <dgm:cxn modelId="{F029E415-E7C3-484D-9277-FCF4E30E741E}" type="presParOf" srcId="{DB0DC59D-2537-9D42-BF96-6469EAD3418B}" destId="{3100930E-5821-A947-92E8-5FB01E215A04}" srcOrd="2" destOrd="0" presId="urn:microsoft.com/office/officeart/2005/8/layout/pyramid2"/>
    <dgm:cxn modelId="{813D22AB-93CA-BC45-A55D-37C743FD53D2}" type="presParOf" srcId="{DB0DC59D-2537-9D42-BF96-6469EAD3418B}" destId="{F5E74FB3-4901-1B4C-AAD4-3D42355E0E56}" srcOrd="3" destOrd="0" presId="urn:microsoft.com/office/officeart/2005/8/layout/pyramid2"/>
    <dgm:cxn modelId="{EBBDF4D8-C486-AA49-B5CE-E011C603609D}" type="presParOf" srcId="{DB0DC59D-2537-9D42-BF96-6469EAD3418B}" destId="{F9E4B130-7BE1-4A42-9FA8-10CFE19D3EB7}" srcOrd="4" destOrd="0" presId="urn:microsoft.com/office/officeart/2005/8/layout/pyramid2"/>
    <dgm:cxn modelId="{2EA15BD9-311F-A845-B3D6-43DE48983D2D}" type="presParOf" srcId="{DB0DC59D-2537-9D42-BF96-6469EAD3418B}" destId="{C11D7811-D122-C343-9851-8B28DD22BCB8}" srcOrd="5" destOrd="0" presId="urn:microsoft.com/office/officeart/2005/8/layout/pyramid2"/>
    <dgm:cxn modelId="{3227A680-E7B0-304B-B9A4-22B34503E118}" type="presParOf" srcId="{DB0DC59D-2537-9D42-BF96-6469EAD3418B}" destId="{5C56AA4D-23EF-3542-A189-5B84BA823826}" srcOrd="6" destOrd="0" presId="urn:microsoft.com/office/officeart/2005/8/layout/pyramid2"/>
    <dgm:cxn modelId="{8A9A22B3-6112-804A-9D96-B6BEDE4B3E59}" type="presParOf" srcId="{DB0DC59D-2537-9D42-BF96-6469EAD3418B}" destId="{655E8528-9A4D-1F48-9E26-DE32E26E50F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8A2C6-6996-1E4B-B98A-12A532B3AB7B}">
      <dsp:nvSpPr>
        <dsp:cNvPr id="0" name=""/>
        <dsp:cNvSpPr/>
      </dsp:nvSpPr>
      <dsp:spPr>
        <a:xfrm>
          <a:off x="4804962" y="2682140"/>
          <a:ext cx="105354" cy="55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77" y="0"/>
              </a:lnTo>
              <a:lnTo>
                <a:pt x="52677" y="552337"/>
              </a:lnTo>
              <a:lnTo>
                <a:pt x="105354" y="552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C4C1A-D82B-B443-96F7-B8AC5E31A92D}">
      <dsp:nvSpPr>
        <dsp:cNvPr id="0" name=""/>
        <dsp:cNvSpPr/>
      </dsp:nvSpPr>
      <dsp:spPr>
        <a:xfrm>
          <a:off x="4804962" y="2682140"/>
          <a:ext cx="105354" cy="127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77" y="0"/>
              </a:lnTo>
              <a:lnTo>
                <a:pt x="52677" y="127354"/>
              </a:lnTo>
              <a:lnTo>
                <a:pt x="105354" y="127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3FCEB-984F-AB40-A506-9840E515E997}">
      <dsp:nvSpPr>
        <dsp:cNvPr id="0" name=""/>
        <dsp:cNvSpPr/>
      </dsp:nvSpPr>
      <dsp:spPr>
        <a:xfrm>
          <a:off x="4804962" y="2441269"/>
          <a:ext cx="105354" cy="240871"/>
        </a:xfrm>
        <a:custGeom>
          <a:avLst/>
          <a:gdLst/>
          <a:ahLst/>
          <a:cxnLst/>
          <a:rect l="0" t="0" r="0" b="0"/>
          <a:pathLst>
            <a:path>
              <a:moveTo>
                <a:pt x="0" y="240871"/>
              </a:moveTo>
              <a:lnTo>
                <a:pt x="52677" y="240871"/>
              </a:lnTo>
              <a:lnTo>
                <a:pt x="52677" y="0"/>
              </a:lnTo>
              <a:lnTo>
                <a:pt x="1053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95217-508A-6B43-8FEA-AE5E580D57BD}">
      <dsp:nvSpPr>
        <dsp:cNvPr id="0" name=""/>
        <dsp:cNvSpPr/>
      </dsp:nvSpPr>
      <dsp:spPr>
        <a:xfrm>
          <a:off x="4804962" y="2073044"/>
          <a:ext cx="105354" cy="609096"/>
        </a:xfrm>
        <a:custGeom>
          <a:avLst/>
          <a:gdLst/>
          <a:ahLst/>
          <a:cxnLst/>
          <a:rect l="0" t="0" r="0" b="0"/>
          <a:pathLst>
            <a:path>
              <a:moveTo>
                <a:pt x="0" y="609096"/>
              </a:moveTo>
              <a:lnTo>
                <a:pt x="52677" y="609096"/>
              </a:lnTo>
              <a:lnTo>
                <a:pt x="52677" y="0"/>
              </a:lnTo>
              <a:lnTo>
                <a:pt x="1053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53BEC-7B47-7347-B006-05D3FF341E7A}">
      <dsp:nvSpPr>
        <dsp:cNvPr id="0" name=""/>
        <dsp:cNvSpPr/>
      </dsp:nvSpPr>
      <dsp:spPr>
        <a:xfrm>
          <a:off x="3235638" y="1805353"/>
          <a:ext cx="105354" cy="87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77" y="0"/>
              </a:lnTo>
              <a:lnTo>
                <a:pt x="52677" y="876787"/>
              </a:lnTo>
              <a:lnTo>
                <a:pt x="105354" y="876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2F4DA-0E27-5347-975E-D2658C470842}">
      <dsp:nvSpPr>
        <dsp:cNvPr id="0" name=""/>
        <dsp:cNvSpPr/>
      </dsp:nvSpPr>
      <dsp:spPr>
        <a:xfrm>
          <a:off x="4837422" y="928565"/>
          <a:ext cx="105354" cy="736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77" y="0"/>
              </a:lnTo>
              <a:lnTo>
                <a:pt x="52677" y="736450"/>
              </a:lnTo>
              <a:lnTo>
                <a:pt x="105354" y="736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EC4D7-E6CF-A243-9B19-D06A5A4FAA40}">
      <dsp:nvSpPr>
        <dsp:cNvPr id="0" name=""/>
        <dsp:cNvSpPr/>
      </dsp:nvSpPr>
      <dsp:spPr>
        <a:xfrm>
          <a:off x="4837422" y="928565"/>
          <a:ext cx="105354" cy="32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77" y="0"/>
              </a:lnTo>
              <a:lnTo>
                <a:pt x="52677" y="328422"/>
              </a:lnTo>
              <a:lnTo>
                <a:pt x="105354" y="328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1810E-93E8-4D48-8E07-548802B46CA4}">
      <dsp:nvSpPr>
        <dsp:cNvPr id="0" name=""/>
        <dsp:cNvSpPr/>
      </dsp:nvSpPr>
      <dsp:spPr>
        <a:xfrm>
          <a:off x="4837422" y="843043"/>
          <a:ext cx="105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5522"/>
              </a:moveTo>
              <a:lnTo>
                <a:pt x="52677" y="85522"/>
              </a:lnTo>
              <a:lnTo>
                <a:pt x="52677" y="45720"/>
              </a:lnTo>
              <a:lnTo>
                <a:pt x="1053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3922-A1F0-4040-ADA0-8A9A517D1F5F}">
      <dsp:nvSpPr>
        <dsp:cNvPr id="0" name=""/>
        <dsp:cNvSpPr/>
      </dsp:nvSpPr>
      <dsp:spPr>
        <a:xfrm>
          <a:off x="4837422" y="520537"/>
          <a:ext cx="105354" cy="408027"/>
        </a:xfrm>
        <a:custGeom>
          <a:avLst/>
          <a:gdLst/>
          <a:ahLst/>
          <a:cxnLst/>
          <a:rect l="0" t="0" r="0" b="0"/>
          <a:pathLst>
            <a:path>
              <a:moveTo>
                <a:pt x="0" y="408027"/>
              </a:moveTo>
              <a:lnTo>
                <a:pt x="52677" y="408027"/>
              </a:lnTo>
              <a:lnTo>
                <a:pt x="52677" y="0"/>
              </a:lnTo>
              <a:lnTo>
                <a:pt x="1053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559E1-A977-2C4B-A51B-05BE89109AEC}">
      <dsp:nvSpPr>
        <dsp:cNvPr id="0" name=""/>
        <dsp:cNvSpPr/>
      </dsp:nvSpPr>
      <dsp:spPr>
        <a:xfrm>
          <a:off x="4837422" y="152312"/>
          <a:ext cx="105354" cy="776253"/>
        </a:xfrm>
        <a:custGeom>
          <a:avLst/>
          <a:gdLst/>
          <a:ahLst/>
          <a:cxnLst/>
          <a:rect l="0" t="0" r="0" b="0"/>
          <a:pathLst>
            <a:path>
              <a:moveTo>
                <a:pt x="0" y="776253"/>
              </a:moveTo>
              <a:lnTo>
                <a:pt x="52677" y="776253"/>
              </a:lnTo>
              <a:lnTo>
                <a:pt x="52677" y="0"/>
              </a:lnTo>
              <a:lnTo>
                <a:pt x="1053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7E2C8-4603-3B4B-901F-5A0F830FFF1E}">
      <dsp:nvSpPr>
        <dsp:cNvPr id="0" name=""/>
        <dsp:cNvSpPr/>
      </dsp:nvSpPr>
      <dsp:spPr>
        <a:xfrm>
          <a:off x="3235638" y="928565"/>
          <a:ext cx="105354" cy="876787"/>
        </a:xfrm>
        <a:custGeom>
          <a:avLst/>
          <a:gdLst/>
          <a:ahLst/>
          <a:cxnLst/>
          <a:rect l="0" t="0" r="0" b="0"/>
          <a:pathLst>
            <a:path>
              <a:moveTo>
                <a:pt x="0" y="876787"/>
              </a:moveTo>
              <a:lnTo>
                <a:pt x="52677" y="876787"/>
              </a:lnTo>
              <a:lnTo>
                <a:pt x="52677" y="0"/>
              </a:lnTo>
              <a:lnTo>
                <a:pt x="1053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15B9B-23B8-4E47-BAC6-EDFE4AEDC33C}">
      <dsp:nvSpPr>
        <dsp:cNvPr id="0" name=""/>
        <dsp:cNvSpPr/>
      </dsp:nvSpPr>
      <dsp:spPr>
        <a:xfrm>
          <a:off x="2334428" y="1554633"/>
          <a:ext cx="901210" cy="501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功能树</a:t>
          </a:r>
        </a:p>
      </dsp:txBody>
      <dsp:txXfrm>
        <a:off x="2334428" y="1554633"/>
        <a:ext cx="901210" cy="501439"/>
      </dsp:txXfrm>
    </dsp:sp>
    <dsp:sp modelId="{BB61350C-E4E7-3142-AE44-9A565F58A30B}">
      <dsp:nvSpPr>
        <dsp:cNvPr id="0" name=""/>
        <dsp:cNvSpPr/>
      </dsp:nvSpPr>
      <dsp:spPr>
        <a:xfrm>
          <a:off x="3340993" y="777376"/>
          <a:ext cx="1496428" cy="3023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kern="1200" dirty="0"/>
            <a:t>数据产出阶段</a:t>
          </a:r>
          <a:endParaRPr lang="zh-CN" altLang="en-US" sz="1600" kern="1200" dirty="0"/>
        </a:p>
      </dsp:txBody>
      <dsp:txXfrm>
        <a:off x="3340993" y="777376"/>
        <a:ext cx="1496428" cy="302378"/>
      </dsp:txXfrm>
    </dsp:sp>
    <dsp:sp modelId="{8C8A5990-3229-F94F-A28C-578BA188EFF2}">
      <dsp:nvSpPr>
        <dsp:cNvPr id="0" name=""/>
        <dsp:cNvSpPr/>
      </dsp:nvSpPr>
      <dsp:spPr>
        <a:xfrm>
          <a:off x="4942777" y="1123"/>
          <a:ext cx="1690213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 dirty="0"/>
            <a:t>PC,</a:t>
          </a:r>
          <a:r>
            <a:rPr kumimoji="1" lang="zh-CN" sz="1600" kern="1200" dirty="0"/>
            <a:t> 无线搜索查询</a:t>
          </a:r>
          <a:endParaRPr lang="zh-CN" sz="1600" kern="1200" dirty="0"/>
        </a:p>
      </dsp:txBody>
      <dsp:txXfrm>
        <a:off x="4942777" y="1123"/>
        <a:ext cx="1690213" cy="302378"/>
      </dsp:txXfrm>
    </dsp:sp>
    <dsp:sp modelId="{B060D2BB-A9D2-084D-B109-65EE0F3B4FA4}">
      <dsp:nvSpPr>
        <dsp:cNvPr id="0" name=""/>
        <dsp:cNvSpPr/>
      </dsp:nvSpPr>
      <dsp:spPr>
        <a:xfrm>
          <a:off x="4942777" y="369348"/>
          <a:ext cx="1224054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数据工单</a:t>
          </a:r>
          <a:endParaRPr lang="zh-CN" sz="1600" kern="1200" dirty="0"/>
        </a:p>
      </dsp:txBody>
      <dsp:txXfrm>
        <a:off x="4942777" y="369348"/>
        <a:ext cx="1224054" cy="302378"/>
      </dsp:txXfrm>
    </dsp:sp>
    <dsp:sp modelId="{106819E6-781C-F44E-B052-F2093ED8D032}">
      <dsp:nvSpPr>
        <dsp:cNvPr id="0" name=""/>
        <dsp:cNvSpPr/>
      </dsp:nvSpPr>
      <dsp:spPr>
        <a:xfrm>
          <a:off x="4942777" y="737573"/>
          <a:ext cx="1242923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/>
            <a:t>sql</a:t>
          </a:r>
          <a:r>
            <a:rPr lang="zh-CN" altLang="en-US" sz="1600" kern="1200" dirty="0"/>
            <a:t>查询</a:t>
          </a:r>
        </a:p>
      </dsp:txBody>
      <dsp:txXfrm>
        <a:off x="4942777" y="737573"/>
        <a:ext cx="1242923" cy="302378"/>
      </dsp:txXfrm>
    </dsp:sp>
    <dsp:sp modelId="{7B640909-344B-1649-A271-69BAEF2DFBEF}">
      <dsp:nvSpPr>
        <dsp:cNvPr id="0" name=""/>
        <dsp:cNvSpPr/>
      </dsp:nvSpPr>
      <dsp:spPr>
        <a:xfrm>
          <a:off x="4942777" y="1105799"/>
          <a:ext cx="1244340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数据图表</a:t>
          </a:r>
        </a:p>
      </dsp:txBody>
      <dsp:txXfrm>
        <a:off x="4942777" y="1105799"/>
        <a:ext cx="1244340" cy="302378"/>
      </dsp:txXfrm>
    </dsp:sp>
    <dsp:sp modelId="{86483BD7-5EC4-0B4E-8264-982AC187F93E}">
      <dsp:nvSpPr>
        <dsp:cNvPr id="0" name=""/>
        <dsp:cNvSpPr/>
      </dsp:nvSpPr>
      <dsp:spPr>
        <a:xfrm>
          <a:off x="4942777" y="1474024"/>
          <a:ext cx="1855778" cy="381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</a:t>
          </a:r>
          <a:r>
            <a:rPr lang="en-US" altLang="zh-CN" sz="1600" kern="1200" dirty="0"/>
            <a:t>pipeline</a:t>
          </a:r>
          <a:r>
            <a:rPr lang="zh-CN" altLang="en-US" sz="1600" kern="1200" dirty="0"/>
            <a:t>分析</a:t>
          </a:r>
        </a:p>
      </dsp:txBody>
      <dsp:txXfrm>
        <a:off x="4942777" y="1474024"/>
        <a:ext cx="1855778" cy="381983"/>
      </dsp:txXfrm>
    </dsp:sp>
    <dsp:sp modelId="{CCEDECD8-0C9B-644C-A49C-79BA1A9AF344}">
      <dsp:nvSpPr>
        <dsp:cNvPr id="0" name=""/>
        <dsp:cNvSpPr/>
      </dsp:nvSpPr>
      <dsp:spPr>
        <a:xfrm>
          <a:off x="3340993" y="2530951"/>
          <a:ext cx="1463968" cy="3023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kern="1200" dirty="0"/>
            <a:t>资产管理阶段</a:t>
          </a:r>
          <a:endParaRPr lang="zh-CN" altLang="en-US" sz="1600" kern="1200" dirty="0"/>
        </a:p>
      </dsp:txBody>
      <dsp:txXfrm>
        <a:off x="3340993" y="2530951"/>
        <a:ext cx="1463968" cy="302378"/>
      </dsp:txXfrm>
    </dsp:sp>
    <dsp:sp modelId="{F681FF4A-A229-8040-8AA8-5FB13CC16D8E}">
      <dsp:nvSpPr>
        <dsp:cNvPr id="0" name=""/>
        <dsp:cNvSpPr/>
      </dsp:nvSpPr>
      <dsp:spPr>
        <a:xfrm>
          <a:off x="4910317" y="1921855"/>
          <a:ext cx="1400366" cy="30237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元数据管理</a:t>
          </a:r>
        </a:p>
      </dsp:txBody>
      <dsp:txXfrm>
        <a:off x="4910317" y="1921855"/>
        <a:ext cx="1400366" cy="302378"/>
      </dsp:txXfrm>
    </dsp:sp>
    <dsp:sp modelId="{772A51DA-591C-C743-A7D8-064D70EA34F9}">
      <dsp:nvSpPr>
        <dsp:cNvPr id="0" name=""/>
        <dsp:cNvSpPr/>
      </dsp:nvSpPr>
      <dsp:spPr>
        <a:xfrm>
          <a:off x="4910317" y="2290080"/>
          <a:ext cx="1364434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指标管理</a:t>
          </a:r>
        </a:p>
      </dsp:txBody>
      <dsp:txXfrm>
        <a:off x="4910317" y="2290080"/>
        <a:ext cx="1364434" cy="302378"/>
      </dsp:txXfrm>
    </dsp:sp>
    <dsp:sp modelId="{2DF6F16E-8C62-9D48-B950-7EAD58A00812}">
      <dsp:nvSpPr>
        <dsp:cNvPr id="0" name=""/>
        <dsp:cNvSpPr/>
      </dsp:nvSpPr>
      <dsp:spPr>
        <a:xfrm>
          <a:off x="4910317" y="2658305"/>
          <a:ext cx="1364434" cy="302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维度管理</a:t>
          </a:r>
        </a:p>
      </dsp:txBody>
      <dsp:txXfrm>
        <a:off x="4910317" y="2658305"/>
        <a:ext cx="1364434" cy="302378"/>
      </dsp:txXfrm>
    </dsp:sp>
    <dsp:sp modelId="{3EED0D4E-1119-6A4E-8215-F7DA2B44E0EB}">
      <dsp:nvSpPr>
        <dsp:cNvPr id="0" name=""/>
        <dsp:cNvSpPr/>
      </dsp:nvSpPr>
      <dsp:spPr>
        <a:xfrm>
          <a:off x="4910317" y="3026531"/>
          <a:ext cx="1668457" cy="41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数据需求管理</a:t>
          </a:r>
        </a:p>
      </dsp:txBody>
      <dsp:txXfrm>
        <a:off x="4910317" y="3026531"/>
        <a:ext cx="1668457" cy="415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AD23-B968-F44B-ACB7-0560808C1378}">
      <dsp:nvSpPr>
        <dsp:cNvPr id="0" name=""/>
        <dsp:cNvSpPr/>
      </dsp:nvSpPr>
      <dsp:spPr>
        <a:xfrm>
          <a:off x="1684208" y="2899758"/>
          <a:ext cx="3364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79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B2167-5151-604C-B96F-E1F62C2B43FE}">
      <dsp:nvSpPr>
        <dsp:cNvPr id="0" name=""/>
        <dsp:cNvSpPr/>
      </dsp:nvSpPr>
      <dsp:spPr>
        <a:xfrm>
          <a:off x="1684208" y="1498615"/>
          <a:ext cx="336479" cy="72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239" y="0"/>
              </a:lnTo>
              <a:lnTo>
                <a:pt x="168239" y="723431"/>
              </a:lnTo>
              <a:lnTo>
                <a:pt x="336479" y="7234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6C4CC-AA1E-6947-AFCE-26AF0218B31C}">
      <dsp:nvSpPr>
        <dsp:cNvPr id="0" name=""/>
        <dsp:cNvSpPr/>
      </dsp:nvSpPr>
      <dsp:spPr>
        <a:xfrm>
          <a:off x="1684208" y="1452895"/>
          <a:ext cx="3364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79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2A8BF-5025-B048-A0B0-F4540DE12BDF}">
      <dsp:nvSpPr>
        <dsp:cNvPr id="0" name=""/>
        <dsp:cNvSpPr/>
      </dsp:nvSpPr>
      <dsp:spPr>
        <a:xfrm>
          <a:off x="1684208" y="775183"/>
          <a:ext cx="336479" cy="723431"/>
        </a:xfrm>
        <a:custGeom>
          <a:avLst/>
          <a:gdLst/>
          <a:ahLst/>
          <a:cxnLst/>
          <a:rect l="0" t="0" r="0" b="0"/>
          <a:pathLst>
            <a:path>
              <a:moveTo>
                <a:pt x="0" y="723431"/>
              </a:moveTo>
              <a:lnTo>
                <a:pt x="168239" y="723431"/>
              </a:lnTo>
              <a:lnTo>
                <a:pt x="168239" y="0"/>
              </a:lnTo>
              <a:lnTo>
                <a:pt x="336479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9F12C-89E1-3E41-B059-869E59746F8E}">
      <dsp:nvSpPr>
        <dsp:cNvPr id="0" name=""/>
        <dsp:cNvSpPr/>
      </dsp:nvSpPr>
      <dsp:spPr>
        <a:xfrm>
          <a:off x="1809" y="1242049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200" kern="1200"/>
            <a:t>短任务</a:t>
          </a:r>
          <a:endParaRPr lang="zh-CN" altLang="en-US" sz="1200" kern="1200"/>
        </a:p>
      </dsp:txBody>
      <dsp:txXfrm>
        <a:off x="1809" y="1242049"/>
        <a:ext cx="1682399" cy="513131"/>
      </dsp:txXfrm>
    </dsp:sp>
    <dsp:sp modelId="{9E5C48E9-4B7D-1D40-A856-212EF13812FC}">
      <dsp:nvSpPr>
        <dsp:cNvPr id="0" name=""/>
        <dsp:cNvSpPr/>
      </dsp:nvSpPr>
      <dsp:spPr>
        <a:xfrm>
          <a:off x="2020687" y="518617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 err="1"/>
            <a:t>clickhouse</a:t>
          </a:r>
          <a:endParaRPr lang="zh-CN" sz="1200" kern="1200" dirty="0"/>
        </a:p>
      </dsp:txBody>
      <dsp:txXfrm>
        <a:off x="2020687" y="518617"/>
        <a:ext cx="1682399" cy="513131"/>
      </dsp:txXfrm>
    </dsp:sp>
    <dsp:sp modelId="{5471E751-D03F-5842-A6B0-ECDDC69314A3}">
      <dsp:nvSpPr>
        <dsp:cNvPr id="0" name=""/>
        <dsp:cNvSpPr/>
      </dsp:nvSpPr>
      <dsp:spPr>
        <a:xfrm>
          <a:off x="2020687" y="1242049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 err="1"/>
            <a:t>mysql</a:t>
          </a:r>
          <a:endParaRPr lang="zh-CN" sz="1200" kern="1200" dirty="0"/>
        </a:p>
      </dsp:txBody>
      <dsp:txXfrm>
        <a:off x="2020687" y="1242049"/>
        <a:ext cx="1682399" cy="513131"/>
      </dsp:txXfrm>
    </dsp:sp>
    <dsp:sp modelId="{98DEBF55-7BEA-CB47-8395-793B8C84A77F}">
      <dsp:nvSpPr>
        <dsp:cNvPr id="0" name=""/>
        <dsp:cNvSpPr/>
      </dsp:nvSpPr>
      <dsp:spPr>
        <a:xfrm>
          <a:off x="2020687" y="1965480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部分</a:t>
          </a:r>
          <a:r>
            <a:rPr kumimoji="1" lang="en-US" sz="1200" kern="1200" dirty="0"/>
            <a:t>spark</a:t>
          </a:r>
          <a:r>
            <a:rPr kumimoji="1" lang="zh-CN" sz="1200" kern="1200" dirty="0"/>
            <a:t> </a:t>
          </a:r>
          <a:r>
            <a:rPr kumimoji="1" lang="en-US" sz="1200" kern="1200" dirty="0" err="1"/>
            <a:t>sql</a:t>
          </a:r>
          <a:endParaRPr lang="zh-CN" sz="1200" kern="1200" dirty="0"/>
        </a:p>
      </dsp:txBody>
      <dsp:txXfrm>
        <a:off x="2020687" y="1965480"/>
        <a:ext cx="1682399" cy="513131"/>
      </dsp:txXfrm>
    </dsp:sp>
    <dsp:sp modelId="{2C8F6D11-914C-644F-8DC6-613888DACF2A}">
      <dsp:nvSpPr>
        <dsp:cNvPr id="0" name=""/>
        <dsp:cNvSpPr/>
      </dsp:nvSpPr>
      <dsp:spPr>
        <a:xfrm>
          <a:off x="1809" y="2688912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200" kern="1200"/>
            <a:t>长任务</a:t>
          </a:r>
          <a:endParaRPr lang="zh-CN" altLang="en-US" sz="1200" kern="1200"/>
        </a:p>
      </dsp:txBody>
      <dsp:txXfrm>
        <a:off x="1809" y="2688912"/>
        <a:ext cx="1682399" cy="513131"/>
      </dsp:txXfrm>
    </dsp:sp>
    <dsp:sp modelId="{64DFD8C3-6990-FE46-9B05-5C181B07CE5D}">
      <dsp:nvSpPr>
        <dsp:cNvPr id="0" name=""/>
        <dsp:cNvSpPr/>
      </dsp:nvSpPr>
      <dsp:spPr>
        <a:xfrm>
          <a:off x="2020687" y="2688912"/>
          <a:ext cx="1682399" cy="513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部分</a:t>
          </a:r>
          <a:r>
            <a:rPr kumimoji="1" lang="en-US" sz="1200" kern="1200" dirty="0"/>
            <a:t>spark</a:t>
          </a:r>
          <a:r>
            <a:rPr kumimoji="1" lang="zh-CN" sz="1200" kern="1200" dirty="0"/>
            <a:t> </a:t>
          </a:r>
          <a:r>
            <a:rPr kumimoji="1" lang="en-US" sz="1200" kern="1200" dirty="0" err="1"/>
            <a:t>sql</a:t>
          </a:r>
          <a:endParaRPr lang="zh-CN" sz="1200" kern="1200" dirty="0"/>
        </a:p>
      </dsp:txBody>
      <dsp:txXfrm>
        <a:off x="2020687" y="2688912"/>
        <a:ext cx="1682399" cy="51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F15C6-4715-1D40-9AEB-5D5529ADA4DB}">
      <dsp:nvSpPr>
        <dsp:cNvPr id="0" name=""/>
        <dsp:cNvSpPr/>
      </dsp:nvSpPr>
      <dsp:spPr>
        <a:xfrm>
          <a:off x="1348925" y="1481555"/>
          <a:ext cx="1703626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元数据</a:t>
          </a:r>
          <a:endParaRPr lang="zh-CN" altLang="en-US" sz="1400" kern="1200" dirty="0"/>
        </a:p>
      </dsp:txBody>
      <dsp:txXfrm>
        <a:off x="1365667" y="1498297"/>
        <a:ext cx="1670142" cy="538129"/>
      </dsp:txXfrm>
    </dsp:sp>
    <dsp:sp modelId="{D53735A1-FFB1-7141-9221-ABE7AA134F23}">
      <dsp:nvSpPr>
        <dsp:cNvPr id="0" name=""/>
        <dsp:cNvSpPr/>
      </dsp:nvSpPr>
      <dsp:spPr>
        <a:xfrm rot="17945813">
          <a:off x="2811012" y="1340468"/>
          <a:ext cx="94037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940371" y="16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257688" y="1333005"/>
        <a:ext cx="47018" cy="47018"/>
      </dsp:txXfrm>
    </dsp:sp>
    <dsp:sp modelId="{4ABFA883-868A-3148-A14F-048969E75D5A}">
      <dsp:nvSpPr>
        <dsp:cNvPr id="0" name=""/>
        <dsp:cNvSpPr/>
      </dsp:nvSpPr>
      <dsp:spPr>
        <a:xfrm>
          <a:off x="3509843" y="659859"/>
          <a:ext cx="2116515" cy="57161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技术元数据</a:t>
          </a:r>
          <a:endParaRPr lang="zh-CN" altLang="en-US" sz="1400" kern="1200" dirty="0"/>
        </a:p>
      </dsp:txBody>
      <dsp:txXfrm>
        <a:off x="3526585" y="676601"/>
        <a:ext cx="2083031" cy="538129"/>
      </dsp:txXfrm>
    </dsp:sp>
    <dsp:sp modelId="{E88C37BF-7EAF-6F4D-8559-3201C4675CBF}">
      <dsp:nvSpPr>
        <dsp:cNvPr id="0" name=""/>
        <dsp:cNvSpPr/>
      </dsp:nvSpPr>
      <dsp:spPr>
        <a:xfrm rot="18104242">
          <a:off x="5442485" y="599690"/>
          <a:ext cx="77587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75878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811027" y="596339"/>
        <a:ext cx="38793" cy="38793"/>
      </dsp:txXfrm>
    </dsp:sp>
    <dsp:sp modelId="{B036F786-6850-164F-B0D5-DAAE5E94B603}">
      <dsp:nvSpPr>
        <dsp:cNvPr id="0" name=""/>
        <dsp:cNvSpPr/>
      </dsp:nvSpPr>
      <dsp:spPr>
        <a:xfrm>
          <a:off x="6034490" y="0"/>
          <a:ext cx="2976451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数据源</a:t>
          </a:r>
          <a:r>
            <a:rPr lang="en-US" altLang="zh-CN" sz="1400" kern="1200" dirty="0"/>
            <a:t>,</a:t>
          </a:r>
          <a:r>
            <a:rPr lang="zh-CN" altLang="en-US" sz="1400" kern="1200" dirty="0"/>
            <a:t> 表类型</a:t>
          </a:r>
        </a:p>
      </dsp:txBody>
      <dsp:txXfrm>
        <a:off x="6051232" y="16742"/>
        <a:ext cx="2942967" cy="538129"/>
      </dsp:txXfrm>
    </dsp:sp>
    <dsp:sp modelId="{823F4A35-877D-074D-BE32-7636E46D3214}">
      <dsp:nvSpPr>
        <dsp:cNvPr id="0" name=""/>
        <dsp:cNvSpPr/>
      </dsp:nvSpPr>
      <dsp:spPr>
        <a:xfrm>
          <a:off x="5626358" y="929620"/>
          <a:ext cx="45729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457291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843571" y="934234"/>
        <a:ext cx="22864" cy="22864"/>
      </dsp:txXfrm>
    </dsp:sp>
    <dsp:sp modelId="{B8521D41-E810-E64B-8550-E9E5A93659D6}">
      <dsp:nvSpPr>
        <dsp:cNvPr id="0" name=""/>
        <dsp:cNvSpPr/>
      </dsp:nvSpPr>
      <dsp:spPr>
        <a:xfrm>
          <a:off x="6083649" y="659859"/>
          <a:ext cx="1143227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表结构</a:t>
          </a:r>
        </a:p>
      </dsp:txBody>
      <dsp:txXfrm>
        <a:off x="6100391" y="676601"/>
        <a:ext cx="1109743" cy="538129"/>
      </dsp:txXfrm>
    </dsp:sp>
    <dsp:sp modelId="{50CBD34D-94CD-6447-AD4F-2232FD9DC74C}">
      <dsp:nvSpPr>
        <dsp:cNvPr id="0" name=""/>
        <dsp:cNvSpPr/>
      </dsp:nvSpPr>
      <dsp:spPr>
        <a:xfrm rot="3310531">
          <a:off x="5454619" y="1258298"/>
          <a:ext cx="80076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800769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834984" y="1254325"/>
        <a:ext cx="40038" cy="40038"/>
      </dsp:txXfrm>
    </dsp:sp>
    <dsp:sp modelId="{4F46566B-0797-D949-9BA7-EE1034524958}">
      <dsp:nvSpPr>
        <dsp:cNvPr id="0" name=""/>
        <dsp:cNvSpPr/>
      </dsp:nvSpPr>
      <dsp:spPr>
        <a:xfrm>
          <a:off x="6083649" y="1317216"/>
          <a:ext cx="3043513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数据的文件的路径</a:t>
          </a:r>
          <a:r>
            <a:rPr lang="en-US" altLang="zh-CN" sz="1400" kern="1200" dirty="0"/>
            <a:t>,</a:t>
          </a:r>
          <a:r>
            <a:rPr lang="zh-CN" altLang="en-US" sz="1400" kern="1200" dirty="0"/>
            <a:t> 压缩格式</a:t>
          </a:r>
        </a:p>
      </dsp:txBody>
      <dsp:txXfrm>
        <a:off x="6100391" y="1333958"/>
        <a:ext cx="3010029" cy="538129"/>
      </dsp:txXfrm>
    </dsp:sp>
    <dsp:sp modelId="{F144C983-4098-444C-B3DD-1423DBBE737E}">
      <dsp:nvSpPr>
        <dsp:cNvPr id="0" name=""/>
        <dsp:cNvSpPr/>
      </dsp:nvSpPr>
      <dsp:spPr>
        <a:xfrm rot="3654187">
          <a:off x="2811012" y="2162163"/>
          <a:ext cx="94037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940371" y="16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257688" y="2154700"/>
        <a:ext cx="47018" cy="47018"/>
      </dsp:txXfrm>
    </dsp:sp>
    <dsp:sp modelId="{FC9B1932-DD2A-B044-B2B8-1D797D778E6D}">
      <dsp:nvSpPr>
        <dsp:cNvPr id="0" name=""/>
        <dsp:cNvSpPr/>
      </dsp:nvSpPr>
      <dsp:spPr>
        <a:xfrm>
          <a:off x="3509843" y="2303250"/>
          <a:ext cx="2109610" cy="57161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业务元数据</a:t>
          </a:r>
          <a:endParaRPr lang="zh-CN" altLang="en-US" sz="1400" kern="1200" dirty="0"/>
        </a:p>
      </dsp:txBody>
      <dsp:txXfrm>
        <a:off x="3526585" y="2319992"/>
        <a:ext cx="2076126" cy="538129"/>
      </dsp:txXfrm>
    </dsp:sp>
    <dsp:sp modelId="{353D06BD-4335-2142-AD3E-F805EAA0B018}">
      <dsp:nvSpPr>
        <dsp:cNvPr id="0" name=""/>
        <dsp:cNvSpPr/>
      </dsp:nvSpPr>
      <dsp:spPr>
        <a:xfrm rot="19457599">
          <a:off x="5566521" y="2408671"/>
          <a:ext cx="56315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63155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834020" y="2410639"/>
        <a:ext cx="28157" cy="28157"/>
      </dsp:txXfrm>
    </dsp:sp>
    <dsp:sp modelId="{04122421-6A94-3243-8B99-729B2BCD6633}">
      <dsp:nvSpPr>
        <dsp:cNvPr id="0" name=""/>
        <dsp:cNvSpPr/>
      </dsp:nvSpPr>
      <dsp:spPr>
        <a:xfrm>
          <a:off x="6076744" y="1974572"/>
          <a:ext cx="2249529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归属的业务</a:t>
          </a:r>
        </a:p>
      </dsp:txBody>
      <dsp:txXfrm>
        <a:off x="6093486" y="1991314"/>
        <a:ext cx="2216045" cy="538129"/>
      </dsp:txXfrm>
    </dsp:sp>
    <dsp:sp modelId="{D8BB3755-ECE9-0347-A6B9-73E4F280F120}">
      <dsp:nvSpPr>
        <dsp:cNvPr id="0" name=""/>
        <dsp:cNvSpPr/>
      </dsp:nvSpPr>
      <dsp:spPr>
        <a:xfrm rot="2142401">
          <a:off x="5566521" y="2737349"/>
          <a:ext cx="56315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63155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834020" y="2739317"/>
        <a:ext cx="28157" cy="28157"/>
      </dsp:txXfrm>
    </dsp:sp>
    <dsp:sp modelId="{7BA47395-31AB-874B-99D8-0D8A0B6A5FF7}">
      <dsp:nvSpPr>
        <dsp:cNvPr id="0" name=""/>
        <dsp:cNvSpPr/>
      </dsp:nvSpPr>
      <dsp:spPr>
        <a:xfrm>
          <a:off x="6076744" y="2631928"/>
          <a:ext cx="2305204" cy="57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表之间的血缘关系</a:t>
          </a:r>
        </a:p>
      </dsp:txBody>
      <dsp:txXfrm>
        <a:off x="6093486" y="2648670"/>
        <a:ext cx="2271720" cy="5381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14770-737C-6E44-9855-CCD93F380302}">
      <dsp:nvSpPr>
        <dsp:cNvPr id="0" name=""/>
        <dsp:cNvSpPr/>
      </dsp:nvSpPr>
      <dsp:spPr>
        <a:xfrm>
          <a:off x="7619025" y="4164505"/>
          <a:ext cx="295008" cy="562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04" y="0"/>
              </a:lnTo>
              <a:lnTo>
                <a:pt x="147504" y="562135"/>
              </a:lnTo>
              <a:lnTo>
                <a:pt x="295008" y="562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50659" y="4429702"/>
        <a:ext cx="31742" cy="31742"/>
      </dsp:txXfrm>
    </dsp:sp>
    <dsp:sp modelId="{E7F740C4-8FAD-8541-8BEC-33040054B84E}">
      <dsp:nvSpPr>
        <dsp:cNvPr id="0" name=""/>
        <dsp:cNvSpPr/>
      </dsp:nvSpPr>
      <dsp:spPr>
        <a:xfrm>
          <a:off x="7619025" y="4118785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59154" y="4157130"/>
        <a:ext cx="14750" cy="14750"/>
      </dsp:txXfrm>
    </dsp:sp>
    <dsp:sp modelId="{12C486C9-1A98-C64F-8EEA-250BEE924EA2}">
      <dsp:nvSpPr>
        <dsp:cNvPr id="0" name=""/>
        <dsp:cNvSpPr/>
      </dsp:nvSpPr>
      <dsp:spPr>
        <a:xfrm>
          <a:off x="7619025" y="3602370"/>
          <a:ext cx="295008" cy="562135"/>
        </a:xfrm>
        <a:custGeom>
          <a:avLst/>
          <a:gdLst/>
          <a:ahLst/>
          <a:cxnLst/>
          <a:rect l="0" t="0" r="0" b="0"/>
          <a:pathLst>
            <a:path>
              <a:moveTo>
                <a:pt x="0" y="562135"/>
              </a:moveTo>
              <a:lnTo>
                <a:pt x="147504" y="562135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50659" y="3867567"/>
        <a:ext cx="31742" cy="31742"/>
      </dsp:txXfrm>
    </dsp:sp>
    <dsp:sp modelId="{275A5252-DCDC-D745-8372-EF5463492982}">
      <dsp:nvSpPr>
        <dsp:cNvPr id="0" name=""/>
        <dsp:cNvSpPr/>
      </dsp:nvSpPr>
      <dsp:spPr>
        <a:xfrm>
          <a:off x="4564565" y="3321302"/>
          <a:ext cx="295008" cy="84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04" y="0"/>
              </a:lnTo>
              <a:lnTo>
                <a:pt x="147504" y="843202"/>
              </a:lnTo>
              <a:lnTo>
                <a:pt x="295008" y="843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9737" y="3720571"/>
        <a:ext cx="44666" cy="44666"/>
      </dsp:txXfrm>
    </dsp:sp>
    <dsp:sp modelId="{949E4218-536C-4347-92B8-E19C3129E5A5}">
      <dsp:nvSpPr>
        <dsp:cNvPr id="0" name=""/>
        <dsp:cNvSpPr/>
      </dsp:nvSpPr>
      <dsp:spPr>
        <a:xfrm>
          <a:off x="6334617" y="2478100"/>
          <a:ext cx="295008" cy="562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04" y="0"/>
              </a:lnTo>
              <a:lnTo>
                <a:pt x="147504" y="562135"/>
              </a:lnTo>
              <a:lnTo>
                <a:pt x="295008" y="562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66250" y="2743296"/>
        <a:ext cx="31742" cy="31742"/>
      </dsp:txXfrm>
    </dsp:sp>
    <dsp:sp modelId="{CAC703AB-3559-1F4B-9A07-FB05F8D10AB3}">
      <dsp:nvSpPr>
        <dsp:cNvPr id="0" name=""/>
        <dsp:cNvSpPr/>
      </dsp:nvSpPr>
      <dsp:spPr>
        <a:xfrm>
          <a:off x="6334617" y="2432380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74746" y="2470724"/>
        <a:ext cx="14750" cy="14750"/>
      </dsp:txXfrm>
    </dsp:sp>
    <dsp:sp modelId="{42A4A33D-3957-124B-9A25-93F35710F283}">
      <dsp:nvSpPr>
        <dsp:cNvPr id="0" name=""/>
        <dsp:cNvSpPr/>
      </dsp:nvSpPr>
      <dsp:spPr>
        <a:xfrm>
          <a:off x="6334617" y="1915964"/>
          <a:ext cx="295008" cy="562135"/>
        </a:xfrm>
        <a:custGeom>
          <a:avLst/>
          <a:gdLst/>
          <a:ahLst/>
          <a:cxnLst/>
          <a:rect l="0" t="0" r="0" b="0"/>
          <a:pathLst>
            <a:path>
              <a:moveTo>
                <a:pt x="0" y="562135"/>
              </a:moveTo>
              <a:lnTo>
                <a:pt x="147504" y="562135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66250" y="2181161"/>
        <a:ext cx="31742" cy="31742"/>
      </dsp:txXfrm>
    </dsp:sp>
    <dsp:sp modelId="{9EC60961-8436-D14F-A5D1-EAF728C31DCC}">
      <dsp:nvSpPr>
        <dsp:cNvPr id="0" name=""/>
        <dsp:cNvSpPr/>
      </dsp:nvSpPr>
      <dsp:spPr>
        <a:xfrm>
          <a:off x="4564565" y="2478100"/>
          <a:ext cx="295008" cy="843202"/>
        </a:xfrm>
        <a:custGeom>
          <a:avLst/>
          <a:gdLst/>
          <a:ahLst/>
          <a:cxnLst/>
          <a:rect l="0" t="0" r="0" b="0"/>
          <a:pathLst>
            <a:path>
              <a:moveTo>
                <a:pt x="0" y="843202"/>
              </a:moveTo>
              <a:lnTo>
                <a:pt x="147504" y="843202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9737" y="2877368"/>
        <a:ext cx="44666" cy="44666"/>
      </dsp:txXfrm>
    </dsp:sp>
    <dsp:sp modelId="{D1DAFFD2-801D-B441-A4D9-67BB53035482}">
      <dsp:nvSpPr>
        <dsp:cNvPr id="0" name=""/>
        <dsp:cNvSpPr/>
      </dsp:nvSpPr>
      <dsp:spPr>
        <a:xfrm>
          <a:off x="2473190" y="3275582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3319" y="3313927"/>
        <a:ext cx="14750" cy="14750"/>
      </dsp:txXfrm>
    </dsp:sp>
    <dsp:sp modelId="{5052042E-7708-AF41-93E0-D22A471B45AB}">
      <dsp:nvSpPr>
        <dsp:cNvPr id="0" name=""/>
        <dsp:cNvSpPr/>
      </dsp:nvSpPr>
      <dsp:spPr>
        <a:xfrm>
          <a:off x="703139" y="1775430"/>
          <a:ext cx="295008" cy="154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04" y="0"/>
              </a:lnTo>
              <a:lnTo>
                <a:pt x="147504" y="1545872"/>
              </a:lnTo>
              <a:lnTo>
                <a:pt x="295008" y="154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11299" y="2509022"/>
        <a:ext cx="78688" cy="78688"/>
      </dsp:txXfrm>
    </dsp:sp>
    <dsp:sp modelId="{390E9A28-2850-0842-AF82-3A4FB9E0EF03}">
      <dsp:nvSpPr>
        <dsp:cNvPr id="0" name=""/>
        <dsp:cNvSpPr/>
      </dsp:nvSpPr>
      <dsp:spPr>
        <a:xfrm>
          <a:off x="7846860" y="1308109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86990" y="1346454"/>
        <a:ext cx="14750" cy="14750"/>
      </dsp:txXfrm>
    </dsp:sp>
    <dsp:sp modelId="{9B647896-7633-5B46-B9AE-9A37A4824A80}">
      <dsp:nvSpPr>
        <dsp:cNvPr id="0" name=""/>
        <dsp:cNvSpPr/>
      </dsp:nvSpPr>
      <dsp:spPr>
        <a:xfrm>
          <a:off x="2473190" y="1308109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3319" y="1346454"/>
        <a:ext cx="14750" cy="14750"/>
      </dsp:txXfrm>
    </dsp:sp>
    <dsp:sp modelId="{AF6AF3CA-B27C-3A4F-94A5-734677242E7E}">
      <dsp:nvSpPr>
        <dsp:cNvPr id="0" name=""/>
        <dsp:cNvSpPr/>
      </dsp:nvSpPr>
      <dsp:spPr>
        <a:xfrm>
          <a:off x="703139" y="1353829"/>
          <a:ext cx="295008" cy="421601"/>
        </a:xfrm>
        <a:custGeom>
          <a:avLst/>
          <a:gdLst/>
          <a:ahLst/>
          <a:cxnLst/>
          <a:rect l="0" t="0" r="0" b="0"/>
          <a:pathLst>
            <a:path>
              <a:moveTo>
                <a:pt x="0" y="421601"/>
              </a:moveTo>
              <a:lnTo>
                <a:pt x="147504" y="421601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7779" y="1551766"/>
        <a:ext cx="25728" cy="25728"/>
      </dsp:txXfrm>
    </dsp:sp>
    <dsp:sp modelId="{DCBE9BF6-F3D0-3048-A2F9-01448480E3DC}">
      <dsp:nvSpPr>
        <dsp:cNvPr id="0" name=""/>
        <dsp:cNvSpPr/>
      </dsp:nvSpPr>
      <dsp:spPr>
        <a:xfrm>
          <a:off x="4243242" y="745974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83371" y="784318"/>
        <a:ext cx="14750" cy="14750"/>
      </dsp:txXfrm>
    </dsp:sp>
    <dsp:sp modelId="{D5419531-15F2-0D45-896A-F991FEFB27C5}">
      <dsp:nvSpPr>
        <dsp:cNvPr id="0" name=""/>
        <dsp:cNvSpPr/>
      </dsp:nvSpPr>
      <dsp:spPr>
        <a:xfrm>
          <a:off x="2473190" y="745974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3319" y="784318"/>
        <a:ext cx="14750" cy="14750"/>
      </dsp:txXfrm>
    </dsp:sp>
    <dsp:sp modelId="{B8A5638D-0B4D-3248-907D-2BA35F194EE9}">
      <dsp:nvSpPr>
        <dsp:cNvPr id="0" name=""/>
        <dsp:cNvSpPr/>
      </dsp:nvSpPr>
      <dsp:spPr>
        <a:xfrm>
          <a:off x="703139" y="791694"/>
          <a:ext cx="295008" cy="983736"/>
        </a:xfrm>
        <a:custGeom>
          <a:avLst/>
          <a:gdLst/>
          <a:ahLst/>
          <a:cxnLst/>
          <a:rect l="0" t="0" r="0" b="0"/>
          <a:pathLst>
            <a:path>
              <a:moveTo>
                <a:pt x="0" y="983736"/>
              </a:moveTo>
              <a:lnTo>
                <a:pt x="147504" y="983736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24967" y="1257887"/>
        <a:ext cx="51350" cy="51350"/>
      </dsp:txXfrm>
    </dsp:sp>
    <dsp:sp modelId="{4246C247-DE0E-C346-8AEB-E19C3F7C2EFE}">
      <dsp:nvSpPr>
        <dsp:cNvPr id="0" name=""/>
        <dsp:cNvSpPr/>
      </dsp:nvSpPr>
      <dsp:spPr>
        <a:xfrm>
          <a:off x="5069871" y="183838"/>
          <a:ext cx="207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732" y="45720"/>
              </a:lnTo>
              <a:lnTo>
                <a:pt x="103732" y="55447"/>
              </a:lnTo>
              <a:lnTo>
                <a:pt x="207464" y="55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8411" y="224366"/>
        <a:ext cx="10384" cy="10384"/>
      </dsp:txXfrm>
    </dsp:sp>
    <dsp:sp modelId="{5C5A8174-FB09-B843-8183-A1B4FDAE9061}">
      <dsp:nvSpPr>
        <dsp:cNvPr id="0" name=""/>
        <dsp:cNvSpPr/>
      </dsp:nvSpPr>
      <dsp:spPr>
        <a:xfrm>
          <a:off x="2473190" y="183838"/>
          <a:ext cx="2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0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3319" y="222183"/>
        <a:ext cx="14750" cy="14750"/>
      </dsp:txXfrm>
    </dsp:sp>
    <dsp:sp modelId="{C13D5314-669F-5A47-A799-5FFD73282740}">
      <dsp:nvSpPr>
        <dsp:cNvPr id="0" name=""/>
        <dsp:cNvSpPr/>
      </dsp:nvSpPr>
      <dsp:spPr>
        <a:xfrm>
          <a:off x="703139" y="229558"/>
          <a:ext cx="295008" cy="1545872"/>
        </a:xfrm>
        <a:custGeom>
          <a:avLst/>
          <a:gdLst/>
          <a:ahLst/>
          <a:cxnLst/>
          <a:rect l="0" t="0" r="0" b="0"/>
          <a:pathLst>
            <a:path>
              <a:moveTo>
                <a:pt x="0" y="1545872"/>
              </a:moveTo>
              <a:lnTo>
                <a:pt x="147504" y="1545872"/>
              </a:lnTo>
              <a:lnTo>
                <a:pt x="147504" y="0"/>
              </a:lnTo>
              <a:lnTo>
                <a:pt x="2950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11299" y="963150"/>
        <a:ext cx="78688" cy="78688"/>
      </dsp:txXfrm>
    </dsp:sp>
    <dsp:sp modelId="{C259F948-87AE-8D42-9AEF-3111A06D9940}">
      <dsp:nvSpPr>
        <dsp:cNvPr id="0" name=""/>
        <dsp:cNvSpPr/>
      </dsp:nvSpPr>
      <dsp:spPr>
        <a:xfrm rot="16200000">
          <a:off x="-705157" y="1550576"/>
          <a:ext cx="2366885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/>
            <a:t>指标定义拆解</a:t>
          </a:r>
          <a:endParaRPr lang="zh-CN" altLang="en-US" sz="2000" kern="1200" dirty="0"/>
        </a:p>
      </dsp:txBody>
      <dsp:txXfrm>
        <a:off x="-705157" y="1550576"/>
        <a:ext cx="2366885" cy="449708"/>
      </dsp:txXfrm>
    </dsp:sp>
    <dsp:sp modelId="{F573AFB1-BEF8-E044-9F3D-83F89C038790}">
      <dsp:nvSpPr>
        <dsp:cNvPr id="0" name=""/>
        <dsp:cNvSpPr/>
      </dsp:nvSpPr>
      <dsp:spPr>
        <a:xfrm>
          <a:off x="998147" y="4704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维度</a:t>
          </a:r>
          <a:endParaRPr lang="zh-CN" altLang="en-US" sz="1400" kern="1200" dirty="0"/>
        </a:p>
      </dsp:txBody>
      <dsp:txXfrm>
        <a:off x="998147" y="4704"/>
        <a:ext cx="1475043" cy="449708"/>
      </dsp:txXfrm>
    </dsp:sp>
    <dsp:sp modelId="{14AC8C67-07BC-084B-8C97-482E1D5A4B41}">
      <dsp:nvSpPr>
        <dsp:cNvPr id="0" name=""/>
        <dsp:cNvSpPr/>
      </dsp:nvSpPr>
      <dsp:spPr>
        <a:xfrm>
          <a:off x="2768199" y="4704"/>
          <a:ext cx="2301671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200" kern="1200" dirty="0"/>
            <a:t>观察分析各种指标的角度</a:t>
          </a:r>
          <a:endParaRPr lang="zh-CN" altLang="en-US" sz="1200" kern="1200" dirty="0"/>
        </a:p>
      </dsp:txBody>
      <dsp:txXfrm>
        <a:off x="2768199" y="4704"/>
        <a:ext cx="2301671" cy="449708"/>
      </dsp:txXfrm>
    </dsp:sp>
    <dsp:sp modelId="{91546808-6021-6542-967F-4F3535843C6F}">
      <dsp:nvSpPr>
        <dsp:cNvPr id="0" name=""/>
        <dsp:cNvSpPr/>
      </dsp:nvSpPr>
      <dsp:spPr>
        <a:xfrm>
          <a:off x="5277336" y="14431"/>
          <a:ext cx="4614126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100" kern="1200" dirty="0">
              <a:solidFill>
                <a:schemeClr val="tx1"/>
              </a:solidFill>
            </a:rPr>
            <a:t>如渠道维度</a:t>
          </a:r>
          <a:r>
            <a:rPr kumimoji="1" lang="en-US" sz="1100" kern="1200" dirty="0">
              <a:solidFill>
                <a:schemeClr val="tx1"/>
              </a:solidFill>
            </a:rPr>
            <a:t>,</a:t>
          </a:r>
          <a:r>
            <a:rPr kumimoji="1" lang="zh-CN" sz="1100" kern="1200" dirty="0">
              <a:solidFill>
                <a:schemeClr val="tx1"/>
              </a:solidFill>
            </a:rPr>
            <a:t> 对应的维度表</a:t>
          </a:r>
          <a:r>
            <a:rPr kumimoji="1" lang="en-US" sz="1100" kern="1200" dirty="0" err="1">
              <a:solidFill>
                <a:schemeClr val="tx1"/>
              </a:solidFill>
            </a:rPr>
            <a:t>dim_pid_da</a:t>
          </a:r>
          <a:r>
            <a:rPr kumimoji="1" lang="zh-CN" sz="1100" kern="1200" dirty="0">
              <a:solidFill>
                <a:schemeClr val="tx1"/>
              </a:solidFill>
            </a:rPr>
            <a:t>包括一级渠道</a:t>
          </a:r>
          <a:r>
            <a:rPr kumimoji="1" lang="en-US" sz="1100" kern="1200" dirty="0">
              <a:solidFill>
                <a:schemeClr val="tx1"/>
              </a:solidFill>
            </a:rPr>
            <a:t>,</a:t>
          </a:r>
          <a:r>
            <a:rPr kumimoji="1" lang="zh-CN" sz="1100" kern="1200" dirty="0">
              <a:solidFill>
                <a:schemeClr val="tx1"/>
              </a:solidFill>
            </a:rPr>
            <a:t> 二级渠道</a:t>
          </a:r>
          <a:r>
            <a:rPr kumimoji="1" lang="en-US" sz="1100" kern="1200" dirty="0">
              <a:solidFill>
                <a:schemeClr val="tx1"/>
              </a:solidFill>
            </a:rPr>
            <a:t>,</a:t>
          </a:r>
          <a:r>
            <a:rPr kumimoji="1" lang="zh-CN" sz="1100" kern="1200" dirty="0">
              <a:solidFill>
                <a:schemeClr val="tx1"/>
              </a:solidFill>
            </a:rPr>
            <a:t> </a:t>
          </a:r>
          <a:r>
            <a:rPr kumimoji="1" lang="en-US" sz="1100" kern="1200" dirty="0" err="1">
              <a:solidFill>
                <a:schemeClr val="tx1"/>
              </a:solidFill>
            </a:rPr>
            <a:t>pid</a:t>
          </a:r>
          <a:r>
            <a:rPr kumimoji="1" lang="zh-CN" sz="1100" kern="1200" dirty="0">
              <a:solidFill>
                <a:schemeClr val="tx1"/>
              </a:solidFill>
            </a:rPr>
            <a:t>等字段</a:t>
          </a:r>
          <a:endParaRPr lang="zh-CN" sz="1100" kern="1200" dirty="0">
            <a:solidFill>
              <a:schemeClr val="tx1"/>
            </a:solidFill>
          </a:endParaRPr>
        </a:p>
      </dsp:txBody>
      <dsp:txXfrm>
        <a:off x="5277336" y="14431"/>
        <a:ext cx="4614126" cy="449708"/>
      </dsp:txXfrm>
    </dsp:sp>
    <dsp:sp modelId="{592DE50E-E4FE-A049-81DC-B2C442E83AEF}">
      <dsp:nvSpPr>
        <dsp:cNvPr id="0" name=""/>
        <dsp:cNvSpPr/>
      </dsp:nvSpPr>
      <dsp:spPr>
        <a:xfrm>
          <a:off x="998147" y="566839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修饰词</a:t>
          </a:r>
          <a:endParaRPr lang="zh-CN" altLang="en-US" sz="1400" kern="1200" dirty="0"/>
        </a:p>
      </dsp:txBody>
      <dsp:txXfrm>
        <a:off x="998147" y="566839"/>
        <a:ext cx="1475043" cy="449708"/>
      </dsp:txXfrm>
    </dsp:sp>
    <dsp:sp modelId="{108E9B91-562B-F840-BA82-AEA115F0C27C}">
      <dsp:nvSpPr>
        <dsp:cNvPr id="0" name=""/>
        <dsp:cNvSpPr/>
      </dsp:nvSpPr>
      <dsp:spPr>
        <a:xfrm>
          <a:off x="2768199" y="566839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200" kern="1200" dirty="0"/>
            <a:t>维度下的一个值</a:t>
          </a:r>
          <a:endParaRPr lang="zh-CN" altLang="en-US" sz="1200" kern="1200" dirty="0"/>
        </a:p>
      </dsp:txBody>
      <dsp:txXfrm>
        <a:off x="2768199" y="566839"/>
        <a:ext cx="1475043" cy="449708"/>
      </dsp:txXfrm>
    </dsp:sp>
    <dsp:sp modelId="{24720258-30A9-FD41-82E4-9ADAC1D585F8}">
      <dsp:nvSpPr>
        <dsp:cNvPr id="0" name=""/>
        <dsp:cNvSpPr/>
      </dsp:nvSpPr>
      <dsp:spPr>
        <a:xfrm>
          <a:off x="4538250" y="566839"/>
          <a:ext cx="4340373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如一级渠道维度下的一个值</a:t>
          </a:r>
          <a:r>
            <a:rPr kumimoji="1" lang="en-US" sz="1200" kern="1200" dirty="0">
              <a:solidFill>
                <a:schemeClr val="tx1"/>
              </a:solidFill>
            </a:rPr>
            <a:t>”</a:t>
          </a:r>
          <a:r>
            <a:rPr kumimoji="1" lang="zh-CN" sz="1200" kern="1200" dirty="0">
              <a:solidFill>
                <a:schemeClr val="tx1"/>
              </a:solidFill>
            </a:rPr>
            <a:t>搜狗外购（付费）</a:t>
          </a:r>
          <a:r>
            <a:rPr kumimoji="1" lang="en-US" sz="1200" kern="1200" dirty="0">
              <a:solidFill>
                <a:schemeClr val="tx1"/>
              </a:solidFill>
            </a:rPr>
            <a:t>”</a:t>
          </a:r>
          <a:r>
            <a:rPr kumimoji="1" lang="zh-CN" sz="1200" kern="1200" dirty="0">
              <a:solidFill>
                <a:schemeClr val="tx1"/>
              </a:solidFill>
            </a:rPr>
            <a:t>就是修饰词</a:t>
          </a:r>
          <a:endParaRPr lang="zh-CN" sz="1200" kern="1200" dirty="0">
            <a:solidFill>
              <a:schemeClr val="tx1"/>
            </a:solidFill>
          </a:endParaRPr>
        </a:p>
      </dsp:txBody>
      <dsp:txXfrm>
        <a:off x="4538250" y="566839"/>
        <a:ext cx="4340373" cy="449708"/>
      </dsp:txXfrm>
    </dsp:sp>
    <dsp:sp modelId="{EBE264BD-84E6-B74D-B01D-DD63F8BF1B8B}">
      <dsp:nvSpPr>
        <dsp:cNvPr id="0" name=""/>
        <dsp:cNvSpPr/>
      </dsp:nvSpPr>
      <dsp:spPr>
        <a:xfrm>
          <a:off x="998147" y="1128975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400" kern="1200" dirty="0"/>
            <a:t>原子指标</a:t>
          </a:r>
          <a:r>
            <a:rPr kumimoji="1" lang="en-US" sz="1400" kern="1200" dirty="0"/>
            <a:t>(</a:t>
          </a:r>
          <a:r>
            <a:rPr kumimoji="1" lang="zh-CN" sz="1400" kern="1200" dirty="0"/>
            <a:t>词</a:t>
          </a:r>
          <a:r>
            <a:rPr kumimoji="1" lang="en-US" sz="1400" kern="1200" dirty="0"/>
            <a:t>)</a:t>
          </a:r>
          <a:endParaRPr lang="zh-CN" sz="1400" kern="1200" dirty="0"/>
        </a:p>
      </dsp:txBody>
      <dsp:txXfrm>
        <a:off x="998147" y="1128975"/>
        <a:ext cx="1475043" cy="449708"/>
      </dsp:txXfrm>
    </dsp:sp>
    <dsp:sp modelId="{000DF49E-31D0-7640-AC43-04A8F705B508}">
      <dsp:nvSpPr>
        <dsp:cNvPr id="0" name=""/>
        <dsp:cNvSpPr/>
      </dsp:nvSpPr>
      <dsp:spPr>
        <a:xfrm>
          <a:off x="2768199" y="1128975"/>
          <a:ext cx="5078661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一种度量</a:t>
          </a:r>
          <a:r>
            <a:rPr kumimoji="1" lang="en-US" sz="1200" kern="1200" dirty="0"/>
            <a:t>,</a:t>
          </a:r>
          <a:r>
            <a:rPr kumimoji="1" lang="zh-CN" sz="1200" kern="1200" dirty="0"/>
            <a:t> 一个具有明确业务含义的名词</a:t>
          </a:r>
          <a:r>
            <a:rPr kumimoji="1" lang="en-US" sz="1200" kern="1200" dirty="0"/>
            <a:t>.</a:t>
          </a:r>
          <a:r>
            <a:rPr kumimoji="1" lang="zh-CN" sz="1200" kern="1200" dirty="0"/>
            <a:t> 是业务域下不可再分的指标</a:t>
          </a:r>
          <a:endParaRPr lang="zh-CN" altLang="en-US" sz="1200" kern="1200" dirty="0"/>
        </a:p>
      </dsp:txBody>
      <dsp:txXfrm>
        <a:off x="2768199" y="1128975"/>
        <a:ext cx="5078661" cy="449708"/>
      </dsp:txXfrm>
    </dsp:sp>
    <dsp:sp modelId="{44117315-0283-7E46-A8D8-3EF0A151B985}">
      <dsp:nvSpPr>
        <dsp:cNvPr id="0" name=""/>
        <dsp:cNvSpPr/>
      </dsp:nvSpPr>
      <dsp:spPr>
        <a:xfrm>
          <a:off x="8141869" y="1128975"/>
          <a:ext cx="2195837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如</a:t>
          </a:r>
          <a:r>
            <a:rPr kumimoji="1" lang="en-US" sz="1200" kern="1200" dirty="0">
              <a:solidFill>
                <a:schemeClr val="tx1"/>
              </a:solidFill>
            </a:rPr>
            <a:t>pv1,</a:t>
          </a:r>
          <a:r>
            <a:rPr kumimoji="1" lang="zh-CN" sz="1200" kern="1200" dirty="0">
              <a:solidFill>
                <a:schemeClr val="tx1"/>
              </a:solidFill>
            </a:rPr>
            <a:t> 表示清洗后的首页</a:t>
          </a:r>
          <a:r>
            <a:rPr kumimoji="1" lang="en-US" sz="1200" kern="1200" dirty="0">
              <a:solidFill>
                <a:schemeClr val="tx1"/>
              </a:solidFill>
            </a:rPr>
            <a:t>PV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8141869" y="1128975"/>
        <a:ext cx="2195837" cy="449708"/>
      </dsp:txXfrm>
    </dsp:sp>
    <dsp:sp modelId="{79AB617A-FCD3-5748-A522-D7736FA02F57}">
      <dsp:nvSpPr>
        <dsp:cNvPr id="0" name=""/>
        <dsp:cNvSpPr/>
      </dsp:nvSpPr>
      <dsp:spPr>
        <a:xfrm>
          <a:off x="998147" y="3096448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计算指标</a:t>
          </a:r>
          <a:endParaRPr lang="zh-CN" altLang="en-US" sz="1400" kern="1200" dirty="0"/>
        </a:p>
      </dsp:txBody>
      <dsp:txXfrm>
        <a:off x="998147" y="3096448"/>
        <a:ext cx="1475043" cy="449708"/>
      </dsp:txXfrm>
    </dsp:sp>
    <dsp:sp modelId="{8E91CF36-82E7-0B42-90E6-0B293100F735}">
      <dsp:nvSpPr>
        <dsp:cNvPr id="0" name=""/>
        <dsp:cNvSpPr/>
      </dsp:nvSpPr>
      <dsp:spPr>
        <a:xfrm>
          <a:off x="2768199" y="3096448"/>
          <a:ext cx="1796366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业务方真正关心的指标</a:t>
          </a:r>
          <a:endParaRPr lang="zh-CN" altLang="en-US" sz="1200" kern="1200" dirty="0"/>
        </a:p>
      </dsp:txBody>
      <dsp:txXfrm>
        <a:off x="2768199" y="3096448"/>
        <a:ext cx="1796366" cy="449708"/>
      </dsp:txXfrm>
    </dsp:sp>
    <dsp:sp modelId="{E1EF14B9-AC19-A04F-8EBA-123EA8A19528}">
      <dsp:nvSpPr>
        <dsp:cNvPr id="0" name=""/>
        <dsp:cNvSpPr/>
      </dsp:nvSpPr>
      <dsp:spPr>
        <a:xfrm>
          <a:off x="4859574" y="2253245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200" kern="1200" dirty="0"/>
            <a:t>计算</a:t>
          </a:r>
          <a:r>
            <a:rPr kumimoji="1" lang="zh-CN" sz="1200" kern="1200" dirty="0"/>
            <a:t>指标拆分</a:t>
          </a:r>
          <a:endParaRPr lang="zh-CN" sz="1200" kern="1200" dirty="0"/>
        </a:p>
      </dsp:txBody>
      <dsp:txXfrm>
        <a:off x="4859574" y="2253245"/>
        <a:ext cx="1475043" cy="449708"/>
      </dsp:txXfrm>
    </dsp:sp>
    <dsp:sp modelId="{68FD907C-941D-CA40-86DA-CD94016BE0DB}">
      <dsp:nvSpPr>
        <dsp:cNvPr id="0" name=""/>
        <dsp:cNvSpPr/>
      </dsp:nvSpPr>
      <dsp:spPr>
        <a:xfrm>
          <a:off x="6629625" y="1691110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维度</a:t>
          </a:r>
          <a:endParaRPr lang="zh-CN" sz="1200" kern="1200" dirty="0"/>
        </a:p>
      </dsp:txBody>
      <dsp:txXfrm>
        <a:off x="6629625" y="1691110"/>
        <a:ext cx="1475043" cy="449708"/>
      </dsp:txXfrm>
    </dsp:sp>
    <dsp:sp modelId="{4EFA624D-E716-1C43-9538-8362BC67D4C1}">
      <dsp:nvSpPr>
        <dsp:cNvPr id="0" name=""/>
        <dsp:cNvSpPr/>
      </dsp:nvSpPr>
      <dsp:spPr>
        <a:xfrm>
          <a:off x="6629625" y="2253245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原子指标</a:t>
          </a:r>
          <a:endParaRPr lang="zh-CN" sz="1200" kern="1200" dirty="0"/>
        </a:p>
      </dsp:txBody>
      <dsp:txXfrm>
        <a:off x="6629625" y="2253245"/>
        <a:ext cx="1475043" cy="449708"/>
      </dsp:txXfrm>
    </dsp:sp>
    <dsp:sp modelId="{9297BA15-96FA-6C44-AE1C-54B537F68C73}">
      <dsp:nvSpPr>
        <dsp:cNvPr id="0" name=""/>
        <dsp:cNvSpPr/>
      </dsp:nvSpPr>
      <dsp:spPr>
        <a:xfrm>
          <a:off x="6629625" y="2815381"/>
          <a:ext cx="1475043" cy="449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/>
            <a:t>修饰词</a:t>
          </a:r>
          <a:endParaRPr lang="zh-CN" sz="1200" kern="1200" dirty="0"/>
        </a:p>
      </dsp:txBody>
      <dsp:txXfrm>
        <a:off x="6629625" y="2815381"/>
        <a:ext cx="1475043" cy="449708"/>
      </dsp:txXfrm>
    </dsp:sp>
    <dsp:sp modelId="{7F958634-D794-9145-AEEC-519E4C32579A}">
      <dsp:nvSpPr>
        <dsp:cNvPr id="0" name=""/>
        <dsp:cNvSpPr/>
      </dsp:nvSpPr>
      <dsp:spPr>
        <a:xfrm>
          <a:off x="4859574" y="3939651"/>
          <a:ext cx="2759451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比如</a:t>
          </a:r>
          <a:r>
            <a:rPr kumimoji="1" lang="en-US" sz="1200" kern="1200" dirty="0">
              <a:solidFill>
                <a:schemeClr val="tx1"/>
              </a:solidFill>
            </a:rPr>
            <a:t>:</a:t>
          </a:r>
          <a:r>
            <a:rPr kumimoji="1" lang="zh-CN" sz="1200" kern="1200" dirty="0">
              <a:solidFill>
                <a:schemeClr val="tx1"/>
              </a:solidFill>
            </a:rPr>
            <a:t> </a:t>
          </a:r>
          <a:r>
            <a:rPr kumimoji="1" lang="en-US" sz="1200" kern="1200" dirty="0">
              <a:solidFill>
                <a:schemeClr val="tx1"/>
              </a:solidFill>
            </a:rPr>
            <a:t>pc</a:t>
          </a:r>
          <a:r>
            <a:rPr kumimoji="1" lang="zh-CN" sz="1200" kern="1200" dirty="0">
              <a:solidFill>
                <a:schemeClr val="tx1"/>
              </a:solidFill>
            </a:rPr>
            <a:t>搜索</a:t>
          </a:r>
          <a:r>
            <a:rPr kumimoji="1" lang="en-US" sz="1200" kern="1200" dirty="0">
              <a:solidFill>
                <a:schemeClr val="tx1"/>
              </a:solidFill>
            </a:rPr>
            <a:t>-</a:t>
          </a:r>
          <a:r>
            <a:rPr kumimoji="1" lang="zh-CN" sz="1200" kern="1200" dirty="0">
              <a:solidFill>
                <a:schemeClr val="tx1"/>
              </a:solidFill>
            </a:rPr>
            <a:t>搜狗渠道下</a:t>
          </a:r>
          <a:r>
            <a:rPr kumimoji="1" lang="en-US" sz="1200" kern="1200" dirty="0">
              <a:solidFill>
                <a:schemeClr val="tx1"/>
              </a:solidFill>
            </a:rPr>
            <a:t>,</a:t>
          </a:r>
          <a:r>
            <a:rPr kumimoji="1" lang="zh-CN" sz="1200" kern="1200" dirty="0">
              <a:solidFill>
                <a:schemeClr val="tx1"/>
              </a:solidFill>
            </a:rPr>
            <a:t> 当天的消耗 </a:t>
          </a:r>
          <a:endParaRPr lang="zh-CN" sz="1200" kern="1200" dirty="0">
            <a:solidFill>
              <a:schemeClr val="tx1"/>
            </a:solidFill>
          </a:endParaRPr>
        </a:p>
      </dsp:txBody>
      <dsp:txXfrm>
        <a:off x="4859574" y="3939651"/>
        <a:ext cx="2759451" cy="449708"/>
      </dsp:txXfrm>
    </dsp:sp>
    <dsp:sp modelId="{7BC1ABF9-6F07-D647-98EF-53BF4B8A6B62}">
      <dsp:nvSpPr>
        <dsp:cNvPr id="0" name=""/>
        <dsp:cNvSpPr/>
      </dsp:nvSpPr>
      <dsp:spPr>
        <a:xfrm>
          <a:off x="7914034" y="3377516"/>
          <a:ext cx="1654290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维度</a:t>
          </a:r>
          <a:r>
            <a:rPr kumimoji="1" lang="en-US" sz="1200" kern="1200" dirty="0">
              <a:solidFill>
                <a:schemeClr val="tx1"/>
              </a:solidFill>
            </a:rPr>
            <a:t>:</a:t>
          </a:r>
          <a:r>
            <a:rPr kumimoji="1" lang="zh-CN" sz="1200" kern="1200" dirty="0">
              <a:solidFill>
                <a:schemeClr val="tx1"/>
              </a:solidFill>
            </a:rPr>
            <a:t> 渠道 </a:t>
          </a:r>
          <a:r>
            <a:rPr kumimoji="1" lang="en-US" sz="1200" kern="1200" dirty="0">
              <a:solidFill>
                <a:schemeClr val="tx1"/>
              </a:solidFill>
            </a:rPr>
            <a:t>(</a:t>
          </a:r>
          <a:r>
            <a:rPr kumimoji="1" lang="zh-CN" sz="1200" kern="1200" dirty="0">
              <a:solidFill>
                <a:schemeClr val="tx1"/>
              </a:solidFill>
            </a:rPr>
            <a:t>一级渠道</a:t>
          </a:r>
          <a:r>
            <a:rPr kumimoji="1" lang="en-US" sz="1200" kern="1200" dirty="0">
              <a:solidFill>
                <a:schemeClr val="tx1"/>
              </a:solidFill>
            </a:rPr>
            <a:t>)</a:t>
          </a:r>
          <a:r>
            <a:rPr kumimoji="1" lang="zh-CN" sz="1200" kern="1200" dirty="0">
              <a:solidFill>
                <a:schemeClr val="tx1"/>
              </a:solidFill>
            </a:rPr>
            <a:t> </a:t>
          </a:r>
          <a:endParaRPr lang="zh-CN" sz="1200" kern="1200" dirty="0">
            <a:solidFill>
              <a:schemeClr val="tx1"/>
            </a:solidFill>
          </a:endParaRPr>
        </a:p>
      </dsp:txBody>
      <dsp:txXfrm>
        <a:off x="7914034" y="3377516"/>
        <a:ext cx="1654290" cy="449708"/>
      </dsp:txXfrm>
    </dsp:sp>
    <dsp:sp modelId="{C78DEAF6-955E-8C4D-910B-04D6A85AA73C}">
      <dsp:nvSpPr>
        <dsp:cNvPr id="0" name=""/>
        <dsp:cNvSpPr/>
      </dsp:nvSpPr>
      <dsp:spPr>
        <a:xfrm>
          <a:off x="7914034" y="3939651"/>
          <a:ext cx="1650145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修饰词</a:t>
          </a:r>
          <a:r>
            <a:rPr kumimoji="1" lang="en-US" sz="1200" kern="1200" dirty="0">
              <a:solidFill>
                <a:schemeClr val="tx1"/>
              </a:solidFill>
            </a:rPr>
            <a:t>:</a:t>
          </a:r>
          <a:r>
            <a:rPr kumimoji="1" lang="zh-CN" sz="1200" kern="1200" dirty="0">
              <a:solidFill>
                <a:schemeClr val="tx1"/>
              </a:solidFill>
            </a:rPr>
            <a:t> </a:t>
          </a:r>
          <a:r>
            <a:rPr kumimoji="1" lang="en-US" sz="1200" kern="1200" dirty="0">
              <a:solidFill>
                <a:schemeClr val="tx1"/>
              </a:solidFill>
            </a:rPr>
            <a:t>pc</a:t>
          </a:r>
          <a:r>
            <a:rPr kumimoji="1" lang="zh-CN" sz="1200" kern="1200" dirty="0">
              <a:solidFill>
                <a:schemeClr val="tx1"/>
              </a:solidFill>
            </a:rPr>
            <a:t>搜索</a:t>
          </a:r>
          <a:r>
            <a:rPr kumimoji="1" lang="en-US" sz="1200" kern="1200" dirty="0">
              <a:solidFill>
                <a:schemeClr val="tx1"/>
              </a:solidFill>
            </a:rPr>
            <a:t>-</a:t>
          </a:r>
          <a:r>
            <a:rPr kumimoji="1" lang="zh-CN" sz="1200" kern="1200" dirty="0">
              <a:solidFill>
                <a:schemeClr val="tx1"/>
              </a:solidFill>
            </a:rPr>
            <a:t>搜狗</a:t>
          </a:r>
          <a:endParaRPr lang="zh-CN" sz="1200" kern="1200" dirty="0">
            <a:solidFill>
              <a:schemeClr val="tx1"/>
            </a:solidFill>
          </a:endParaRPr>
        </a:p>
      </dsp:txBody>
      <dsp:txXfrm>
        <a:off x="7914034" y="3939651"/>
        <a:ext cx="1650145" cy="449708"/>
      </dsp:txXfrm>
    </dsp:sp>
    <dsp:sp modelId="{C56B11B5-93F5-7445-A5B8-66C54414332F}">
      <dsp:nvSpPr>
        <dsp:cNvPr id="0" name=""/>
        <dsp:cNvSpPr/>
      </dsp:nvSpPr>
      <dsp:spPr>
        <a:xfrm>
          <a:off x="7914034" y="4501787"/>
          <a:ext cx="1299955" cy="44970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200" kern="1200" dirty="0">
              <a:solidFill>
                <a:schemeClr val="tx1"/>
              </a:solidFill>
            </a:rPr>
            <a:t>原子指标</a:t>
          </a:r>
          <a:r>
            <a:rPr kumimoji="1" lang="en-US" sz="1200" kern="1200" dirty="0">
              <a:solidFill>
                <a:schemeClr val="tx1"/>
              </a:solidFill>
            </a:rPr>
            <a:t>:</a:t>
          </a:r>
          <a:r>
            <a:rPr kumimoji="1" lang="zh-CN" sz="1200" kern="1200" dirty="0">
              <a:solidFill>
                <a:schemeClr val="tx1"/>
              </a:solidFill>
            </a:rPr>
            <a:t> 消耗</a:t>
          </a:r>
          <a:endParaRPr lang="zh-CN" sz="1200" kern="1200" dirty="0">
            <a:solidFill>
              <a:schemeClr val="tx1"/>
            </a:solidFill>
          </a:endParaRPr>
        </a:p>
      </dsp:txBody>
      <dsp:txXfrm>
        <a:off x="7914034" y="4501787"/>
        <a:ext cx="1299955" cy="449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2C3D-84D1-C745-830A-55E9FE830BBF}">
      <dsp:nvSpPr>
        <dsp:cNvPr id="0" name=""/>
        <dsp:cNvSpPr/>
      </dsp:nvSpPr>
      <dsp:spPr>
        <a:xfrm rot="5400000">
          <a:off x="4480205" y="-1938764"/>
          <a:ext cx="432618" cy="4420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kern="1200" dirty="0"/>
            <a:t>对应维度表</a:t>
          </a:r>
          <a:endParaRPr lang="zh-CN" altLang="en-US" sz="1600" kern="1200" dirty="0"/>
        </a:p>
      </dsp:txBody>
      <dsp:txXfrm rot="-5400000">
        <a:off x="2486391" y="76169"/>
        <a:ext cx="4399129" cy="390380"/>
      </dsp:txXfrm>
    </dsp:sp>
    <dsp:sp modelId="{E03F9AFB-6766-1A4A-82B4-BE80B8C73FF7}">
      <dsp:nvSpPr>
        <dsp:cNvPr id="0" name=""/>
        <dsp:cNvSpPr/>
      </dsp:nvSpPr>
      <dsp:spPr>
        <a:xfrm>
          <a:off x="0" y="973"/>
          <a:ext cx="2486390" cy="54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维度</a:t>
          </a:r>
          <a:endParaRPr lang="zh-CN" altLang="en-US" sz="2000" kern="1200" dirty="0"/>
        </a:p>
      </dsp:txBody>
      <dsp:txXfrm>
        <a:off x="26398" y="27371"/>
        <a:ext cx="2433594" cy="487977"/>
      </dsp:txXfrm>
    </dsp:sp>
    <dsp:sp modelId="{8D4FD328-43B6-0E4B-933D-7A6D4631B220}">
      <dsp:nvSpPr>
        <dsp:cNvPr id="0" name=""/>
        <dsp:cNvSpPr/>
      </dsp:nvSpPr>
      <dsp:spPr>
        <a:xfrm rot="5400000">
          <a:off x="4480205" y="-1370952"/>
          <a:ext cx="432618" cy="4420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kern="1200" dirty="0"/>
            <a:t>对应事实表</a:t>
          </a:r>
          <a:endParaRPr lang="zh-CN" altLang="en-US" sz="1600" kern="1200" dirty="0"/>
        </a:p>
      </dsp:txBody>
      <dsp:txXfrm rot="-5400000">
        <a:off x="2486391" y="643981"/>
        <a:ext cx="4399129" cy="390380"/>
      </dsp:txXfrm>
    </dsp:sp>
    <dsp:sp modelId="{EB377E3D-EC9D-BF41-87BE-05FD7FF35BE2}">
      <dsp:nvSpPr>
        <dsp:cNvPr id="0" name=""/>
        <dsp:cNvSpPr/>
      </dsp:nvSpPr>
      <dsp:spPr>
        <a:xfrm>
          <a:off x="0" y="568785"/>
          <a:ext cx="2486390" cy="54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原子指标</a:t>
          </a:r>
          <a:endParaRPr lang="zh-CN" altLang="en-US" sz="2000" kern="1200" dirty="0"/>
        </a:p>
      </dsp:txBody>
      <dsp:txXfrm>
        <a:off x="26398" y="595183"/>
        <a:ext cx="2433594" cy="487977"/>
      </dsp:txXfrm>
    </dsp:sp>
    <dsp:sp modelId="{39381BDB-79E4-7246-B311-3A8C10CDC02C}">
      <dsp:nvSpPr>
        <dsp:cNvPr id="0" name=""/>
        <dsp:cNvSpPr/>
      </dsp:nvSpPr>
      <dsp:spPr>
        <a:xfrm rot="5400000">
          <a:off x="4010709" y="-390150"/>
          <a:ext cx="1362437" cy="44159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 dirty="0"/>
            <a:t>原子指标</a:t>
          </a:r>
          <a:r>
            <a:rPr kumimoji="1" lang="zh-CN" altLang="en-US" sz="1600" kern="1200" dirty="0"/>
            <a:t>      </a:t>
          </a:r>
          <a:r>
            <a:rPr kumimoji="1" lang="en-US" altLang="zh-CN" sz="1600" kern="1200" dirty="0"/>
            <a:t>(</a:t>
          </a:r>
          <a:r>
            <a:rPr kumimoji="1" lang="zh-CN" altLang="en-US" sz="1600" kern="1200" dirty="0"/>
            <a:t>事实表</a:t>
          </a:r>
          <a:r>
            <a:rPr kumimoji="1" lang="en-US" altLang="zh-CN" sz="1600" kern="1200" dirty="0"/>
            <a:t>)</a:t>
          </a:r>
          <a:r>
            <a:rPr kumimoji="1" lang="zh-CN" altLang="en-US" sz="1600" kern="1200" dirty="0"/>
            <a:t> 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 dirty="0"/>
            <a:t>维度</a:t>
          </a:r>
          <a:r>
            <a:rPr kumimoji="1" lang="zh-CN" altLang="en-US" sz="1600" kern="1200" dirty="0"/>
            <a:t>             </a:t>
          </a:r>
          <a:r>
            <a:rPr kumimoji="1" lang="en-US" altLang="zh-CN" sz="1600" kern="1200" dirty="0"/>
            <a:t>(</a:t>
          </a:r>
          <a:r>
            <a:rPr kumimoji="1" lang="zh-CN" altLang="en-US" sz="1600" kern="1200" dirty="0"/>
            <a:t>维度表</a:t>
          </a:r>
          <a:r>
            <a:rPr kumimoji="1" lang="en-US" altLang="zh-CN" sz="1600" kern="1200" dirty="0"/>
            <a:t>)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 dirty="0"/>
            <a:t>修饰词</a:t>
          </a:r>
          <a:r>
            <a:rPr kumimoji="1" lang="zh-CN" altLang="en-US" sz="1600" kern="1200" dirty="0"/>
            <a:t>         </a:t>
          </a:r>
          <a:r>
            <a:rPr kumimoji="1" lang="en-US" altLang="zh-CN" sz="1600" kern="1200" dirty="0"/>
            <a:t>(</a:t>
          </a:r>
          <a:r>
            <a:rPr kumimoji="1" lang="zh-CN" sz="1600" kern="1200" dirty="0"/>
            <a:t>维度取值</a:t>
          </a:r>
          <a:r>
            <a:rPr kumimoji="1" lang="en-US" altLang="zh-CN" sz="1600" kern="1200" dirty="0"/>
            <a:t>)</a:t>
          </a:r>
          <a:endParaRPr lang="zh-CN" sz="1600" kern="1200" dirty="0"/>
        </a:p>
      </dsp:txBody>
      <dsp:txXfrm rot="-5400000">
        <a:off x="2483962" y="1203106"/>
        <a:ext cx="4349423" cy="1229419"/>
      </dsp:txXfrm>
    </dsp:sp>
    <dsp:sp modelId="{7457E0B6-FAB0-6848-A515-87DB5C103196}">
      <dsp:nvSpPr>
        <dsp:cNvPr id="0" name=""/>
        <dsp:cNvSpPr/>
      </dsp:nvSpPr>
      <dsp:spPr>
        <a:xfrm>
          <a:off x="0" y="1547429"/>
          <a:ext cx="2483961" cy="54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/>
            <a:t>计算指标</a:t>
          </a:r>
          <a:endParaRPr lang="zh-CN" altLang="en-US" sz="2000" kern="1200" dirty="0"/>
        </a:p>
      </dsp:txBody>
      <dsp:txXfrm>
        <a:off x="26398" y="1573827"/>
        <a:ext cx="2431165" cy="487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C1EF8-DF8C-F544-988A-2EDAD923A57D}">
      <dsp:nvSpPr>
        <dsp:cNvPr id="0" name=""/>
        <dsp:cNvSpPr/>
      </dsp:nvSpPr>
      <dsp:spPr>
        <a:xfrm>
          <a:off x="4801110" y="1124669"/>
          <a:ext cx="4016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ACDDC-3215-A84E-80FB-AEB9A78BB4D9}">
      <dsp:nvSpPr>
        <dsp:cNvPr id="0" name=""/>
        <dsp:cNvSpPr/>
      </dsp:nvSpPr>
      <dsp:spPr>
        <a:xfrm>
          <a:off x="2391480" y="738664"/>
          <a:ext cx="401604" cy="43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802" y="0"/>
              </a:lnTo>
              <a:lnTo>
                <a:pt x="200802" y="431725"/>
              </a:lnTo>
              <a:lnTo>
                <a:pt x="401604" y="431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1F0E-3064-BC42-9611-459F6A3B3EF9}">
      <dsp:nvSpPr>
        <dsp:cNvPr id="0" name=""/>
        <dsp:cNvSpPr/>
      </dsp:nvSpPr>
      <dsp:spPr>
        <a:xfrm>
          <a:off x="4801110" y="261218"/>
          <a:ext cx="4016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6F336-3E84-8943-8130-C2020AA60E60}">
      <dsp:nvSpPr>
        <dsp:cNvPr id="0" name=""/>
        <dsp:cNvSpPr/>
      </dsp:nvSpPr>
      <dsp:spPr>
        <a:xfrm>
          <a:off x="2391480" y="306938"/>
          <a:ext cx="401604" cy="431725"/>
        </a:xfrm>
        <a:custGeom>
          <a:avLst/>
          <a:gdLst/>
          <a:ahLst/>
          <a:cxnLst/>
          <a:rect l="0" t="0" r="0" b="0"/>
          <a:pathLst>
            <a:path>
              <a:moveTo>
                <a:pt x="0" y="431725"/>
              </a:moveTo>
              <a:lnTo>
                <a:pt x="200802" y="431725"/>
              </a:lnTo>
              <a:lnTo>
                <a:pt x="200802" y="0"/>
              </a:lnTo>
              <a:lnTo>
                <a:pt x="4016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9008C-FA18-9949-AB25-6940193303A1}">
      <dsp:nvSpPr>
        <dsp:cNvPr id="0" name=""/>
        <dsp:cNvSpPr/>
      </dsp:nvSpPr>
      <dsp:spPr>
        <a:xfrm>
          <a:off x="383456" y="432440"/>
          <a:ext cx="2008024" cy="61244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基于角色的</a:t>
          </a:r>
          <a:endParaRPr kumimoji="1"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权限系统</a:t>
          </a:r>
          <a:endParaRPr lang="zh-CN" altLang="en-US" sz="1400" kern="1200" dirty="0"/>
        </a:p>
      </dsp:txBody>
      <dsp:txXfrm>
        <a:off x="383456" y="432440"/>
        <a:ext cx="2008024" cy="612447"/>
      </dsp:txXfrm>
    </dsp:sp>
    <dsp:sp modelId="{6599099B-788E-8D42-B487-08478A106EC2}">
      <dsp:nvSpPr>
        <dsp:cNvPr id="0" name=""/>
        <dsp:cNvSpPr/>
      </dsp:nvSpPr>
      <dsp:spPr>
        <a:xfrm>
          <a:off x="2793085" y="714"/>
          <a:ext cx="2008024" cy="61244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页面元素的控制</a:t>
          </a:r>
          <a:endParaRPr lang="zh-CN" altLang="en-US" sz="1400" kern="1200" dirty="0"/>
        </a:p>
      </dsp:txBody>
      <dsp:txXfrm>
        <a:off x="2793085" y="714"/>
        <a:ext cx="2008024" cy="612447"/>
      </dsp:txXfrm>
    </dsp:sp>
    <dsp:sp modelId="{B7BFB8B8-4532-8742-B503-0268F9CA6D0D}">
      <dsp:nvSpPr>
        <dsp:cNvPr id="0" name=""/>
        <dsp:cNvSpPr/>
      </dsp:nvSpPr>
      <dsp:spPr>
        <a:xfrm>
          <a:off x="5202715" y="714"/>
          <a:ext cx="4824961" cy="61244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400" kern="1200" dirty="0">
              <a:solidFill>
                <a:schemeClr val="tx1"/>
              </a:solidFill>
            </a:rPr>
            <a:t>隐藏或显示页面元素</a:t>
          </a:r>
          <a:r>
            <a:rPr kumimoji="1" lang="en-US" sz="1400" kern="1200" dirty="0">
              <a:solidFill>
                <a:schemeClr val="tx1"/>
              </a:solidFill>
            </a:rPr>
            <a:t>,</a:t>
          </a:r>
          <a:r>
            <a:rPr kumimoji="1" lang="zh-CN" sz="1400" kern="1200" dirty="0">
              <a:solidFill>
                <a:schemeClr val="tx1"/>
              </a:solidFill>
            </a:rPr>
            <a:t> 来控制不同用户在平台上的操作权限 </a:t>
          </a:r>
          <a:endParaRPr lang="zh-CN" sz="1400" kern="1200" dirty="0">
            <a:solidFill>
              <a:schemeClr val="tx1"/>
            </a:solidFill>
          </a:endParaRPr>
        </a:p>
      </dsp:txBody>
      <dsp:txXfrm>
        <a:off x="5202715" y="714"/>
        <a:ext cx="4824961" cy="612447"/>
      </dsp:txXfrm>
    </dsp:sp>
    <dsp:sp modelId="{D38F1451-B41D-EE41-8116-D2B2042B79AF}">
      <dsp:nvSpPr>
        <dsp:cNvPr id="0" name=""/>
        <dsp:cNvSpPr/>
      </dsp:nvSpPr>
      <dsp:spPr>
        <a:xfrm>
          <a:off x="2793085" y="864165"/>
          <a:ext cx="2008024" cy="61244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dirty="0"/>
            <a:t>后端接口的请求权限</a:t>
          </a:r>
          <a:endParaRPr lang="zh-CN" altLang="en-US" sz="1400" kern="1200" dirty="0"/>
        </a:p>
      </dsp:txBody>
      <dsp:txXfrm>
        <a:off x="2793085" y="864165"/>
        <a:ext cx="2008024" cy="612447"/>
      </dsp:txXfrm>
    </dsp:sp>
    <dsp:sp modelId="{19F2982C-055A-D549-9750-7B1A70C4086D}">
      <dsp:nvSpPr>
        <dsp:cNvPr id="0" name=""/>
        <dsp:cNvSpPr/>
      </dsp:nvSpPr>
      <dsp:spPr>
        <a:xfrm>
          <a:off x="5202715" y="864165"/>
          <a:ext cx="5218253" cy="61244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400" kern="1200" dirty="0">
              <a:solidFill>
                <a:schemeClr val="tx1"/>
              </a:solidFill>
            </a:rPr>
            <a:t>接口权限是为了防止用户通过手动构造 </a:t>
          </a:r>
          <a:r>
            <a:rPr kumimoji="1" lang="en-US" sz="1400" kern="1200" dirty="0">
              <a:solidFill>
                <a:schemeClr val="tx1"/>
              </a:solidFill>
            </a:rPr>
            <a:t>http</a:t>
          </a:r>
          <a:r>
            <a:rPr kumimoji="1" lang="zh-CN" sz="1400" kern="1200" dirty="0">
              <a:solidFill>
                <a:schemeClr val="tx1"/>
              </a:solidFill>
            </a:rPr>
            <a:t> 请求的方法越权操作</a:t>
          </a:r>
          <a:endParaRPr lang="zh-CN" sz="1400" kern="1200" dirty="0">
            <a:solidFill>
              <a:schemeClr val="tx1"/>
            </a:solidFill>
          </a:endParaRPr>
        </a:p>
      </dsp:txBody>
      <dsp:txXfrm>
        <a:off x="5202715" y="864165"/>
        <a:ext cx="5218253" cy="6124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93FD-F3DF-E14B-B37E-C841B9800E7F}">
      <dsp:nvSpPr>
        <dsp:cNvPr id="0" name=""/>
        <dsp:cNvSpPr/>
      </dsp:nvSpPr>
      <dsp:spPr>
        <a:xfrm>
          <a:off x="1124375" y="0"/>
          <a:ext cx="2764201" cy="35143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988D-17CB-5545-A2C2-133463C523D2}">
      <dsp:nvSpPr>
        <dsp:cNvPr id="0" name=""/>
        <dsp:cNvSpPr/>
      </dsp:nvSpPr>
      <dsp:spPr>
        <a:xfrm>
          <a:off x="2506476" y="351781"/>
          <a:ext cx="2284347" cy="6246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RPT</a:t>
          </a:r>
          <a:r>
            <a:rPr kumimoji="1" lang="zh-CN" sz="1200" kern="1200" dirty="0"/>
            <a:t> </a:t>
          </a:r>
          <a:r>
            <a:rPr kumimoji="1" lang="en-US" sz="1200" kern="1200" dirty="0"/>
            <a:t>:</a:t>
          </a:r>
          <a:r>
            <a:rPr kumimoji="1" lang="zh-CN" sz="1200" kern="1200" dirty="0"/>
            <a:t> 展示</a:t>
          </a:r>
          <a:r>
            <a:rPr kumimoji="1" lang="zh-CN" altLang="en-US" sz="1200" kern="1200" dirty="0"/>
            <a:t>层</a:t>
          </a:r>
          <a:endParaRPr lang="zh-CN" sz="1200" kern="1200" dirty="0"/>
        </a:p>
      </dsp:txBody>
      <dsp:txXfrm>
        <a:off x="2536968" y="382273"/>
        <a:ext cx="2223363" cy="563642"/>
      </dsp:txXfrm>
    </dsp:sp>
    <dsp:sp modelId="{3100930E-5821-A947-92E8-5FB01E215A04}">
      <dsp:nvSpPr>
        <dsp:cNvPr id="0" name=""/>
        <dsp:cNvSpPr/>
      </dsp:nvSpPr>
      <dsp:spPr>
        <a:xfrm>
          <a:off x="2506476" y="1054485"/>
          <a:ext cx="2284347" cy="6246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DWS</a:t>
          </a:r>
          <a:r>
            <a:rPr kumimoji="1" lang="zh-CN" sz="1200" kern="1200" dirty="0"/>
            <a:t> </a:t>
          </a:r>
          <a:r>
            <a:rPr kumimoji="1" lang="en-US" sz="1200" kern="1200" dirty="0"/>
            <a:t>(data</a:t>
          </a:r>
          <a:r>
            <a:rPr kumimoji="1" lang="zh-CN" sz="1200" kern="1200" dirty="0"/>
            <a:t> </a:t>
          </a:r>
          <a:r>
            <a:rPr kumimoji="1" lang="en-US" sz="1200" kern="1200" dirty="0"/>
            <a:t>warehouse</a:t>
          </a:r>
          <a:r>
            <a:rPr kumimoji="1" lang="zh-CN" sz="1200" kern="1200" dirty="0"/>
            <a:t> </a:t>
          </a:r>
          <a:r>
            <a:rPr kumimoji="1" lang="en-US" sz="1200" kern="1200" dirty="0"/>
            <a:t>service)</a:t>
          </a:r>
          <a:r>
            <a:rPr kumimoji="1" lang="zh-CN" sz="1200" kern="1200" dirty="0"/>
            <a:t> </a:t>
          </a:r>
          <a:r>
            <a:rPr kumimoji="1" lang="en-US" sz="1200" kern="1200" dirty="0"/>
            <a:t>:</a:t>
          </a:r>
          <a:r>
            <a:rPr kumimoji="1" lang="zh-CN" sz="1200" kern="1200" dirty="0"/>
            <a:t> 数据服务层</a:t>
          </a:r>
          <a:endParaRPr lang="zh-CN" sz="1200" kern="1200" dirty="0"/>
        </a:p>
      </dsp:txBody>
      <dsp:txXfrm>
        <a:off x="2536968" y="1084977"/>
        <a:ext cx="2223363" cy="563642"/>
      </dsp:txXfrm>
    </dsp:sp>
    <dsp:sp modelId="{F9E4B130-7BE1-4A42-9FA8-10CFE19D3EB7}">
      <dsp:nvSpPr>
        <dsp:cNvPr id="0" name=""/>
        <dsp:cNvSpPr/>
      </dsp:nvSpPr>
      <dsp:spPr>
        <a:xfrm>
          <a:off x="2506476" y="1757190"/>
          <a:ext cx="2284347" cy="6246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DWD(data</a:t>
          </a:r>
          <a:r>
            <a:rPr kumimoji="1" lang="zh-CN" sz="1200" kern="1200" dirty="0"/>
            <a:t> </a:t>
          </a:r>
          <a:r>
            <a:rPr kumimoji="1" lang="en-US" sz="1200" kern="1200" dirty="0"/>
            <a:t>warehouse</a:t>
          </a:r>
          <a:r>
            <a:rPr kumimoji="1" lang="zh-CN" sz="1200" kern="1200" dirty="0"/>
            <a:t> </a:t>
          </a:r>
          <a:r>
            <a:rPr kumimoji="1" lang="en-US" sz="1200" kern="1200" dirty="0"/>
            <a:t>details)</a:t>
          </a:r>
          <a:r>
            <a:rPr kumimoji="1" lang="zh-CN" sz="1200" kern="1200" dirty="0"/>
            <a:t> </a:t>
          </a:r>
          <a:r>
            <a:rPr kumimoji="1" lang="en-US" sz="1200" kern="1200" dirty="0"/>
            <a:t>:</a:t>
          </a:r>
          <a:r>
            <a:rPr kumimoji="1" lang="zh-CN" sz="1200" kern="1200" dirty="0"/>
            <a:t>  数据细节层</a:t>
          </a:r>
          <a:r>
            <a:rPr kumimoji="1" lang="en-US" sz="1200" kern="1200" dirty="0"/>
            <a:t>,</a:t>
          </a:r>
          <a:r>
            <a:rPr kumimoji="1" lang="zh-CN" sz="1200" kern="1200" dirty="0"/>
            <a:t> 数据清洗规范化</a:t>
          </a:r>
          <a:endParaRPr lang="zh-CN" sz="1200" kern="1200" dirty="0"/>
        </a:p>
      </dsp:txBody>
      <dsp:txXfrm>
        <a:off x="2536968" y="1787682"/>
        <a:ext cx="2223363" cy="563642"/>
      </dsp:txXfrm>
    </dsp:sp>
    <dsp:sp modelId="{5C56AA4D-23EF-3542-A189-5B84BA823826}">
      <dsp:nvSpPr>
        <dsp:cNvPr id="0" name=""/>
        <dsp:cNvSpPr/>
      </dsp:nvSpPr>
      <dsp:spPr>
        <a:xfrm>
          <a:off x="2506476" y="2459895"/>
          <a:ext cx="2284347" cy="6246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/>
            <a:t>ODS</a:t>
          </a:r>
          <a:r>
            <a:rPr kumimoji="1" lang="zh-CN" sz="1200" kern="1200"/>
            <a:t>  </a:t>
          </a:r>
          <a:r>
            <a:rPr kumimoji="1" lang="en-US" sz="1200" kern="1200"/>
            <a:t>(operation</a:t>
          </a:r>
          <a:r>
            <a:rPr kumimoji="1" lang="zh-CN" sz="1200" kern="1200"/>
            <a:t> </a:t>
          </a:r>
          <a:r>
            <a:rPr kumimoji="1" lang="en-US" sz="1200" kern="1200"/>
            <a:t>data</a:t>
          </a:r>
          <a:r>
            <a:rPr kumimoji="1" lang="zh-CN" sz="1200" kern="1200"/>
            <a:t> </a:t>
          </a:r>
          <a:r>
            <a:rPr kumimoji="1" lang="en-US" sz="1200" kern="1200"/>
            <a:t>store)</a:t>
          </a:r>
          <a:r>
            <a:rPr kumimoji="1" lang="zh-CN" sz="1200" kern="1200"/>
            <a:t> </a:t>
          </a:r>
          <a:r>
            <a:rPr kumimoji="1" lang="en-US" sz="1200" kern="1200"/>
            <a:t>:</a:t>
          </a:r>
          <a:r>
            <a:rPr kumimoji="1" lang="zh-CN" sz="1200" kern="1200"/>
            <a:t>     数据存储层</a:t>
          </a:r>
          <a:r>
            <a:rPr kumimoji="1" lang="en-US" sz="1200" kern="1200"/>
            <a:t>,</a:t>
          </a:r>
          <a:r>
            <a:rPr lang="zh-CN" sz="1200" kern="1200"/>
            <a:t>贴源层</a:t>
          </a:r>
        </a:p>
      </dsp:txBody>
      <dsp:txXfrm>
        <a:off x="2536968" y="2490387"/>
        <a:ext cx="2223363" cy="5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023B-C8D8-4843-B2A2-49D073F9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F5421-DE9C-2944-8C53-46E201B7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3ECE3-B183-644A-9B86-AC755E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378A1-0D54-214F-BA15-162CF07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5CEB5-60DE-664A-B861-64375B4D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BF12-6182-2040-A183-B3638755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A9BA1-C1BC-2B4F-8EFB-414D2598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19B53-9762-E64D-BD48-F779F57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20F4D-7D45-F14F-A545-A1B0F50F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68037-E6E8-F74E-8654-42F334D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0F4ED-F0CD-0341-8416-0FE0A198B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0FD9B-EFBE-564B-A992-A3887DCA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A4DC4-0C4B-8D40-AD13-8E402C0C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D538-36CE-1247-A4C8-63C4D40F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37F2C-6948-1047-8F72-452B401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98C03-3A00-964D-B775-EECBC915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3E4A-D03A-9C4A-9367-706493DD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044AF-3CC4-FE47-B2D0-7EC665CB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4F9C3-235E-1641-B6F1-5AB3A8A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FFEB4-2C2F-9D41-B923-FB95800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85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4A330-3FA9-5A4A-B654-B739B65A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AFE6A-10C7-8545-B490-ED39AF7E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BCDCE-D951-9D49-83AC-D6F86ED4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A81C9-F114-AA44-87D1-3A717DDC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1115C-FF69-514F-8EBA-37337FD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2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2C185-A2E0-B64A-B305-4D98071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39648-01D9-A041-8ABC-03BAEC5B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99F4F-E648-7646-9438-ECEDD202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F5740-5C2A-5A49-9FE3-81CF7CCB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A05F-F01C-1F44-8BEB-9090CB2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83123-B87E-2C48-B502-C3A243B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0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C5D0A-4F50-3C49-B232-69BA48F0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C9459-D6FC-0946-83A4-B78E8EA9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3B47C-B256-2945-92D4-39E5A2FA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862CB-593E-B04F-A4B6-88A43FD7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53204-0C03-5F40-9783-009E879EE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19F51-F3A6-3343-8946-2A65379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71805C-B601-564C-8E4E-5F9A290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CBCCF-EE9A-9A45-846F-97FEE020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4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13CBC-34EF-6143-BBD3-62EACEEE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35E89-D1AF-914E-9FBA-72F0BBE7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C32F18-F502-9F41-A7CC-D39B1B3E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49419-AC20-6A4D-8865-B0DBFE4A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8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FCFF8-9A99-644A-A15C-D6A93FCF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C170B-090F-8448-9361-EB616427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38234-6133-D547-926B-E3E4B1CE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5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3E07-6347-2746-8D15-DFED9059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EF88B-2171-8E48-9E48-3EA5AB0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4AB5-0722-CB4A-AE34-8430B3EBB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03737-CA65-DC40-8F2F-E4C627CB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3CFC2-C02C-8748-BA4D-C1656A2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B326C-1B3D-6C41-A879-6BC1F7F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79BA-D269-624C-BCAC-3AB530C4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30C06-AC66-CE4F-971D-4BB3F53AE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170D6-0179-0349-9F1B-DFF19F39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5693D-B7D5-0648-8695-DA8C46FC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41511-2A75-1848-836F-1D8084BA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01D48-9996-264B-9E9E-16BD587B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5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6DE30-2ADA-4844-BAB6-06CC32D7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5DBA9-47B8-5B42-B9C7-5F64ACCA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4DCCB-100A-914E-8C71-AA32DA9A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4FB8-8E1A-0E4A-83CF-56561F967B3C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48DC0-BD86-3F4D-9585-60FAD7298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F441-66F3-7C4D-85B7-17AEFD92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8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435205-F0F8-D54D-8EBF-9A882E15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8783D8-4BCE-F640-8DEC-EBC3C29D69C5}"/>
              </a:ext>
            </a:extLst>
          </p:cNvPr>
          <p:cNvSpPr txBox="1"/>
          <p:nvPr/>
        </p:nvSpPr>
        <p:spPr>
          <a:xfrm>
            <a:off x="7614333" y="4521423"/>
            <a:ext cx="329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入职时间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       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r>
              <a:rPr kumimoji="1" lang="zh-CN" altLang="en-US" dirty="0"/>
              <a:t>目前级别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       </a:t>
            </a:r>
            <a:r>
              <a:rPr kumimoji="1" lang="en-US" altLang="zh-CN" dirty="0"/>
              <a:t>3.1</a:t>
            </a:r>
          </a:p>
          <a:p>
            <a:r>
              <a:rPr kumimoji="1" lang="zh-CN" altLang="en-US" dirty="0"/>
              <a:t>上次晋升时间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无</a:t>
            </a:r>
            <a:endParaRPr kumimoji="1" lang="en-US" altLang="zh-CN" dirty="0"/>
          </a:p>
          <a:p>
            <a:r>
              <a:rPr kumimoji="1" lang="zh-CN" altLang="en-US" dirty="0"/>
              <a:t>主要职责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       数据平台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C2CF99-22AC-784A-90AF-E52765641755}"/>
              </a:ext>
            </a:extLst>
          </p:cNvPr>
          <p:cNvSpPr txBox="1"/>
          <p:nvPr/>
        </p:nvSpPr>
        <p:spPr>
          <a:xfrm>
            <a:off x="8257597" y="163769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ADTD</a:t>
            </a:r>
            <a:r>
              <a:rPr kumimoji="1" lang="zh-CN" altLang="en-US" sz="2800" dirty="0"/>
              <a:t>  刘捷</a:t>
            </a:r>
          </a:p>
        </p:txBody>
      </p:sp>
    </p:spTree>
    <p:extLst>
      <p:ext uri="{BB962C8B-B14F-4D97-AF65-F5344CB8AC3E}">
        <p14:creationId xmlns:p14="http://schemas.microsoft.com/office/powerpoint/2010/main" val="1440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91F93EB-2BAF-574E-BAF5-BF38EC81E78B}"/>
              </a:ext>
            </a:extLst>
          </p:cNvPr>
          <p:cNvGrpSpPr/>
          <p:nvPr/>
        </p:nvGrpSpPr>
        <p:grpSpPr>
          <a:xfrm>
            <a:off x="754091" y="618942"/>
            <a:ext cx="2431561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85E0FA75-6422-7245-83FE-B6D203CB5AF7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>
              <a:extLst>
                <a:ext uri="{FF2B5EF4-FFF2-40B4-BE49-F238E27FC236}">
                  <a16:creationId xmlns:a16="http://schemas.microsoft.com/office/drawing/2014/main" id="{C80CDB21-307A-7449-9128-D022D605CD2E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Actor</a:t>
              </a:r>
              <a:r>
                <a:rPr kumimoji="1" lang="zh-CN" altLang="en-US" sz="1600" dirty="0"/>
                <a:t> 任务调度策略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FF6D82E-E2F9-0E46-A4D8-053B720E48BE}"/>
              </a:ext>
            </a:extLst>
          </p:cNvPr>
          <p:cNvSpPr txBox="1"/>
          <p:nvPr/>
        </p:nvSpPr>
        <p:spPr>
          <a:xfrm>
            <a:off x="754090" y="1305341"/>
            <a:ext cx="10931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优化方案</a:t>
            </a:r>
            <a:r>
              <a:rPr kumimoji="1" lang="en-US" altLang="zh-CN" dirty="0"/>
              <a:t>:</a:t>
            </a:r>
            <a:r>
              <a:rPr kumimoji="1" lang="zh-CN" altLang="en-US" dirty="0"/>
              <a:t>  重写 </a:t>
            </a:r>
            <a:r>
              <a:rPr kumimoji="1" lang="en-US" altLang="zh-CN" dirty="0"/>
              <a:t>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router</a:t>
            </a:r>
            <a:r>
              <a:rPr kumimoji="1" lang="zh-CN" altLang="en-US" dirty="0"/>
              <a:t> 的调度策略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优化原则</a:t>
            </a:r>
            <a:endParaRPr kumimoji="1" lang="en-US" altLang="zh-CN" dirty="0"/>
          </a:p>
          <a:p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zh-CN" altLang="en-US" dirty="0"/>
              <a:t>认为已经执行了很长时间的任务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其继续执行直到完毕所需要的时间更长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zh-CN" altLang="en-US" dirty="0"/>
              <a:t>对于</a:t>
            </a:r>
            <a:r>
              <a:rPr kumimoji="1" lang="en-US" altLang="zh-CN" dirty="0"/>
              <a:t>actor</a:t>
            </a:r>
            <a:r>
              <a:rPr kumimoji="1" lang="zh-CN" altLang="en-US" dirty="0"/>
              <a:t>中没有执行的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任务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预测其执行完毕的时间是</a:t>
            </a:r>
            <a:r>
              <a:rPr kumimoji="1" lang="en-US" altLang="zh-CN" dirty="0"/>
              <a:t>5(min)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一个估计值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194999D-CAE4-1846-B779-599BA453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12" y="1305341"/>
            <a:ext cx="4995581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554F49-3369-4E41-BFC2-86974E6A5D13}"/>
              </a:ext>
            </a:extLst>
          </p:cNvPr>
          <p:cNvGrpSpPr/>
          <p:nvPr/>
        </p:nvGrpSpPr>
        <p:grpSpPr>
          <a:xfrm>
            <a:off x="754091" y="618942"/>
            <a:ext cx="2431561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5225F44F-E8AF-E347-B393-F93533413934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D0627872-A53F-274B-B51B-917866828878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Actor</a:t>
              </a:r>
              <a:r>
                <a:rPr kumimoji="1" lang="zh-CN" altLang="en-US" sz="1600" dirty="0"/>
                <a:t> 任务调度策略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006B55D-D9A2-3947-9E9C-5D7F60D90DBB}"/>
              </a:ext>
            </a:extLst>
          </p:cNvPr>
          <p:cNvSpPr/>
          <p:nvPr/>
        </p:nvSpPr>
        <p:spPr>
          <a:xfrm>
            <a:off x="1021468" y="12591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actor</a:t>
            </a:r>
            <a:r>
              <a:rPr kumimoji="1" lang="zh-CN" altLang="en-US" dirty="0"/>
              <a:t> 打分策略</a:t>
            </a:r>
            <a:endParaRPr kumimoji="1" lang="en-US" altLang="zh-CN" dirty="0"/>
          </a:p>
          <a:p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zh-CN" altLang="en-US" dirty="0"/>
              <a:t>当前没有任务的 </a:t>
            </a:r>
            <a:r>
              <a:rPr kumimoji="1" lang="en-US" altLang="zh-CN" dirty="0"/>
              <a:t>actor</a:t>
            </a:r>
          </a:p>
          <a:p>
            <a:pPr lvl="1"/>
            <a:r>
              <a:rPr kumimoji="1" lang="zh-CN" altLang="en-US" dirty="0"/>
              <a:t>      权重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   正在处里任务的 </a:t>
            </a:r>
            <a:r>
              <a:rPr kumimoji="1" lang="en-US" altLang="zh-CN" dirty="0"/>
              <a:t>actor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     权重 </a:t>
            </a:r>
            <a:r>
              <a:rPr kumimoji="1" lang="en-US" altLang="zh-CN" dirty="0"/>
              <a:t>+=</a:t>
            </a:r>
            <a:r>
              <a:rPr kumimoji="1" lang="zh-CN" altLang="en-US" dirty="0"/>
              <a:t> 当前任务已经执行的秒数</a:t>
            </a:r>
            <a:endParaRPr kumimoji="1" lang="en-US" altLang="zh-CN" dirty="0"/>
          </a:p>
          <a:p>
            <a:pPr marL="800100" lvl="1" indent="-342900">
              <a:buAutoNum type="arabicPeriod" startAt="3"/>
            </a:pPr>
            <a:r>
              <a:rPr kumimoji="1" lang="zh-CN" altLang="en-US" dirty="0"/>
              <a:t>如果当前 </a:t>
            </a:r>
            <a:r>
              <a:rPr kumimoji="1" lang="en-US" altLang="zh-CN" dirty="0"/>
              <a:t>actor</a:t>
            </a:r>
            <a:r>
              <a:rPr kumimoji="1" lang="zh-CN" altLang="en-US" dirty="0"/>
              <a:t> 的待执行任务列表里有任务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     权重 </a:t>
            </a:r>
            <a:r>
              <a:rPr kumimoji="1" lang="en-US" altLang="zh-CN" dirty="0"/>
              <a:t>+=</a:t>
            </a:r>
            <a:r>
              <a:rPr kumimoji="1" lang="zh-CN" altLang="en-US" dirty="0"/>
              <a:t> 待处理任务个数 * </a:t>
            </a:r>
            <a:r>
              <a:rPr kumimoji="1" lang="en-US" altLang="zh-CN" dirty="0"/>
              <a:t>5(min)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B37FC16-2C90-354B-B217-C73CCB18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69" y="1173899"/>
            <a:ext cx="4346222" cy="24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DEF132-5FE6-7649-ACF8-67F5BB2F4607}"/>
              </a:ext>
            </a:extLst>
          </p:cNvPr>
          <p:cNvSpPr txBox="1"/>
          <p:nvPr/>
        </p:nvSpPr>
        <p:spPr>
          <a:xfrm>
            <a:off x="7038810" y="4623283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任务最长等待时间的优化效果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优化前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2.7</a:t>
            </a:r>
            <a:r>
              <a:rPr kumimoji="1" lang="zh-CN" altLang="en-US" dirty="0"/>
              <a:t> 小时</a:t>
            </a:r>
            <a:endParaRPr kumimoji="1" lang="en-US" altLang="zh-CN" dirty="0"/>
          </a:p>
          <a:p>
            <a:r>
              <a:rPr kumimoji="1" lang="zh-CN" altLang="en-US" dirty="0"/>
              <a:t>     优化后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分钟</a:t>
            </a:r>
            <a:endParaRPr kumimoji="1" lang="en-US" altLang="zh-CN" dirty="0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E274A5F-B09C-B148-B5D2-E262AB88B11B}"/>
              </a:ext>
            </a:extLst>
          </p:cNvPr>
          <p:cNvGraphicFramePr/>
          <p:nvPr/>
        </p:nvGraphicFramePr>
        <p:xfrm>
          <a:off x="1052017" y="3830680"/>
          <a:ext cx="4613518" cy="278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940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FF8BF0-1E76-9D4F-9A82-44C6016F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12" y="4033654"/>
            <a:ext cx="3271565" cy="206743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99BBD72-D311-3C41-B628-15770FD75C4E}"/>
              </a:ext>
            </a:extLst>
          </p:cNvPr>
          <p:cNvGrpSpPr/>
          <p:nvPr/>
        </p:nvGrpSpPr>
        <p:grpSpPr>
          <a:xfrm>
            <a:off x="754092" y="721754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78618F7C-64E7-A949-B946-4E5463FDF73C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>
              <a:extLst>
                <a:ext uri="{FF2B5EF4-FFF2-40B4-BE49-F238E27FC236}">
                  <a16:creationId xmlns:a16="http://schemas.microsoft.com/office/drawing/2014/main" id="{C022B07B-4559-0546-9674-5BA23315D691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自助数仓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3940109-21A5-304A-9C54-EAB37350F587}"/>
              </a:ext>
            </a:extLst>
          </p:cNvPr>
          <p:cNvSpPr txBox="1"/>
          <p:nvPr/>
        </p:nvSpPr>
        <p:spPr>
          <a:xfrm>
            <a:off x="1396180" y="1347019"/>
            <a:ext cx="9173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背景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很多时候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一个完整的数据分析流程不用从日志清洗</a:t>
            </a:r>
            <a:r>
              <a:rPr kumimoji="1" lang="en-US" altLang="zh-CN" dirty="0"/>
              <a:t>,</a:t>
            </a:r>
            <a:r>
              <a:rPr kumimoji="1" lang="zh-CN" altLang="en-US" dirty="0"/>
              <a:t> 结构化数据的步骤开始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 而是可以在已经清洗好的 </a:t>
            </a:r>
            <a:r>
              <a:rPr kumimoji="1" lang="en-US" altLang="zh-CN" dirty="0"/>
              <a:t>ODS</a:t>
            </a:r>
            <a:r>
              <a:rPr kumimoji="1" lang="zh-CN" altLang="en-US" dirty="0"/>
              <a:t> 层表基础上进行分析</a:t>
            </a:r>
            <a:r>
              <a:rPr kumimoji="1" lang="en-US" altLang="zh-CN" dirty="0"/>
              <a:t>.</a:t>
            </a:r>
            <a:r>
              <a:rPr kumimoji="1" lang="zh-CN" altLang="en-US" dirty="0"/>
              <a:t> 简单的分析通过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或脚本就能表达</a:t>
            </a:r>
            <a:r>
              <a:rPr kumimoji="1" lang="en-US" altLang="zh-CN" dirty="0"/>
              <a:t>.</a:t>
            </a:r>
            <a:r>
              <a:rPr kumimoji="1" lang="zh-CN" altLang="en-US" dirty="0"/>
              <a:t> 这些分析任务通常需要每天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或每隔几小时运行一次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2DF064-B5BA-2D46-B2E0-45622B7CCCE0}"/>
              </a:ext>
            </a:extLst>
          </p:cNvPr>
          <p:cNvSpPr txBox="1"/>
          <p:nvPr/>
        </p:nvSpPr>
        <p:spPr>
          <a:xfrm>
            <a:off x="1396181" y="3706761"/>
            <a:ext cx="5761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将每个任务打包成模块</a:t>
            </a:r>
            <a:r>
              <a:rPr kumimoji="1" lang="en-US" altLang="zh-CN" dirty="0"/>
              <a:t>,</a:t>
            </a:r>
            <a:r>
              <a:rPr kumimoji="1" lang="zh-CN" altLang="en-US" dirty="0"/>
              <a:t> 模块中定义执行的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执行任务的数据源</a:t>
            </a:r>
            <a:r>
              <a:rPr kumimoji="1" lang="en-US" altLang="zh-CN" dirty="0"/>
              <a:t>.</a:t>
            </a:r>
            <a:r>
              <a:rPr kumimoji="1" lang="zh-CN" altLang="en-US" dirty="0"/>
              <a:t> 页面上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 通过拖拽模块形成工作流的方式组合成完整的分析流程</a:t>
            </a:r>
            <a:r>
              <a:rPr kumimoji="1" lang="en-US" altLang="zh-CN" dirty="0"/>
              <a:t>.</a:t>
            </a:r>
            <a:r>
              <a:rPr kumimoji="1" lang="zh-CN" altLang="en-US" dirty="0"/>
              <a:t> 并对这个流程做按天</a:t>
            </a:r>
            <a:r>
              <a:rPr kumimoji="1" lang="en-US" altLang="zh-CN" dirty="0"/>
              <a:t>/</a:t>
            </a:r>
            <a:r>
              <a:rPr kumimoji="1" lang="zh-CN" altLang="en-US" dirty="0"/>
              <a:t>按小时的调度控制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C465CB-D955-374A-8014-C5D488388E09}"/>
              </a:ext>
            </a:extLst>
          </p:cNvPr>
          <p:cNvGrpSpPr/>
          <p:nvPr/>
        </p:nvGrpSpPr>
        <p:grpSpPr>
          <a:xfrm>
            <a:off x="754092" y="280548"/>
            <a:ext cx="3035710" cy="368113"/>
            <a:chOff x="0" y="0"/>
            <a:chExt cx="1673840" cy="368113"/>
          </a:xfrm>
        </p:grpSpPr>
        <p:sp>
          <p:nvSpPr>
            <p:cNvPr id="11" name="燕尾形 10">
              <a:extLst>
                <a:ext uri="{FF2B5EF4-FFF2-40B4-BE49-F238E27FC236}">
                  <a16:creationId xmlns:a16="http://schemas.microsoft.com/office/drawing/2014/main" id="{617B7759-39BD-1D46-BEB0-8E16D118F8A8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>
              <a:extLst>
                <a:ext uri="{FF2B5EF4-FFF2-40B4-BE49-F238E27FC236}">
                  <a16:creationId xmlns:a16="http://schemas.microsoft.com/office/drawing/2014/main" id="{ACF7AC65-2931-ED4B-B6B4-B8EC5635DDFA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一</a:t>
              </a:r>
              <a:r>
                <a:rPr kumimoji="1" lang="en-US" altLang="zh-CN" sz="1600" dirty="0"/>
                <a:t>.</a:t>
              </a:r>
              <a:r>
                <a:rPr kumimoji="1" lang="zh-CN" altLang="en-US" sz="1600" dirty="0"/>
                <a:t> 数据查询分析能力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0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AB74FE4-5677-534C-BF08-C010F916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66" y="1539623"/>
            <a:ext cx="3200400" cy="43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3EA8C54-AA04-EE46-9C12-CFE2C1770AE9}"/>
              </a:ext>
            </a:extLst>
          </p:cNvPr>
          <p:cNvGrpSpPr/>
          <p:nvPr/>
        </p:nvGrpSpPr>
        <p:grpSpPr>
          <a:xfrm>
            <a:off x="754092" y="618942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750AB726-0B53-B44C-9EC8-D565777E265D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>
              <a:extLst>
                <a:ext uri="{FF2B5EF4-FFF2-40B4-BE49-F238E27FC236}">
                  <a16:creationId xmlns:a16="http://schemas.microsoft.com/office/drawing/2014/main" id="{EF731581-B880-2346-AB64-4FBAED575785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自助数仓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E658A2C-C031-2249-B1E6-AB57D8366530}"/>
              </a:ext>
            </a:extLst>
          </p:cNvPr>
          <p:cNvSpPr txBox="1"/>
          <p:nvPr/>
        </p:nvSpPr>
        <p:spPr>
          <a:xfrm>
            <a:off x="973897" y="1539623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Airflow</a:t>
            </a:r>
            <a:r>
              <a:rPr kumimoji="1" lang="zh-CN" altLang="en-US" dirty="0"/>
              <a:t> 自助数仓与离线数仓的统一调度</a:t>
            </a:r>
          </a:p>
        </p:txBody>
      </p:sp>
    </p:spTree>
    <p:extLst>
      <p:ext uri="{BB962C8B-B14F-4D97-AF65-F5344CB8AC3E}">
        <p14:creationId xmlns:p14="http://schemas.microsoft.com/office/powerpoint/2010/main" val="22474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933937D-88B6-2346-8417-15EF5B2E27C0}"/>
              </a:ext>
            </a:extLst>
          </p:cNvPr>
          <p:cNvGraphicFramePr/>
          <p:nvPr/>
        </p:nvGraphicFramePr>
        <p:xfrm>
          <a:off x="327378" y="3033012"/>
          <a:ext cx="10476088" cy="320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8F2C5D9-4ED7-BD46-801F-36E8052372F0}"/>
              </a:ext>
            </a:extLst>
          </p:cNvPr>
          <p:cNvSpPr txBox="1"/>
          <p:nvPr/>
        </p:nvSpPr>
        <p:spPr>
          <a:xfrm>
            <a:off x="1066799" y="1439328"/>
            <a:ext cx="8997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产生背景 </a:t>
            </a:r>
            <a:endParaRPr kumimoji="1" lang="en-US" altLang="zh-CN" dirty="0"/>
          </a:p>
          <a:p>
            <a:r>
              <a:rPr lang="zh-CN" altLang="en-US" dirty="0"/>
              <a:t>      在业务量不大的时候，开发者对业务完全熟悉，从</a:t>
            </a:r>
            <a:r>
              <a:rPr lang="en" altLang="zh-CN" dirty="0"/>
              <a:t>ETL</a:t>
            </a:r>
            <a:r>
              <a:rPr lang="zh-CN" altLang="en-US" dirty="0"/>
              <a:t>到统计分析都可以轻松搞定</a:t>
            </a:r>
            <a:r>
              <a:rPr lang="en-US" altLang="zh-CN" dirty="0"/>
              <a:t>.</a:t>
            </a:r>
            <a:r>
              <a:rPr lang="zh-CN" altLang="en-US" dirty="0"/>
              <a:t> 随着业务线变得复杂，新的数据开发人员加入，希望能够记录和查看核心表的信息</a:t>
            </a:r>
            <a:r>
              <a:rPr lang="en-US" altLang="zh-CN" dirty="0"/>
              <a:t>,</a:t>
            </a:r>
            <a:r>
              <a:rPr lang="zh-CN" altLang="en-US" dirty="0"/>
              <a:t> 及背后表达的业务信息。所以从元数据的角度</a:t>
            </a:r>
            <a:r>
              <a:rPr lang="en-US" altLang="zh-CN" dirty="0"/>
              <a:t>,</a:t>
            </a:r>
            <a:r>
              <a:rPr lang="zh-CN" altLang="en-US" dirty="0"/>
              <a:t> 重名新定义和描述表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AAB6CB-3230-3744-8552-8F6E0F168315}"/>
              </a:ext>
            </a:extLst>
          </p:cNvPr>
          <p:cNvGrpSpPr/>
          <p:nvPr/>
        </p:nvGrpSpPr>
        <p:grpSpPr>
          <a:xfrm>
            <a:off x="732059" y="874537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0B4ED727-B952-FE44-BA85-30DA327C5DCC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>
              <a:extLst>
                <a:ext uri="{FF2B5EF4-FFF2-40B4-BE49-F238E27FC236}">
                  <a16:creationId xmlns:a16="http://schemas.microsoft.com/office/drawing/2014/main" id="{693F6E51-EB21-A44F-A9BF-F80738731101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1.</a:t>
              </a:r>
              <a:r>
                <a:rPr kumimoji="1" lang="zh-CN" altLang="en-US" sz="1600" dirty="0"/>
                <a:t> 元数据管理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BFA9CD-8564-7143-9293-13838DE64E36}"/>
              </a:ext>
            </a:extLst>
          </p:cNvPr>
          <p:cNvGrpSpPr/>
          <p:nvPr/>
        </p:nvGrpSpPr>
        <p:grpSpPr>
          <a:xfrm>
            <a:off x="732059" y="275648"/>
            <a:ext cx="2341649" cy="368113"/>
            <a:chOff x="0" y="0"/>
            <a:chExt cx="1673840" cy="368113"/>
          </a:xfrm>
          <a:solidFill>
            <a:schemeClr val="accent2">
              <a:lumMod val="75000"/>
            </a:schemeClr>
          </a:solidFill>
        </p:grpSpPr>
        <p:sp>
          <p:nvSpPr>
            <p:cNvPr id="11" name="燕尾形 10">
              <a:extLst>
                <a:ext uri="{FF2B5EF4-FFF2-40B4-BE49-F238E27FC236}">
                  <a16:creationId xmlns:a16="http://schemas.microsoft.com/office/drawing/2014/main" id="{2334D8B9-9605-CD42-9DEF-C4DE7FA5A61C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>
              <a:extLst>
                <a:ext uri="{FF2B5EF4-FFF2-40B4-BE49-F238E27FC236}">
                  <a16:creationId xmlns:a16="http://schemas.microsoft.com/office/drawing/2014/main" id="{14895970-D1A2-6D4D-B91E-45BEC64C7211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二</a:t>
              </a:r>
              <a:r>
                <a:rPr kumimoji="1" lang="en-US" altLang="zh-CN" sz="1600" dirty="0"/>
                <a:t>.</a:t>
              </a:r>
              <a:r>
                <a:rPr kumimoji="1" lang="zh-CN" altLang="en-US" sz="1600" dirty="0"/>
                <a:t> 数据治理能力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85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BAEEF3-DABD-2B4D-8FD7-12A5E20EF9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8027" y="2168622"/>
            <a:ext cx="9460617" cy="33967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B46A5-E99D-8748-B05F-66515C71D492}"/>
              </a:ext>
            </a:extLst>
          </p:cNvPr>
          <p:cNvSpPr txBox="1"/>
          <p:nvPr/>
        </p:nvSpPr>
        <p:spPr>
          <a:xfrm>
            <a:off x="1318027" y="5869726"/>
            <a:ext cx="9159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这是一张无线主</a:t>
            </a:r>
            <a:r>
              <a:rPr kumimoji="1" lang="en-US" altLang="zh-CN" sz="1400" dirty="0"/>
              <a:t>bidding</a:t>
            </a:r>
            <a:r>
              <a:rPr kumimoji="1" lang="zh-CN" altLang="en-US" sz="1400" dirty="0"/>
              <a:t>的表</a:t>
            </a:r>
            <a:r>
              <a:rPr kumimoji="1" lang="en-US" altLang="zh-CN" sz="1400" dirty="0"/>
              <a:t>.</a:t>
            </a:r>
            <a:r>
              <a:rPr kumimoji="1" lang="zh-CN" altLang="en-US" sz="1400" dirty="0"/>
              <a:t> 表示的是清洗后的首页</a:t>
            </a:r>
            <a:r>
              <a:rPr kumimoji="1" lang="en-US" altLang="zh-CN" sz="1400" dirty="0" err="1"/>
              <a:t>pv</a:t>
            </a:r>
            <a:r>
              <a:rPr kumimoji="1" lang="en-US" altLang="zh-CN" sz="1400" dirty="0"/>
              <a:t>.</a:t>
            </a:r>
            <a:r>
              <a:rPr kumimoji="1" lang="zh-CN" altLang="en-US" sz="1400" dirty="0"/>
              <a:t>  它包含广告页面两种粒度的</a:t>
            </a:r>
            <a:r>
              <a:rPr kumimoji="1" lang="en-US" altLang="zh-CN" sz="1400" dirty="0" err="1"/>
              <a:t>pv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/>
              <a:t>(1)</a:t>
            </a:r>
            <a:r>
              <a:rPr kumimoji="1" lang="zh-CN" altLang="en-US" sz="1400" dirty="0"/>
              <a:t> 获取广告粒度的无线主</a:t>
            </a:r>
            <a:r>
              <a:rPr kumimoji="1" lang="en-US" altLang="zh-CN" sz="1400" dirty="0"/>
              <a:t>bidding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pv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 加上 </a:t>
            </a:r>
            <a:r>
              <a:rPr kumimoji="1" lang="en-US" altLang="zh-CN" sz="1400" dirty="0"/>
              <a:t>where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adid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!=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‘</a:t>
            </a:r>
            <a:r>
              <a:rPr kumimoji="1" lang="en-US" altLang="zh-CN" sz="1400" dirty="0" err="1"/>
              <a:t>ad_ph</a:t>
            </a:r>
            <a:r>
              <a:rPr kumimoji="1" lang="en-US" altLang="zh-CN" sz="1400" dirty="0"/>
              <a:t>’</a:t>
            </a:r>
            <a:r>
              <a:rPr kumimoji="1" lang="zh-CN" altLang="en-US" sz="1400" dirty="0"/>
              <a:t>条件</a:t>
            </a:r>
            <a:endParaRPr kumimoji="1" lang="en-US" altLang="zh-CN" sz="1400" dirty="0"/>
          </a:p>
          <a:p>
            <a:r>
              <a:rPr kumimoji="1" lang="en-US" altLang="zh-CN" sz="1400" dirty="0"/>
              <a:t>(2)</a:t>
            </a:r>
            <a:r>
              <a:rPr kumimoji="1" lang="zh-CN" altLang="en-US" sz="1400" dirty="0"/>
              <a:t> 获取页面粒度的无线主</a:t>
            </a:r>
            <a:r>
              <a:rPr kumimoji="1" lang="en-US" altLang="zh-CN" sz="1400" dirty="0"/>
              <a:t>bidding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pv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 加上 </a:t>
            </a:r>
            <a:r>
              <a:rPr kumimoji="1" lang="en-US" altLang="zh-CN" sz="1400" dirty="0"/>
              <a:t>where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adid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‘</a:t>
            </a:r>
            <a:r>
              <a:rPr kumimoji="1" lang="en-US" altLang="zh-CN" sz="1400" dirty="0" err="1"/>
              <a:t>ad_ph</a:t>
            </a:r>
            <a:r>
              <a:rPr kumimoji="1" lang="en-US" altLang="zh-CN" sz="1400" dirty="0"/>
              <a:t>’</a:t>
            </a:r>
            <a:r>
              <a:rPr kumimoji="1" lang="zh-CN" altLang="en-US" sz="1400" dirty="0"/>
              <a:t>条件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90950B-E223-6B42-95D3-875357A29542}"/>
              </a:ext>
            </a:extLst>
          </p:cNvPr>
          <p:cNvSpPr txBox="1"/>
          <p:nvPr/>
        </p:nvSpPr>
        <p:spPr>
          <a:xfrm>
            <a:off x="1318027" y="1237734"/>
            <a:ext cx="537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技术元数据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     使用元数据管理后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dwd_wsbidding_adflow_di</a:t>
            </a:r>
            <a:r>
              <a:rPr kumimoji="1" lang="zh-CN" altLang="en-US" sz="1600" dirty="0"/>
              <a:t>表的描述</a:t>
            </a:r>
            <a:r>
              <a:rPr kumimoji="1" lang="en-US" altLang="zh-CN" sz="1600" dirty="0"/>
              <a:t>:</a:t>
            </a:r>
            <a:endParaRPr kumimoji="1" lang="zh-CN" altLang="en-US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E0A05A-09AC-2D44-B836-AEEAA5074A08}"/>
              </a:ext>
            </a:extLst>
          </p:cNvPr>
          <p:cNvGrpSpPr/>
          <p:nvPr/>
        </p:nvGrpSpPr>
        <p:grpSpPr>
          <a:xfrm>
            <a:off x="754092" y="618942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7" name="燕尾形 6">
              <a:extLst>
                <a:ext uri="{FF2B5EF4-FFF2-40B4-BE49-F238E27FC236}">
                  <a16:creationId xmlns:a16="http://schemas.microsoft.com/office/drawing/2014/main" id="{1CD8775B-6F6F-D247-BDC9-DA90674177FB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>
              <a:extLst>
                <a:ext uri="{FF2B5EF4-FFF2-40B4-BE49-F238E27FC236}">
                  <a16:creationId xmlns:a16="http://schemas.microsoft.com/office/drawing/2014/main" id="{340DF8BF-71D7-7F41-AB58-4A9C808FCA03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1.</a:t>
              </a:r>
              <a:r>
                <a:rPr kumimoji="1" lang="zh-CN" altLang="en-US" sz="1600" dirty="0"/>
                <a:t> 元数据管理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2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40029C-51D3-8141-B9E6-148A60A2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6" y="2100982"/>
            <a:ext cx="10794157" cy="23320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D3DE1B-D90F-784A-A119-D556228C1876}"/>
              </a:ext>
            </a:extLst>
          </p:cNvPr>
          <p:cNvSpPr txBox="1"/>
          <p:nvPr/>
        </p:nvSpPr>
        <p:spPr>
          <a:xfrm>
            <a:off x="1052883" y="1177652"/>
            <a:ext cx="6939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业务元数据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可视化展示</a:t>
            </a:r>
            <a:r>
              <a:rPr kumimoji="1" lang="en-US" altLang="zh-CN" dirty="0" err="1"/>
              <a:t>dwd_wsbidding_adflow_di</a:t>
            </a:r>
            <a:r>
              <a:rPr kumimoji="1" lang="zh-CN" altLang="en-US" dirty="0"/>
              <a:t>表在整个流程中的逻辑位置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5F1E6-C411-3041-BD3C-2AB79F885B91}"/>
              </a:ext>
            </a:extLst>
          </p:cNvPr>
          <p:cNvSpPr txBox="1"/>
          <p:nvPr/>
        </p:nvSpPr>
        <p:spPr>
          <a:xfrm>
            <a:off x="1052883" y="4762150"/>
            <a:ext cx="10602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最近的上游表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/>
              <a:t>dwd_wsbidding_uciecln_di</a:t>
            </a:r>
            <a:r>
              <a:rPr kumimoji="1" lang="zh-CN" altLang="en-US" sz="1600" dirty="0"/>
              <a:t> 带清洗标识的的无线主 </a:t>
            </a:r>
            <a:r>
              <a:rPr kumimoji="1" lang="en" altLang="zh-CN" sz="1600" dirty="0"/>
              <a:t>bidding</a:t>
            </a:r>
            <a:r>
              <a:rPr kumimoji="1" lang="zh-CN" altLang="en-US" sz="1600" dirty="0"/>
              <a:t> 日志</a:t>
            </a:r>
            <a:r>
              <a:rPr kumimoji="1" lang="en-US" altLang="zh-CN" sz="1600" dirty="0"/>
              <a:t>.</a:t>
            </a:r>
            <a:r>
              <a:rPr kumimoji="1" lang="zh-CN" altLang="en-US" sz="1600" dirty="0"/>
              <a:t>  清洗后首页的限定条件为，</a:t>
            </a:r>
            <a:r>
              <a:rPr kumimoji="1" lang="en" altLang="zh-CN" sz="1600" dirty="0" err="1"/>
              <a:t>service_type</a:t>
            </a:r>
            <a:r>
              <a:rPr kumimoji="1" lang="en" altLang="zh-CN" sz="1600" dirty="0"/>
              <a:t> like '3%' and </a:t>
            </a:r>
            <a:r>
              <a:rPr kumimoji="1" lang="en" altLang="zh-CN" sz="1600" dirty="0" err="1"/>
              <a:t>is_filtered</a:t>
            </a:r>
            <a:r>
              <a:rPr kumimoji="1" lang="en" altLang="zh-CN" sz="1600" dirty="0"/>
              <a:t>='0' and </a:t>
            </a:r>
            <a:r>
              <a:rPr kumimoji="1" lang="en" altLang="zh-CN" sz="1600" dirty="0" err="1"/>
              <a:t>hinit</a:t>
            </a:r>
            <a:r>
              <a:rPr kumimoji="1" lang="en" altLang="zh-CN" sz="1600" dirty="0"/>
              <a:t>='0’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1600" dirty="0"/>
          </a:p>
          <a:p>
            <a:r>
              <a:rPr kumimoji="1" lang="zh-CN" altLang="en-US" sz="1600" dirty="0"/>
              <a:t>最近的</a:t>
            </a:r>
            <a:r>
              <a:rPr kumimoji="1" lang="zh-CN" altLang="en" sz="1600" dirty="0"/>
              <a:t>下游</a:t>
            </a:r>
            <a:r>
              <a:rPr kumimoji="1" lang="zh-CN" altLang="en-US" sz="1600" dirty="0"/>
              <a:t>表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600" dirty="0" err="1"/>
              <a:t>dws_wsbidding_merge_di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无线广告粒度的包含</a:t>
            </a:r>
            <a:r>
              <a:rPr kumimoji="1" lang="en" altLang="zh-CN" sz="1600" dirty="0" err="1"/>
              <a:t>pv</a:t>
            </a:r>
            <a:r>
              <a:rPr kumimoji="1" lang="zh-CN" altLang="en" sz="1600" dirty="0"/>
              <a:t>、</a:t>
            </a:r>
            <a:r>
              <a:rPr kumimoji="1" lang="zh-CN" altLang="en-US" sz="1600" dirty="0"/>
              <a:t>点击的表</a:t>
            </a:r>
            <a:endParaRPr kumimoji="1" lang="en-US" altLang="zh-CN" sz="16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EB3F82-5A86-B84A-BE62-36FC6603CE39}"/>
              </a:ext>
            </a:extLst>
          </p:cNvPr>
          <p:cNvGrpSpPr/>
          <p:nvPr/>
        </p:nvGrpSpPr>
        <p:grpSpPr>
          <a:xfrm>
            <a:off x="754092" y="618942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64E5058A-E895-2040-A0F8-C41F41033DB7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>
              <a:extLst>
                <a:ext uri="{FF2B5EF4-FFF2-40B4-BE49-F238E27FC236}">
                  <a16:creationId xmlns:a16="http://schemas.microsoft.com/office/drawing/2014/main" id="{788B50A5-020D-3F41-B4B2-39EEBEF1D319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1.</a:t>
              </a:r>
              <a:r>
                <a:rPr kumimoji="1" lang="zh-CN" altLang="en-US" sz="1600" dirty="0"/>
                <a:t> 元数据管理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30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4FD345-F960-7140-B15F-4E89DBA02E4C}"/>
              </a:ext>
            </a:extLst>
          </p:cNvPr>
          <p:cNvSpPr txBox="1"/>
          <p:nvPr/>
        </p:nvSpPr>
        <p:spPr>
          <a:xfrm>
            <a:off x="1050587" y="1556948"/>
            <a:ext cx="9416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背景</a:t>
            </a:r>
            <a:r>
              <a:rPr kumimoji="1" lang="en-US" altLang="zh-CN" dirty="0"/>
              <a:t>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Q1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同样的指标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为什么在</a:t>
            </a:r>
            <a:r>
              <a:rPr kumimoji="1" lang="en-US" altLang="zh-CN" dirty="0"/>
              <a:t>2</a:t>
            </a:r>
            <a:r>
              <a:rPr kumimoji="1" lang="zh-CN" altLang="en-US" dirty="0"/>
              <a:t>张表里展示的结果不同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	A1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lang="zh-CN" altLang="en-US" dirty="0"/>
              <a:t>可能的一种情况是指标定义不够清晰明确，两个页面上的指标定义其实是不同的</a:t>
            </a:r>
            <a:r>
              <a:rPr lang="en-US" altLang="zh-CN" dirty="0"/>
              <a:t>,</a:t>
            </a:r>
            <a:r>
              <a:rPr lang="zh-CN" altLang="en-US" dirty="0"/>
              <a:t> 但是展示的中文名相同</a:t>
            </a:r>
            <a:r>
              <a:rPr lang="en-US" altLang="zh-CN" dirty="0"/>
              <a:t>.</a:t>
            </a:r>
            <a:r>
              <a:rPr lang="zh-CN" altLang="en-US" dirty="0"/>
              <a:t> 如同样是</a:t>
            </a:r>
            <a:r>
              <a:rPr lang="en-US" altLang="zh-CN" dirty="0" err="1"/>
              <a:t>pv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清洗前和清洗后的值是不同的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	</a:t>
            </a:r>
            <a:r>
              <a:rPr kumimoji="1" lang="zh-CN" altLang="en-US" dirty="0"/>
              <a:t>从数据的角度</a:t>
            </a:r>
            <a:r>
              <a:rPr kumimoji="1" lang="en-US" altLang="zh-CN" dirty="0"/>
              <a:t>,</a:t>
            </a:r>
            <a:r>
              <a:rPr kumimoji="1" lang="zh-CN" altLang="en-US" dirty="0"/>
              <a:t> 重新拆解并定义指标</a:t>
            </a:r>
            <a:r>
              <a:rPr kumimoji="1" lang="en-US" altLang="zh-CN" dirty="0"/>
              <a:t>.</a:t>
            </a:r>
            <a:r>
              <a:rPr kumimoji="1" lang="zh-CN" altLang="en-US" dirty="0"/>
              <a:t> 当发现同名的指标却拥有不同的数据含义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就是存在命名不合理的指标</a:t>
            </a:r>
            <a:r>
              <a:rPr kumimoji="1" lang="en-US" altLang="zh-CN" dirty="0"/>
              <a:t>,</a:t>
            </a:r>
            <a:r>
              <a:rPr kumimoji="1" lang="zh-CN" altLang="en-US" dirty="0"/>
              <a:t> 用指标管理作为数据治理的切入点</a:t>
            </a:r>
            <a:endParaRPr kumimoji="1"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F41162-45C1-9240-904F-4A95084F158A}"/>
              </a:ext>
            </a:extLst>
          </p:cNvPr>
          <p:cNvGrpSpPr/>
          <p:nvPr/>
        </p:nvGrpSpPr>
        <p:grpSpPr>
          <a:xfrm>
            <a:off x="732059" y="732241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D0CA3C23-89B9-634C-B8B3-F814DB049432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>
              <a:extLst>
                <a:ext uri="{FF2B5EF4-FFF2-40B4-BE49-F238E27FC236}">
                  <a16:creationId xmlns:a16="http://schemas.microsoft.com/office/drawing/2014/main" id="{1BCDCD62-6707-FF4D-974E-AF4DAD856021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2.</a:t>
              </a:r>
              <a:r>
                <a:rPr kumimoji="1" lang="zh-CN" altLang="en-US" sz="1600" dirty="0"/>
                <a:t> 指标管理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59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C5EB332-9138-BA41-8263-71AFADE51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673689"/>
              </p:ext>
            </p:extLst>
          </p:nvPr>
        </p:nvGraphicFramePr>
        <p:xfrm>
          <a:off x="800431" y="1208598"/>
          <a:ext cx="10591138" cy="49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969E3045-516F-9B4D-81FC-3A7F8122CA04}"/>
              </a:ext>
            </a:extLst>
          </p:cNvPr>
          <p:cNvGrpSpPr/>
          <p:nvPr/>
        </p:nvGrpSpPr>
        <p:grpSpPr>
          <a:xfrm>
            <a:off x="754092" y="618942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066DC82F-EDBF-1141-A2F9-06BFF0A201D4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18336141-38DA-CF45-8F60-2B997A9E9CB0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2.</a:t>
              </a:r>
              <a:r>
                <a:rPr kumimoji="1" lang="zh-CN" altLang="en-US" sz="1600" dirty="0"/>
                <a:t> 指标管理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93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535F55-CD61-9D41-9556-1FEE8BB252D4}"/>
              </a:ext>
            </a:extLst>
          </p:cNvPr>
          <p:cNvSpPr txBox="1"/>
          <p:nvPr/>
        </p:nvSpPr>
        <p:spPr>
          <a:xfrm>
            <a:off x="1245139" y="1267275"/>
            <a:ext cx="9912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背景</a:t>
            </a:r>
            <a:r>
              <a:rPr kumimoji="1" lang="en-US" altLang="zh-CN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Q2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如何知道指标使用了哪些表 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方法 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zh-CN" altLang="en-US" dirty="0"/>
              <a:t>指标管理要和元数据管理打通</a:t>
            </a:r>
            <a:r>
              <a:rPr lang="en-US" altLang="zh-CN" dirty="0"/>
              <a:t>.</a:t>
            </a:r>
            <a:r>
              <a:rPr lang="zh-CN" altLang="en-US" dirty="0"/>
              <a:t> 每张表的字段信息</a:t>
            </a:r>
            <a:r>
              <a:rPr lang="en-US" altLang="zh-CN" dirty="0"/>
              <a:t>,</a:t>
            </a:r>
            <a:r>
              <a:rPr lang="zh-CN" altLang="en-US" dirty="0"/>
              <a:t> 业务逻辑在元数据管理中有明确的描述</a:t>
            </a:r>
            <a:r>
              <a:rPr lang="en-US" altLang="zh-CN" dirty="0"/>
              <a:t>.</a:t>
            </a:r>
            <a:r>
              <a:rPr lang="zh-CN" altLang="en-US" dirty="0"/>
              <a:t>  结合表之间的血缘关系</a:t>
            </a:r>
            <a:r>
              <a:rPr lang="en-US" altLang="zh-CN" dirty="0"/>
              <a:t>,</a:t>
            </a:r>
            <a:r>
              <a:rPr lang="zh-CN" altLang="en-US" dirty="0"/>
              <a:t> 可以回溯指标产生的整个流程</a:t>
            </a:r>
            <a:endParaRPr kumimoji="1"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D31E32DE-4A69-7E45-B6E3-C402E269F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077231"/>
              </p:ext>
            </p:extLst>
          </p:nvPr>
        </p:nvGraphicFramePr>
        <p:xfrm>
          <a:off x="1753562" y="3739050"/>
          <a:ext cx="6906639" cy="250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13522086-0923-5542-B4A3-0EE08E89A759}"/>
              </a:ext>
            </a:extLst>
          </p:cNvPr>
          <p:cNvGrpSpPr/>
          <p:nvPr/>
        </p:nvGrpSpPr>
        <p:grpSpPr>
          <a:xfrm>
            <a:off x="732059" y="771461"/>
            <a:ext cx="19989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A8E7BF6D-DBB7-A24A-8BD2-3F4F10FFB850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>
              <a:extLst>
                <a:ext uri="{FF2B5EF4-FFF2-40B4-BE49-F238E27FC236}">
                  <a16:creationId xmlns:a16="http://schemas.microsoft.com/office/drawing/2014/main" id="{921C6856-F00F-C743-997F-ECF2E554CB2A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2.</a:t>
              </a:r>
              <a:r>
                <a:rPr kumimoji="1" lang="zh-CN" altLang="en-US" sz="1600" dirty="0"/>
                <a:t> 指标管理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50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60DE56-7495-1749-B1C0-599AA4EC2664}"/>
              </a:ext>
            </a:extLst>
          </p:cNvPr>
          <p:cNvGrpSpPr/>
          <p:nvPr/>
        </p:nvGrpSpPr>
        <p:grpSpPr>
          <a:xfrm>
            <a:off x="754092" y="618942"/>
            <a:ext cx="2374698" cy="368113"/>
            <a:chOff x="0" y="0"/>
            <a:chExt cx="1673840" cy="368113"/>
          </a:xfrm>
        </p:grpSpPr>
        <p:sp>
          <p:nvSpPr>
            <p:cNvPr id="14" name="燕尾形 13">
              <a:extLst>
                <a:ext uri="{FF2B5EF4-FFF2-40B4-BE49-F238E27FC236}">
                  <a16:creationId xmlns:a16="http://schemas.microsoft.com/office/drawing/2014/main" id="{DA7B43CE-A898-8C43-AE10-B9210F2311E9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>
              <a:extLst>
                <a:ext uri="{FF2B5EF4-FFF2-40B4-BE49-F238E27FC236}">
                  <a16:creationId xmlns:a16="http://schemas.microsoft.com/office/drawing/2014/main" id="{D08EB3DB-4CD1-9644-8058-2903F016BF81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对数据平台的理解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8D426C3-FCA8-8040-8838-04DE60F229AD}"/>
              </a:ext>
            </a:extLst>
          </p:cNvPr>
          <p:cNvSpPr txBox="1"/>
          <p:nvPr/>
        </p:nvSpPr>
        <p:spPr>
          <a:xfrm>
            <a:off x="1591012" y="1248618"/>
            <a:ext cx="9035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数据平台的字面意思是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数据</a:t>
            </a:r>
            <a:r>
              <a:rPr kumimoji="1" lang="en-US" altLang="zh-CN" dirty="0"/>
              <a:t>+</a:t>
            </a:r>
            <a:r>
              <a:rPr kumimoji="1" lang="zh-CN" altLang="en-US" dirty="0"/>
              <a:t>平台</a:t>
            </a:r>
            <a:r>
              <a:rPr kumimoji="1" lang="en-US" altLang="zh-CN" dirty="0"/>
              <a:t>”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数据来源于业务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并服务于业务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平台是提供数据服务的表现形式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数据从生产到应用的整体流程是任何数据开发者绕不开的主题</a:t>
            </a:r>
            <a:r>
              <a:rPr lang="en-US" altLang="zh-CN" dirty="0"/>
              <a:t>,</a:t>
            </a:r>
            <a:r>
              <a:rPr lang="zh-CN" altLang="en-US" dirty="0"/>
              <a:t>即便是非数据领域的产品和运营同学，同样也会对业务中的数据流向有初步认知的需求</a:t>
            </a:r>
            <a:r>
              <a:rPr lang="en-US" altLang="zh-CN" dirty="0"/>
              <a:t>.</a:t>
            </a:r>
            <a:r>
              <a:rPr lang="zh-CN" altLang="en-US" dirty="0"/>
              <a:t> 因此</a:t>
            </a:r>
            <a:r>
              <a:rPr lang="en-US" altLang="zh-CN" dirty="0"/>
              <a:t>,</a:t>
            </a:r>
            <a:r>
              <a:rPr lang="zh-CN" altLang="en-US" dirty="0"/>
              <a:t> 数据平台创建的初衷就是从数据的技术视角来回答两个问题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时间久</a:t>
            </a:r>
            <a:r>
              <a:rPr lang="en-US" altLang="zh-CN" dirty="0"/>
              <a:t>,</a:t>
            </a:r>
            <a:r>
              <a:rPr lang="zh-CN" altLang="en-US" dirty="0"/>
              <a:t> 规模大的服务产生的大量数据带来什么问题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如何保证数据流中不同阶段的最优解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477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A8F3C6-9BAD-264D-B110-77FDAA8E77DA}"/>
              </a:ext>
            </a:extLst>
          </p:cNvPr>
          <p:cNvGrpSpPr/>
          <p:nvPr/>
        </p:nvGrpSpPr>
        <p:grpSpPr>
          <a:xfrm>
            <a:off x="758313" y="722617"/>
            <a:ext cx="16738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C6F50A4A-C17B-A14B-93AF-2A44F92A65C9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D8BDFF9A-65FD-234A-A1FC-2450ABE6A219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权限系统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2E9A2C8-3B0D-5E42-9ECE-B9190EC2A59D}"/>
              </a:ext>
            </a:extLst>
          </p:cNvPr>
          <p:cNvSpPr txBox="1"/>
          <p:nvPr/>
        </p:nvSpPr>
        <p:spPr>
          <a:xfrm>
            <a:off x="1474839" y="1456359"/>
            <a:ext cx="10127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背景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运营同学</a:t>
            </a:r>
            <a:r>
              <a:rPr kumimoji="1" lang="en-US" altLang="zh-CN" dirty="0"/>
              <a:t>,</a:t>
            </a:r>
            <a:r>
              <a:rPr kumimoji="1" lang="zh-CN" altLang="en-US" dirty="0"/>
              <a:t> 产品同学</a:t>
            </a:r>
            <a:r>
              <a:rPr kumimoji="1" lang="en-US" altLang="zh-CN" dirty="0"/>
              <a:t>,</a:t>
            </a:r>
            <a:r>
              <a:rPr kumimoji="1" lang="zh-CN" altLang="en-US" dirty="0"/>
              <a:t> 数据开发同学在数据平台上的权限是不同的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确保数据的安全性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确保操作的隔离性</a:t>
            </a:r>
            <a:r>
              <a:rPr kumimoji="1" lang="en-US" altLang="zh-CN" dirty="0"/>
              <a:t>	</a:t>
            </a:r>
          </a:p>
        </p:txBody>
      </p:sp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80E3936F-963F-8943-A535-CCF20F6251F4}"/>
              </a:ext>
            </a:extLst>
          </p:cNvPr>
          <p:cNvGraphicFramePr>
            <a:graphicFrameLocks noGrp="1"/>
          </p:cNvGraphicFramePr>
          <p:nvPr/>
        </p:nvGraphicFramePr>
        <p:xfrm>
          <a:off x="2427932" y="3859998"/>
          <a:ext cx="6669198" cy="155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066">
                  <a:extLst>
                    <a:ext uri="{9D8B030D-6E8A-4147-A177-3AD203B41FA5}">
                      <a16:colId xmlns:a16="http://schemas.microsoft.com/office/drawing/2014/main" val="1376172731"/>
                    </a:ext>
                  </a:extLst>
                </a:gridCol>
                <a:gridCol w="2223066">
                  <a:extLst>
                    <a:ext uri="{9D8B030D-6E8A-4147-A177-3AD203B41FA5}">
                      <a16:colId xmlns:a16="http://schemas.microsoft.com/office/drawing/2014/main" val="2978986878"/>
                    </a:ext>
                  </a:extLst>
                </a:gridCol>
                <a:gridCol w="2223066">
                  <a:extLst>
                    <a:ext uri="{9D8B030D-6E8A-4147-A177-3AD203B41FA5}">
                      <a16:colId xmlns:a16="http://schemas.microsoft.com/office/drawing/2014/main" val="3920686648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71630"/>
                  </a:ext>
                </a:extLst>
              </a:tr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修改工单</a:t>
                      </a:r>
                      <a:r>
                        <a:rPr lang="en-US" altLang="zh-CN" sz="1400" dirty="0" err="1"/>
                        <a:t>sql</a:t>
                      </a:r>
                      <a:r>
                        <a:rPr lang="zh-CN" altLang="en-US" sz="1400" dirty="0"/>
                        <a:t>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94347"/>
                  </a:ext>
                </a:extLst>
              </a:tr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创建工单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97552"/>
                  </a:ext>
                </a:extLst>
              </a:tr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修改工单</a:t>
                      </a:r>
                      <a:r>
                        <a:rPr lang="en-US" altLang="zh-CN" sz="1400" dirty="0" err="1"/>
                        <a:t>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126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F0F490E-917B-2D4E-990C-898C997B6081}"/>
              </a:ext>
            </a:extLst>
          </p:cNvPr>
          <p:cNvSpPr txBox="1"/>
          <p:nvPr/>
        </p:nvSpPr>
        <p:spPr>
          <a:xfrm>
            <a:off x="1474839" y="341671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以工单操作为例</a:t>
            </a:r>
            <a:endParaRPr kumimoji="1"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3533D8-A70D-CA45-8E3E-8066A458FFD8}"/>
              </a:ext>
            </a:extLst>
          </p:cNvPr>
          <p:cNvGrpSpPr/>
          <p:nvPr/>
        </p:nvGrpSpPr>
        <p:grpSpPr>
          <a:xfrm>
            <a:off x="754092" y="280548"/>
            <a:ext cx="2330631" cy="368113"/>
            <a:chOff x="0" y="0"/>
            <a:chExt cx="1673840" cy="368113"/>
          </a:xfrm>
          <a:solidFill>
            <a:schemeClr val="accent2">
              <a:lumMod val="75000"/>
            </a:schemeClr>
          </a:solidFill>
        </p:grpSpPr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F52F604D-B5EF-6E49-BDD0-5D653E1A90D8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>
              <a:extLst>
                <a:ext uri="{FF2B5EF4-FFF2-40B4-BE49-F238E27FC236}">
                  <a16:creationId xmlns:a16="http://schemas.microsoft.com/office/drawing/2014/main" id="{508304F1-AFB7-DD40-AD43-DAEDB40790F6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三</a:t>
              </a:r>
              <a:r>
                <a:rPr kumimoji="1" lang="en-US" altLang="zh-CN" sz="1600" dirty="0"/>
                <a:t>.</a:t>
              </a:r>
              <a:r>
                <a:rPr kumimoji="1" lang="zh-CN" altLang="en-US" sz="1600" dirty="0"/>
                <a:t> 平台基建设计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B86D55-80AA-A74D-80A0-993B72F64539}"/>
              </a:ext>
            </a:extLst>
          </p:cNvPr>
          <p:cNvSpPr txBox="1"/>
          <p:nvPr/>
        </p:nvSpPr>
        <p:spPr>
          <a:xfrm>
            <a:off x="1257538" y="1406013"/>
            <a:ext cx="9823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基于角色的权限管理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lang="zh-CN" altLang="en-US" dirty="0"/>
              <a:t>     权限是资源的集合，这里的资源指系统中的菜单</a:t>
            </a:r>
            <a:r>
              <a:rPr lang="en-US" altLang="zh-CN" dirty="0"/>
              <a:t>,</a:t>
            </a:r>
            <a:r>
              <a:rPr lang="zh-CN" altLang="en-US" dirty="0"/>
              <a:t> 页面</a:t>
            </a:r>
            <a:r>
              <a:rPr lang="en-US" altLang="zh-CN" dirty="0"/>
              <a:t>,</a:t>
            </a:r>
            <a:r>
              <a:rPr lang="zh-CN" altLang="en-US" dirty="0"/>
              <a:t> 操作功能（增删改查）等等。有些用户之间往往有相同的操作权限</a:t>
            </a:r>
            <a:r>
              <a:rPr lang="en-US" altLang="zh-CN" dirty="0"/>
              <a:t>,</a:t>
            </a:r>
            <a:r>
              <a:rPr lang="zh-CN" altLang="en-US" dirty="0"/>
              <a:t> 因此通过角色关联用户，角色关联权限的方式间接赋予用户权限。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E6B0E6-82CE-D343-8AD3-9F3835B8B154}"/>
              </a:ext>
            </a:extLst>
          </p:cNvPr>
          <p:cNvGrpSpPr/>
          <p:nvPr/>
        </p:nvGrpSpPr>
        <p:grpSpPr>
          <a:xfrm>
            <a:off x="754092" y="618942"/>
            <a:ext cx="16738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1DAE845D-7029-7B4D-AB86-C1DE93095EA7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>
              <a:extLst>
                <a:ext uri="{FF2B5EF4-FFF2-40B4-BE49-F238E27FC236}">
                  <a16:creationId xmlns:a16="http://schemas.microsoft.com/office/drawing/2014/main" id="{CF154C51-9D1C-6D4E-8F1A-A2B4498A7B3F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权限系统</a:t>
              </a:r>
            </a:p>
          </p:txBody>
        </p:sp>
      </p:grp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D62B8DBE-D48F-A040-B4A1-9FA2B0C999AB}"/>
              </a:ext>
            </a:extLst>
          </p:cNvPr>
          <p:cNvGraphicFramePr/>
          <p:nvPr/>
        </p:nvGraphicFramePr>
        <p:xfrm>
          <a:off x="938149" y="3579297"/>
          <a:ext cx="10804425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31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DA642AE-BD22-5F44-B548-2A6696D6221E}"/>
              </a:ext>
            </a:extLst>
          </p:cNvPr>
          <p:cNvSpPr txBox="1"/>
          <p:nvPr/>
        </p:nvSpPr>
        <p:spPr>
          <a:xfrm>
            <a:off x="754092" y="134701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后端接口与页面元素的权限统一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F0CBF8-8BDC-E949-9F17-4A44325C6E9A}"/>
              </a:ext>
            </a:extLst>
          </p:cNvPr>
          <p:cNvGrpSpPr/>
          <p:nvPr/>
        </p:nvGrpSpPr>
        <p:grpSpPr>
          <a:xfrm>
            <a:off x="754092" y="618942"/>
            <a:ext cx="167384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7" name="燕尾形 6">
              <a:extLst>
                <a:ext uri="{FF2B5EF4-FFF2-40B4-BE49-F238E27FC236}">
                  <a16:creationId xmlns:a16="http://schemas.microsoft.com/office/drawing/2014/main" id="{4EBFB046-D7EC-2048-AF39-AC7A76F3C483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>
              <a:extLst>
                <a:ext uri="{FF2B5EF4-FFF2-40B4-BE49-F238E27FC236}">
                  <a16:creationId xmlns:a16="http://schemas.microsoft.com/office/drawing/2014/main" id="{9882D01F-05BC-3849-8897-5CDF9922034E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权限系统</a:t>
              </a:r>
            </a:p>
          </p:txBody>
        </p:sp>
      </p:grpSp>
      <p:pic>
        <p:nvPicPr>
          <p:cNvPr id="3073" name="Picture 1">
            <a:extLst>
              <a:ext uri="{FF2B5EF4-FFF2-40B4-BE49-F238E27FC236}">
                <a16:creationId xmlns:a16="http://schemas.microsoft.com/office/drawing/2014/main" id="{9767A66D-2A08-C64D-9DE8-CF09C07E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7" y="77118"/>
            <a:ext cx="7241613" cy="70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04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25C0FB-6052-3145-B710-312855B5A7BA}"/>
              </a:ext>
            </a:extLst>
          </p:cNvPr>
          <p:cNvGrpSpPr/>
          <p:nvPr/>
        </p:nvGrpSpPr>
        <p:grpSpPr>
          <a:xfrm>
            <a:off x="754092" y="618942"/>
            <a:ext cx="1673840" cy="368113"/>
            <a:chOff x="0" y="0"/>
            <a:chExt cx="1673840" cy="368113"/>
          </a:xfrm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741F1F67-C349-434B-885F-293C6F268F7E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D53FB967-AF92-034C-AD96-87900E41F212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个人评价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89D25B-A7A0-0A4C-AE55-7FA172D47C04}"/>
              </a:ext>
            </a:extLst>
          </p:cNvPr>
          <p:cNvSpPr txBox="1"/>
          <p:nvPr/>
        </p:nvSpPr>
        <p:spPr>
          <a:xfrm>
            <a:off x="1167786" y="1266939"/>
            <a:ext cx="9948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优势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有良好的技术直觉</a:t>
            </a:r>
            <a:r>
              <a:rPr kumimoji="1" lang="en-US" altLang="zh-CN" dirty="0"/>
              <a:t>,</a:t>
            </a:r>
            <a:r>
              <a:rPr kumimoji="1" lang="zh-CN" altLang="en-US" dirty="0"/>
              <a:t> 学习新技术</a:t>
            </a:r>
            <a:r>
              <a:rPr kumimoji="1" lang="en-US" altLang="zh-CN" dirty="0"/>
              <a:t>,</a:t>
            </a:r>
            <a:r>
              <a:rPr kumimoji="1" lang="zh-CN" altLang="en-US" dirty="0"/>
              <a:t> 新方向的速度很快</a:t>
            </a:r>
            <a:r>
              <a:rPr kumimoji="1" lang="en-US" altLang="zh-CN" dirty="0"/>
              <a:t>.</a:t>
            </a:r>
            <a:r>
              <a:rPr kumimoji="1" lang="zh-CN" altLang="en-US" dirty="0"/>
              <a:t> 比如像从未接触过的前端架构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 能在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周内做到系统产出</a:t>
            </a:r>
            <a:r>
              <a:rPr kumimoji="1" lang="en-US" altLang="zh-CN" dirty="0"/>
              <a:t>.</a:t>
            </a:r>
            <a:r>
              <a:rPr kumimoji="1" lang="zh-CN" altLang="en-US" dirty="0"/>
              <a:t>  能利用系统分析工具找出后端程序存在的瓶颈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对技术架构的设计</a:t>
            </a:r>
            <a:r>
              <a:rPr kumimoji="1" lang="en-US" altLang="zh-CN" dirty="0"/>
              <a:t>,</a:t>
            </a:r>
            <a:r>
              <a:rPr kumimoji="1" lang="zh-CN" altLang="en-US" dirty="0"/>
              <a:t> 首先以业务解决为驱动力</a:t>
            </a:r>
            <a:r>
              <a:rPr kumimoji="1" lang="en-US" altLang="zh-CN" dirty="0"/>
              <a:t>,</a:t>
            </a:r>
            <a:r>
              <a:rPr kumimoji="1" lang="zh-CN" altLang="en-US" dirty="0"/>
              <a:t> 好的架构设计不是大而全</a:t>
            </a:r>
            <a:r>
              <a:rPr kumimoji="1" lang="en-US" altLang="zh-CN" dirty="0"/>
              <a:t>,</a:t>
            </a:r>
            <a:r>
              <a:rPr kumimoji="1" lang="zh-CN" altLang="en-US" dirty="0"/>
              <a:t> 而是根据数据业务的核心需求</a:t>
            </a:r>
            <a:r>
              <a:rPr kumimoji="1" lang="en-US" altLang="zh-CN" dirty="0"/>
              <a:t>,</a:t>
            </a:r>
            <a:r>
              <a:rPr kumimoji="1" lang="zh-CN" altLang="en-US" dirty="0"/>
              <a:t> 灵活而快捷的调整业务架构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 适应不断增长的数据规模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不断变化的数据形式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在具体问题的沟通上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 能理解对方的关注点</a:t>
            </a:r>
            <a:r>
              <a:rPr kumimoji="1" lang="en-US" altLang="zh-CN" dirty="0"/>
              <a:t>.</a:t>
            </a:r>
            <a:r>
              <a:rPr kumimoji="1" lang="zh-CN" altLang="en-US" dirty="0"/>
              <a:t>  不怕观点存在分歧</a:t>
            </a:r>
            <a:r>
              <a:rPr kumimoji="1" lang="en-US" altLang="zh-CN" dirty="0"/>
              <a:t>,</a:t>
            </a:r>
            <a:r>
              <a:rPr kumimoji="1" lang="zh-CN" altLang="en-US" dirty="0"/>
              <a:t> 而是找出分歧的原因</a:t>
            </a:r>
            <a:r>
              <a:rPr kumimoji="1" lang="en-US" altLang="zh-CN" dirty="0"/>
              <a:t>,</a:t>
            </a:r>
            <a:r>
              <a:rPr kumimoji="1" lang="zh-CN" altLang="en-US" dirty="0"/>
              <a:t> 做出能解决根本问题的方案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34981-8A11-3041-901C-EDF1888B981C}"/>
              </a:ext>
            </a:extLst>
          </p:cNvPr>
          <p:cNvSpPr txBox="1"/>
          <p:nvPr/>
        </p:nvSpPr>
        <p:spPr>
          <a:xfrm>
            <a:off x="1167787" y="4387111"/>
            <a:ext cx="9948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劣势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视野不够开阔</a:t>
            </a:r>
            <a:r>
              <a:rPr kumimoji="1" lang="en-US" altLang="zh-CN" dirty="0"/>
              <a:t>.</a:t>
            </a:r>
            <a:r>
              <a:rPr kumimoji="1" lang="zh-CN" altLang="en-US" dirty="0"/>
              <a:t>  只注重解决当下遇到的问题</a:t>
            </a:r>
            <a:r>
              <a:rPr kumimoji="1" lang="en-US" altLang="zh-CN" dirty="0"/>
              <a:t>,</a:t>
            </a:r>
            <a:r>
              <a:rPr kumimoji="1" lang="zh-CN" altLang="en-US" dirty="0"/>
              <a:t> 很少花时间预想未来可能遇到的问题 </a:t>
            </a:r>
            <a:r>
              <a:rPr kumimoji="1" lang="en-US" altLang="zh-CN" dirty="0"/>
              <a:t>.</a:t>
            </a:r>
            <a:r>
              <a:rPr kumimoji="1" lang="zh-CN" altLang="en-US" dirty="0"/>
              <a:t> 同时还要输入更多的其它公司的数据平台解决方案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作为对比得出优势和劣势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前端架构理解不够完整</a:t>
            </a:r>
            <a:r>
              <a:rPr kumimoji="1" lang="en-US" altLang="zh-CN" dirty="0"/>
              <a:t>.</a:t>
            </a:r>
            <a:r>
              <a:rPr kumimoji="1" lang="zh-CN" altLang="en-US" dirty="0"/>
              <a:t> 虽然前端技术在数据平台开发中的优先级不是很高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但更完整的前段架构理解</a:t>
            </a:r>
            <a:r>
              <a:rPr kumimoji="1" lang="en-US" altLang="zh-CN" dirty="0"/>
              <a:t>,</a:t>
            </a:r>
            <a:r>
              <a:rPr kumimoji="1" lang="zh-CN" altLang="en-US" dirty="0"/>
              <a:t> 也能帮助更好的开发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91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8EA8D40-E7DA-7E40-9F1D-48943B21582A}"/>
              </a:ext>
            </a:extLst>
          </p:cNvPr>
          <p:cNvGrpSpPr/>
          <p:nvPr/>
        </p:nvGrpSpPr>
        <p:grpSpPr>
          <a:xfrm>
            <a:off x="754092" y="618942"/>
            <a:ext cx="1673840" cy="368113"/>
            <a:chOff x="0" y="0"/>
            <a:chExt cx="1673840" cy="368113"/>
          </a:xfrm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70F1D609-74FC-FE45-A3DC-8044C90347D9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E719F76A-23C9-7D44-9BC1-5836C773E670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个人评价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E6E3BB-0279-0A48-A57F-A29E9274E6F3}"/>
              </a:ext>
            </a:extLst>
          </p:cNvPr>
          <p:cNvSpPr txBox="1"/>
          <p:nvPr/>
        </p:nvSpPr>
        <p:spPr>
          <a:xfrm>
            <a:off x="938149" y="1367311"/>
            <a:ext cx="6112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未来规划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支持更多引擎的数据查询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en-US" altLang="zh-CN" dirty="0" err="1"/>
              <a:t>Kylin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4.x</a:t>
            </a:r>
            <a:r>
              <a:rPr kumimoji="1" lang="zh-CN" altLang="en-US" dirty="0"/>
              <a:t> 这种 </a:t>
            </a:r>
            <a:r>
              <a:rPr kumimoji="1" lang="en-US" altLang="zh-CN" dirty="0"/>
              <a:t>OLAP</a:t>
            </a:r>
            <a:r>
              <a:rPr kumimoji="1" lang="zh-CN" altLang="en-US" dirty="0"/>
              <a:t> 引擎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   改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spark,</a:t>
            </a:r>
            <a:r>
              <a:rPr kumimoji="1" lang="zh-CN" altLang="en-US" dirty="0"/>
              <a:t> 实现构建引擎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   </a:t>
            </a:r>
            <a:r>
              <a:rPr kumimoji="1" lang="en-US" altLang="zh-CN" dirty="0"/>
              <a:t>Parquet</a:t>
            </a:r>
            <a:r>
              <a:rPr kumimoji="1" lang="zh-CN" altLang="en-US" dirty="0"/>
              <a:t>列式存储</a:t>
            </a:r>
            <a:r>
              <a:rPr kumimoji="1" lang="en-US" altLang="zh-CN" dirty="0"/>
              <a:t>,</a:t>
            </a:r>
            <a:r>
              <a:rPr kumimoji="1" lang="zh-CN" altLang="en-US" dirty="0"/>
              <a:t> 代替原先笨重的</a:t>
            </a:r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 查询实时数仓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自助数仓中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 增加 实时数据的 </a:t>
            </a:r>
            <a:r>
              <a:rPr kumimoji="1" lang="en-US" altLang="zh-CN" dirty="0"/>
              <a:t>pipeline,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探索数据模型管理的可能性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zh-CN" altLang="en-US" dirty="0"/>
              <a:t>     结合平台现有的指标管理</a:t>
            </a:r>
            <a:r>
              <a:rPr kumimoji="1" lang="en-US" altLang="zh-CN" dirty="0"/>
              <a:t>, </a:t>
            </a:r>
            <a:r>
              <a:rPr kumimoji="1" lang="zh-CN" altLang="en-US" dirty="0"/>
              <a:t>维度定义</a:t>
            </a:r>
            <a:r>
              <a:rPr kumimoji="1" lang="en-US" altLang="zh-CN" dirty="0"/>
              <a:t>,</a:t>
            </a:r>
            <a:r>
              <a:rPr kumimoji="1" lang="zh-CN" altLang="en-US" dirty="0"/>
              <a:t> 减小需求变更和业务迭代对核心数据模型的冲击</a:t>
            </a:r>
            <a:r>
              <a:rPr kumimoji="1" lang="en-US" altLang="zh-CN" dirty="0"/>
              <a:t>, </a:t>
            </a:r>
            <a:r>
              <a:rPr kumimoji="1" lang="zh-CN" altLang="en-US" dirty="0"/>
              <a:t>避免让</a:t>
            </a:r>
            <a:r>
              <a:rPr kumimoji="1" lang="en" altLang="zh-CN" dirty="0"/>
              <a:t>RD</a:t>
            </a:r>
            <a:r>
              <a:rPr kumimoji="1" lang="zh-CN" altLang="en-US" dirty="0"/>
              <a:t>陷入无休止的迭代中</a:t>
            </a:r>
            <a:r>
              <a:rPr kumimoji="1" lang="en-US" altLang="zh-CN" dirty="0"/>
              <a:t>; </a:t>
            </a:r>
            <a:r>
              <a:rPr kumimoji="1" lang="zh-CN" altLang="en-US" dirty="0"/>
              <a:t>同时消除模型冗余</a:t>
            </a:r>
            <a:r>
              <a:rPr kumimoji="1" lang="en-US" altLang="zh-CN" dirty="0"/>
              <a:t>, </a:t>
            </a:r>
            <a:r>
              <a:rPr kumimoji="1" lang="zh-CN" altLang="en-US" dirty="0"/>
              <a:t>跨层引用带来的数据一致性问题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C24282A3-0A26-714A-8053-6FB886D1E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572707"/>
              </p:ext>
            </p:extLst>
          </p:nvPr>
        </p:nvGraphicFramePr>
        <p:xfrm>
          <a:off x="6489792" y="1671809"/>
          <a:ext cx="5915200" cy="3514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23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8E75DE-2466-2848-A1A2-C99AF903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34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BEA437-1BE3-6345-BA0A-99EBFD7FB6A4}"/>
              </a:ext>
            </a:extLst>
          </p:cNvPr>
          <p:cNvSpPr txBox="1"/>
          <p:nvPr/>
        </p:nvSpPr>
        <p:spPr>
          <a:xfrm>
            <a:off x="5188945" y="1570773"/>
            <a:ext cx="5706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Thanks</a:t>
            </a:r>
            <a:r>
              <a:rPr kumimoji="1" lang="zh-CN" altLang="en-US" sz="4400" b="1" dirty="0"/>
              <a:t>  </a:t>
            </a:r>
            <a:r>
              <a:rPr kumimoji="1" lang="en-US" altLang="zh-CN" sz="4400" b="1" dirty="0"/>
              <a:t>for </a:t>
            </a:r>
            <a:r>
              <a:rPr kumimoji="1" lang="zh-CN" altLang="en-US" sz="4400" b="1" dirty="0"/>
              <a:t> </a:t>
            </a:r>
            <a:r>
              <a:rPr kumimoji="1" lang="en-US" altLang="zh-CN" sz="4400" b="1" dirty="0"/>
              <a:t>watching</a:t>
            </a:r>
            <a:endParaRPr kumimoji="1" lang="zh-CN" altLang="en-US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439337-5446-F04F-B07E-07C11F00F187}"/>
              </a:ext>
            </a:extLst>
          </p:cNvPr>
          <p:cNvSpPr txBox="1"/>
          <p:nvPr/>
        </p:nvSpPr>
        <p:spPr>
          <a:xfrm>
            <a:off x="9287220" y="491789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ADTD</a:t>
            </a:r>
            <a:r>
              <a:rPr kumimoji="1" lang="zh-CN" altLang="en-US" dirty="0"/>
              <a:t> 刘捷</a:t>
            </a:r>
          </a:p>
        </p:txBody>
      </p:sp>
    </p:spTree>
    <p:extLst>
      <p:ext uri="{BB962C8B-B14F-4D97-AF65-F5344CB8AC3E}">
        <p14:creationId xmlns:p14="http://schemas.microsoft.com/office/powerpoint/2010/main" val="203189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F4B8CD-2C72-C848-AA91-BEA484EDD84E}"/>
              </a:ext>
            </a:extLst>
          </p:cNvPr>
          <p:cNvSpPr txBox="1"/>
          <p:nvPr/>
        </p:nvSpPr>
        <p:spPr>
          <a:xfrm>
            <a:off x="754092" y="1377110"/>
            <a:ext cx="10251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数据经过流转产生价值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 数据流转的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个阶段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数据供给 </a:t>
            </a:r>
            <a:endParaRPr kumimoji="1" lang="en-US" altLang="zh-CN" dirty="0"/>
          </a:p>
          <a:p>
            <a:r>
              <a:rPr kumimoji="1" lang="zh-CN" altLang="en-US" dirty="0"/>
              <a:t>      以数据生产为起点</a:t>
            </a:r>
            <a:r>
              <a:rPr kumimoji="1" lang="en-US" altLang="zh-CN" dirty="0"/>
              <a:t>,</a:t>
            </a:r>
            <a:r>
              <a:rPr kumimoji="1" lang="zh-CN" altLang="en-US" dirty="0"/>
              <a:t> 规范数据主题的供给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该阶段包括各种服务日志的结构化 </a:t>
            </a:r>
            <a:r>
              <a:rPr kumimoji="1" lang="en-US" altLang="zh-CN" dirty="0"/>
              <a:t>(</a:t>
            </a:r>
            <a:r>
              <a:rPr kumimoji="1" lang="zh-CN" altLang="en-US" dirty="0"/>
              <a:t>打到磁盘的日志</a:t>
            </a:r>
            <a:r>
              <a:rPr kumimoji="1" lang="en-US" altLang="zh-CN" dirty="0"/>
              <a:t>,</a:t>
            </a:r>
            <a:r>
              <a:rPr kumimoji="1" lang="zh-CN" altLang="en-US" dirty="0"/>
              <a:t> 打到</a:t>
            </a:r>
            <a:r>
              <a:rPr kumimoji="1" lang="en-US" altLang="zh-CN" dirty="0" err="1"/>
              <a:t>kafka</a:t>
            </a:r>
            <a:r>
              <a:rPr kumimoji="1" lang="zh-CN" altLang="en-US" dirty="0"/>
              <a:t>里的日志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结构化后的历史数据存储  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分布式存储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数据产出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存在磁盘上的数据是死数据</a:t>
            </a:r>
            <a:r>
              <a:rPr kumimoji="1" lang="en-US" altLang="zh-CN" dirty="0"/>
              <a:t>,</a:t>
            </a:r>
            <a:r>
              <a:rPr kumimoji="1" lang="zh-CN" altLang="en-US" dirty="0"/>
              <a:t> 要让数据产生价值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就要让数据跑起来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保证数据产出的普遍适用性</a:t>
            </a:r>
            <a:r>
              <a:rPr kumimoji="1" lang="en-US" altLang="zh-CN" dirty="0"/>
              <a:t>.</a:t>
            </a:r>
            <a:r>
              <a:rPr kumimoji="1" lang="zh-CN" altLang="en-US" dirty="0"/>
              <a:t> 该阶段包括</a:t>
            </a:r>
            <a:endParaRPr kumimoji="1" lang="en-US" altLang="zh-CN" dirty="0"/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分析查询入口</a:t>
            </a:r>
            <a:endParaRPr kumimoji="1" lang="en-US" altLang="zh-CN" dirty="0"/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 自动化分析工具</a:t>
            </a:r>
            <a:endParaRPr kumimoji="1" lang="en-US" altLang="zh-CN" dirty="0"/>
          </a:p>
          <a:p>
            <a:r>
              <a:rPr kumimoji="1" lang="en-US" altLang="zh-CN" dirty="0"/>
              <a:t>	3.</a:t>
            </a:r>
            <a:r>
              <a:rPr kumimoji="1" lang="zh-CN" altLang="en-US" dirty="0"/>
              <a:t> 分析报表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数据资产管理</a:t>
            </a:r>
            <a:endParaRPr kumimoji="1" lang="en-US" altLang="zh-CN" dirty="0"/>
          </a:p>
          <a:p>
            <a:r>
              <a:rPr kumimoji="1" lang="zh-CN" altLang="en-US" dirty="0"/>
              <a:t> 明确数据从原始数据到分析数据的产生流程</a:t>
            </a:r>
            <a:r>
              <a:rPr kumimoji="1" lang="en-US" altLang="zh-CN" dirty="0"/>
              <a:t>.</a:t>
            </a:r>
            <a:r>
              <a:rPr kumimoji="1" lang="zh-CN" altLang="en-US" dirty="0"/>
              <a:t> 保证数据的完整性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 准确性</a:t>
            </a:r>
            <a:r>
              <a:rPr kumimoji="1" lang="en-US" altLang="zh-CN" dirty="0"/>
              <a:t>.</a:t>
            </a:r>
            <a:r>
              <a:rPr kumimoji="1" lang="zh-CN" altLang="en-US" dirty="0"/>
              <a:t> 让数据可以回溯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C87898-7899-3A4B-99BC-6FFF9CDF13CE}"/>
              </a:ext>
            </a:extLst>
          </p:cNvPr>
          <p:cNvGrpSpPr/>
          <p:nvPr/>
        </p:nvGrpSpPr>
        <p:grpSpPr>
          <a:xfrm>
            <a:off x="754092" y="618942"/>
            <a:ext cx="2826390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7" name="燕尾形 6">
              <a:extLst>
                <a:ext uri="{FF2B5EF4-FFF2-40B4-BE49-F238E27FC236}">
                  <a16:creationId xmlns:a16="http://schemas.microsoft.com/office/drawing/2014/main" id="{B1FB479A-3AA5-8646-AEFC-BC9A8117B823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>
              <a:extLst>
                <a:ext uri="{FF2B5EF4-FFF2-40B4-BE49-F238E27FC236}">
                  <a16:creationId xmlns:a16="http://schemas.microsoft.com/office/drawing/2014/main" id="{EE97E322-D9FA-D243-A66F-A7E851B33290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1600" dirty="0"/>
                <a:t>1.</a:t>
              </a:r>
              <a:r>
                <a:rPr kumimoji="1" lang="zh-CN" altLang="en-US" sz="1600" dirty="0"/>
                <a:t> 数据带来了什么问题</a:t>
              </a:r>
              <a:r>
                <a:rPr kumimoji="1" lang="en-US" altLang="zh-CN" sz="1600" dirty="0"/>
                <a:t>?</a:t>
              </a:r>
              <a:r>
                <a:rPr kumimoji="1" lang="zh-CN" altLang="en-US" sz="1600" dirty="0"/>
                <a:t> </a:t>
              </a:r>
              <a:endParaRPr kumimoji="1"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4B414B-9289-454C-B066-3169C890621E}"/>
              </a:ext>
            </a:extLst>
          </p:cNvPr>
          <p:cNvGrpSpPr/>
          <p:nvPr/>
        </p:nvGrpSpPr>
        <p:grpSpPr>
          <a:xfrm>
            <a:off x="754092" y="618942"/>
            <a:ext cx="4600106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878D8B06-196D-D546-9E6E-273107A5225E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736918EE-3D8E-A74F-822B-3401D842351D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/>
                <a:t>2.</a:t>
              </a:r>
              <a:r>
                <a:rPr lang="zh-CN" altLang="en-US" sz="1600" dirty="0"/>
                <a:t> 如何保证数据流中不同阶段的最优解</a:t>
              </a:r>
              <a:endParaRPr kumimoji="1" lang="en-US" altLang="zh-CN" sz="16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C189CA-7999-0B40-B565-38BE0BD9E2CF}"/>
              </a:ext>
            </a:extLst>
          </p:cNvPr>
          <p:cNvSpPr txBox="1"/>
          <p:nvPr/>
        </p:nvSpPr>
        <p:spPr>
          <a:xfrm>
            <a:off x="1216313" y="1322802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核心是明确数据流转三个阶段的职能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 让数据的每个阶段互相推动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FF3D6EE9-BB8C-0E4F-8262-4C3A03F2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86" y="2247441"/>
            <a:ext cx="3225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2DE3CB0E-4A7F-A24C-9063-93161FD2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98" y="2023418"/>
            <a:ext cx="6553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D0AD86-C0A3-EF46-85D6-3B20881EE00C}"/>
              </a:ext>
            </a:extLst>
          </p:cNvPr>
          <p:cNvGrpSpPr/>
          <p:nvPr/>
        </p:nvGrpSpPr>
        <p:grpSpPr>
          <a:xfrm>
            <a:off x="754092" y="618942"/>
            <a:ext cx="1856906" cy="368113"/>
            <a:chOff x="0" y="0"/>
            <a:chExt cx="1673840" cy="368113"/>
          </a:xfrm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6E9853D0-668F-C848-9C6B-A341F1794748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27650DEB-A995-D146-B42F-B31DA263DDD2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主要职责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E20791-F2C2-B54D-95B0-C24ABCC64763}"/>
              </a:ext>
            </a:extLst>
          </p:cNvPr>
          <p:cNvSpPr txBox="1"/>
          <p:nvPr/>
        </p:nvSpPr>
        <p:spPr>
          <a:xfrm>
            <a:off x="1377108" y="1344058"/>
            <a:ext cx="103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数据平台专注于数据产出阶段和过程管理阶段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我的职责是在两个阶段涉及的前后端设计和编码实现</a:t>
            </a: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F28BD2D3-CD13-6D4F-9995-6E17FB8C7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694225"/>
              </p:ext>
            </p:extLst>
          </p:nvPr>
        </p:nvGraphicFramePr>
        <p:xfrm>
          <a:off x="-903390" y="2199662"/>
          <a:ext cx="9132984" cy="34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4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E12520-4D4E-964C-9A48-054D7BA8318E}"/>
              </a:ext>
            </a:extLst>
          </p:cNvPr>
          <p:cNvSpPr txBox="1"/>
          <p:nvPr/>
        </p:nvSpPr>
        <p:spPr>
          <a:xfrm>
            <a:off x="826265" y="73813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数据平台总体架构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06A82B-053C-F64A-A435-42723CF3F16C}"/>
              </a:ext>
            </a:extLst>
          </p:cNvPr>
          <p:cNvSpPr txBox="1"/>
          <p:nvPr/>
        </p:nvSpPr>
        <p:spPr>
          <a:xfrm>
            <a:off x="1042412" y="1399142"/>
            <a:ext cx="26420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查询能力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</a:t>
            </a:r>
            <a:r>
              <a:rPr kumimoji="1" lang="en" altLang="zh-CN" dirty="0"/>
              <a:t>pipeline</a:t>
            </a:r>
            <a:r>
              <a:rPr kumimoji="1" lang="zh-CN" altLang="en-US" dirty="0"/>
              <a:t>分析能力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数据治理能力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250B483-DAB8-7A46-A254-D47D37CB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82" y="1193729"/>
            <a:ext cx="8420584" cy="426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9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50AFF6C-08F4-1F4F-A6FE-9941705C7F11}"/>
              </a:ext>
            </a:extLst>
          </p:cNvPr>
          <p:cNvGrpSpPr/>
          <p:nvPr/>
        </p:nvGrpSpPr>
        <p:grpSpPr>
          <a:xfrm>
            <a:off x="754091" y="1005933"/>
            <a:ext cx="2826391" cy="368113"/>
            <a:chOff x="0" y="0"/>
            <a:chExt cx="1673840" cy="368113"/>
          </a:xfrm>
          <a:solidFill>
            <a:schemeClr val="accent2">
              <a:lumMod val="75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591301B3-FCA2-DE4E-9B08-970ECA1926E7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C6795E75-021D-9447-80BA-1A5A5DC58D26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一</a:t>
              </a:r>
              <a:r>
                <a:rPr kumimoji="1" lang="en-US" altLang="zh-CN" sz="1600" dirty="0"/>
                <a:t>.</a:t>
              </a:r>
              <a:r>
                <a:rPr kumimoji="1" lang="zh-CN" altLang="en-US" sz="1600" dirty="0"/>
                <a:t> 数据查询能力设计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B1814DE-4C69-084D-A96B-6DC5C674C377}"/>
              </a:ext>
            </a:extLst>
          </p:cNvPr>
          <p:cNvSpPr/>
          <p:nvPr/>
        </p:nvSpPr>
        <p:spPr>
          <a:xfrm>
            <a:off x="754091" y="1768062"/>
            <a:ext cx="10829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平台提供多种形式的查询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zh-CN" altLang="en-US" dirty="0"/>
              <a:t>这些查询接口</a:t>
            </a:r>
            <a:r>
              <a:rPr kumimoji="1" lang="en-US" altLang="zh-CN" dirty="0"/>
              <a:t>,</a:t>
            </a:r>
            <a:r>
              <a:rPr kumimoji="1" lang="zh-CN" altLang="en-US" dirty="0"/>
              <a:t> 内部的执行引擎又分为 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,</a:t>
            </a:r>
            <a:r>
              <a:rPr kumimoji="1" lang="zh-CN" altLang="en-US" dirty="0"/>
              <a:t>  </a:t>
            </a:r>
            <a:r>
              <a:rPr kumimoji="1" lang="en-US" altLang="zh-CN" dirty="0"/>
              <a:t>spark,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clickhouse</a:t>
            </a:r>
            <a:r>
              <a:rPr kumimoji="1" lang="en-US" altLang="zh-CN" dirty="0"/>
              <a:t>.</a:t>
            </a:r>
            <a:r>
              <a:rPr kumimoji="1" lang="zh-CN" altLang="en-US" dirty="0"/>
              <a:t>从执行时间长度上看</a:t>
            </a:r>
            <a:r>
              <a:rPr kumimoji="1" lang="en-US" altLang="zh-CN" dirty="0"/>
              <a:t>,</a:t>
            </a:r>
            <a:r>
              <a:rPr kumimoji="1" lang="zh-CN" altLang="en-US" dirty="0"/>
              <a:t> 分为长任务和短任务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D9E725-347E-9B43-ADAD-4CF0BCD49601}"/>
              </a:ext>
            </a:extLst>
          </p:cNvPr>
          <p:cNvGrpSpPr/>
          <p:nvPr/>
        </p:nvGrpSpPr>
        <p:grpSpPr>
          <a:xfrm>
            <a:off x="754091" y="440812"/>
            <a:ext cx="1814675" cy="368113"/>
            <a:chOff x="0" y="0"/>
            <a:chExt cx="1673840" cy="368113"/>
          </a:xfrm>
        </p:grpSpPr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C4B58E57-6C50-5642-99CD-EBE5B3702248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>
              <a:extLst>
                <a:ext uri="{FF2B5EF4-FFF2-40B4-BE49-F238E27FC236}">
                  <a16:creationId xmlns:a16="http://schemas.microsoft.com/office/drawing/2014/main" id="{EF41EF8F-56E5-D748-8546-B1BA04CE820A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主要业绩</a:t>
              </a:r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1D4464A-D471-5B4E-B79A-AEAC1640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0125"/>
              </p:ext>
            </p:extLst>
          </p:nvPr>
        </p:nvGraphicFramePr>
        <p:xfrm>
          <a:off x="1246161" y="2545156"/>
          <a:ext cx="9699678" cy="176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26">
                  <a:extLst>
                    <a:ext uri="{9D8B030D-6E8A-4147-A177-3AD203B41FA5}">
                      <a16:colId xmlns:a16="http://schemas.microsoft.com/office/drawing/2014/main" val="249179034"/>
                    </a:ext>
                  </a:extLst>
                </a:gridCol>
                <a:gridCol w="3233226">
                  <a:extLst>
                    <a:ext uri="{9D8B030D-6E8A-4147-A177-3AD203B41FA5}">
                      <a16:colId xmlns:a16="http://schemas.microsoft.com/office/drawing/2014/main" val="182557878"/>
                    </a:ext>
                  </a:extLst>
                </a:gridCol>
                <a:gridCol w="3233226">
                  <a:extLst>
                    <a:ext uri="{9D8B030D-6E8A-4147-A177-3AD203B41FA5}">
                      <a16:colId xmlns:a16="http://schemas.microsoft.com/office/drawing/2014/main" val="1322668601"/>
                    </a:ext>
                  </a:extLst>
                </a:gridCol>
              </a:tblGrid>
              <a:tr h="441922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服务对象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38911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页面维度点选查询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数据模型成熟度高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指标稳定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不写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的运营同学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24883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结合参数的工单模板查询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数据模型迭代中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共享查询模型的产品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4780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3.</a:t>
                      </a:r>
                      <a:r>
                        <a:rPr lang="zh-CN" altLang="en-US" sz="1600" dirty="0"/>
                        <a:t> 自定义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高度自定义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熟练的同学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1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D73873-1091-6342-9190-E989B66A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8" y="597901"/>
            <a:ext cx="10642295" cy="61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7737016-FDD5-8E45-84FF-5930FE72C1C3}"/>
              </a:ext>
            </a:extLst>
          </p:cNvPr>
          <p:cNvGrpSpPr/>
          <p:nvPr/>
        </p:nvGrpSpPr>
        <p:grpSpPr>
          <a:xfrm>
            <a:off x="170197" y="134593"/>
            <a:ext cx="2352666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289385D7-03DA-EB4E-9FE9-47D6917A3708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extLst>
                <a:ext uri="{FF2B5EF4-FFF2-40B4-BE49-F238E27FC236}">
                  <a16:creationId xmlns:a16="http://schemas.microsoft.com/office/drawing/2014/main" id="{22560582-1535-944B-8C11-CF70A88E2F37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任务提交整体流程</a:t>
              </a:r>
              <a:endParaRPr kumimoji="1"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54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C72B4BD-C429-794E-9FDA-CD1CD519D236}"/>
              </a:ext>
            </a:extLst>
          </p:cNvPr>
          <p:cNvSpPr/>
          <p:nvPr/>
        </p:nvSpPr>
        <p:spPr>
          <a:xfrm>
            <a:off x="1127392" y="1087917"/>
            <a:ext cx="993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既包含长任务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也包含短任务 </a:t>
            </a:r>
            <a:r>
              <a:rPr kumimoji="1" lang="en-US" altLang="zh-CN" dirty="0"/>
              <a:t>.</a:t>
            </a:r>
            <a:r>
              <a:rPr kumimoji="1" lang="zh-CN" altLang="en-US" dirty="0"/>
              <a:t>有的长任务长达几个小时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 阻塞了后面提交的短任务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使其等待执行时间过长</a:t>
            </a:r>
            <a:r>
              <a:rPr kumimoji="1" lang="en-US" altLang="zh-CN" dirty="0"/>
              <a:t>.</a:t>
            </a:r>
            <a:r>
              <a:rPr kumimoji="1" lang="zh-CN" altLang="en-US" dirty="0"/>
              <a:t> 因此</a:t>
            </a:r>
            <a:r>
              <a:rPr kumimoji="1" lang="en-US" altLang="zh-CN" dirty="0"/>
              <a:t>,</a:t>
            </a:r>
            <a:r>
              <a:rPr kumimoji="1" lang="zh-CN" altLang="en-US" dirty="0"/>
              <a:t> 重写了平台内部执行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 的调度策略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FE9A13-D825-084B-A50C-BB2BB63E6FE2}"/>
              </a:ext>
            </a:extLst>
          </p:cNvPr>
          <p:cNvGrpSpPr/>
          <p:nvPr/>
        </p:nvGrpSpPr>
        <p:grpSpPr>
          <a:xfrm>
            <a:off x="523662" y="384835"/>
            <a:ext cx="1596722" cy="368113"/>
            <a:chOff x="0" y="0"/>
            <a:chExt cx="1673840" cy="368113"/>
          </a:xfrm>
          <a:solidFill>
            <a:schemeClr val="bg1">
              <a:lumMod val="50000"/>
            </a:schemeClr>
          </a:solidFill>
        </p:grpSpPr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DEA14ED-99B8-DA4A-866D-C5382918FC73}"/>
                </a:ext>
              </a:extLst>
            </p:cNvPr>
            <p:cNvSpPr/>
            <p:nvPr/>
          </p:nvSpPr>
          <p:spPr>
            <a:xfrm>
              <a:off x="0" y="0"/>
              <a:ext cx="1673840" cy="368113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>
              <a:extLst>
                <a:ext uri="{FF2B5EF4-FFF2-40B4-BE49-F238E27FC236}">
                  <a16:creationId xmlns:a16="http://schemas.microsoft.com/office/drawing/2014/main" id="{3BD14CC7-5DA2-8947-A465-853ACEED47AB}"/>
                </a:ext>
              </a:extLst>
            </p:cNvPr>
            <p:cNvSpPr txBox="1"/>
            <p:nvPr/>
          </p:nvSpPr>
          <p:spPr>
            <a:xfrm>
              <a:off x="184057" y="0"/>
              <a:ext cx="1305727" cy="3681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dirty="0"/>
                <a:t>查询瓶颈</a:t>
              </a:r>
              <a:endParaRPr kumimoji="1" lang="en-US" altLang="zh-CN" sz="1600" dirty="0"/>
            </a:p>
          </p:txBody>
        </p:sp>
      </p:grp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79453AC1-2D07-3D4B-9CB6-5DE8F7A87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331070"/>
              </p:ext>
            </p:extLst>
          </p:nvPr>
        </p:nvGraphicFramePr>
        <p:xfrm>
          <a:off x="1322023" y="2421997"/>
          <a:ext cx="3704896" cy="37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0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2085</Words>
  <Application>Microsoft Macintosh PowerPoint</Application>
  <PresentationFormat>宽屏</PresentationFormat>
  <Paragraphs>277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143</cp:revision>
  <dcterms:created xsi:type="dcterms:W3CDTF">2021-02-25T11:23:18Z</dcterms:created>
  <dcterms:modified xsi:type="dcterms:W3CDTF">2021-03-03T07:16:14Z</dcterms:modified>
</cp:coreProperties>
</file>