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294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2"/>
            </a:gs>
            <a:gs pos="83000">
              <a:schemeClr val="bg2"/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9893" y="1829458"/>
            <a:ext cx="7766936" cy="9981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/>
              <a:t>Interim Report Plan</a:t>
            </a:r>
            <a:endParaRPr lang="zh-CN" altLang="zh-CN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2955788" y="3080824"/>
            <a:ext cx="4853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800" dirty="0"/>
          </a:p>
          <a:p>
            <a:r>
              <a:rPr kumimoji="1" lang="en-US" altLang="zh-CN" sz="2800" dirty="0" smtClean="0"/>
              <a:t>Li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Jun</a:t>
            </a:r>
            <a:r>
              <a:rPr kumimoji="1" lang="zh-CN" altLang="en-US" sz="2800" dirty="0" smtClean="0"/>
              <a:t>              </a:t>
            </a:r>
            <a:r>
              <a:rPr kumimoji="1" lang="en-US" altLang="zh-CN" sz="2800" dirty="0" smtClean="0"/>
              <a:t>3035237470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12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28466" y="618978"/>
            <a:ext cx="6274191" cy="970011"/>
          </a:xfrm>
        </p:spPr>
        <p:txBody>
          <a:bodyPr/>
          <a:lstStyle/>
          <a:p>
            <a:pPr lvl="0"/>
            <a:r>
              <a:rPr lang="en-US" altLang="zh-CN" b="1"/>
              <a:t>Project </a:t>
            </a:r>
            <a:r>
              <a:rPr lang="en-US" altLang="zh-CN" b="1" smtClean="0"/>
              <a:t>objectives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88347" y="2248603"/>
            <a:ext cx="111285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Implement a </a:t>
            </a:r>
            <a:r>
              <a:rPr lang="en-US" altLang="zh-CN" sz="2400" dirty="0" smtClean="0"/>
              <a:t>customer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manage </a:t>
            </a:r>
            <a:r>
              <a:rPr lang="en-US" altLang="zh-CN" sz="2400" dirty="0"/>
              <a:t>system on cloud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I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endParaRPr lang="zh-CN" altLang="en-US" sz="2400" dirty="0" smtClean="0"/>
          </a:p>
          <a:p>
            <a:r>
              <a:rPr lang="zh-CN" altLang="en-US" sz="2400" dirty="0" smtClean="0"/>
              <a:t>①</a:t>
            </a:r>
            <a:r>
              <a:rPr lang="en-US" altLang="zh-CN" sz="2400" dirty="0" smtClean="0"/>
              <a:t>query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analysis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real-time.</a:t>
            </a:r>
            <a:endParaRPr lang="zh-CN" altLang="en-US" sz="2400" dirty="0" smtClean="0"/>
          </a:p>
          <a:p>
            <a:r>
              <a:rPr lang="zh-CN" altLang="en-US" sz="2400" dirty="0" smtClean="0"/>
              <a:t>②</a:t>
            </a:r>
            <a:r>
              <a:rPr lang="en-US" altLang="zh-CN" sz="2400" dirty="0" smtClean="0"/>
              <a:t>give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recommendations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customers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sales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predictions</a:t>
            </a:r>
            <a:r>
              <a:rPr lang="zh-CN" altLang="en-US" sz="2400" dirty="0" smtClean="0"/>
              <a:t> </a:t>
            </a:r>
          </a:p>
          <a:p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real-time.</a:t>
            </a:r>
            <a:endParaRPr lang="zh-CN" altLang="zh-CN" sz="2400" dirty="0"/>
          </a:p>
          <a:p>
            <a:r>
              <a:rPr lang="zh-CN" altLang="en-US" sz="2400" dirty="0" smtClean="0"/>
              <a:t>③</a:t>
            </a:r>
            <a:r>
              <a:rPr lang="en-US" altLang="zh-CN" sz="2400" dirty="0" smtClean="0"/>
              <a:t>improve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above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incoming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streaming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</a:p>
          <a:p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real-time.</a:t>
            </a:r>
            <a:endParaRPr lang="zh-CN" altLang="zh-CN" sz="2400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068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28466" y="618978"/>
            <a:ext cx="6274191" cy="970011"/>
          </a:xfrm>
        </p:spPr>
        <p:txBody>
          <a:bodyPr/>
          <a:lstStyle/>
          <a:p>
            <a:pPr lvl="0"/>
            <a:r>
              <a:rPr lang="en-US" altLang="zh-CN" b="1" dirty="0" smtClean="0"/>
              <a:t>Key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Feature</a:t>
            </a:r>
            <a:r>
              <a:rPr lang="zh-CN" altLang="en-US" b="1" dirty="0" smtClean="0"/>
              <a:t> </a:t>
            </a:r>
            <a:r>
              <a:rPr lang="en-US" altLang="zh-CN" b="1" dirty="0"/>
              <a:t>I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07326" y="2276738"/>
            <a:ext cx="8694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Real-time analysis into the big data of customer </a:t>
            </a:r>
            <a:r>
              <a:rPr lang="en-US" altLang="zh-CN" sz="2400" dirty="0" smtClean="0"/>
              <a:t>records(applied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Elasticsearch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/>
              <a:t>R</a:t>
            </a:r>
            <a:r>
              <a:rPr lang="en-US" altLang="zh-CN" sz="2400" dirty="0" smtClean="0"/>
              <a:t>eal-time training </a:t>
            </a:r>
            <a:r>
              <a:rPr lang="en-US" altLang="zh-CN" sz="2400" dirty="0"/>
              <a:t>(online training on streaming data) to improve recommendation and sales prediction</a:t>
            </a:r>
            <a:r>
              <a:rPr lang="en-US" altLang="zh-CN" sz="2400" dirty="0" smtClean="0"/>
              <a:t>.(applied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Spark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streaming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MLlib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332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81685" y="2361145"/>
            <a:ext cx="8314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Applicable for different fields of datasets and dynamic switch to suitable algorithms according to data or user’s preference. </a:t>
            </a:r>
            <a:endParaRPr lang="zh-CN" altLang="en-US" sz="2400" dirty="0" smtClean="0"/>
          </a:p>
          <a:p>
            <a:endParaRPr lang="zh-CN" altLang="en-US" sz="2400" dirty="0"/>
          </a:p>
          <a:p>
            <a:r>
              <a:rPr lang="en-US" altLang="zh-CN" sz="2400" dirty="0" smtClean="0"/>
              <a:t>Applicable </a:t>
            </a:r>
            <a:r>
              <a:rPr lang="en-US" altLang="zh-CN" sz="2400" dirty="0"/>
              <a:t>for graph streaming input from camera.</a:t>
            </a:r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928466" y="618978"/>
            <a:ext cx="6274191" cy="9700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 smtClean="0"/>
              <a:t>Key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Feature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II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307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28466" y="618978"/>
            <a:ext cx="6274191" cy="970011"/>
          </a:xfrm>
        </p:spPr>
        <p:txBody>
          <a:bodyPr/>
          <a:lstStyle/>
          <a:p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Feature</a:t>
            </a:r>
            <a:r>
              <a:rPr lang="zh-CN" altLang="en-US" b="1" dirty="0"/>
              <a:t> </a:t>
            </a:r>
            <a:r>
              <a:rPr lang="en-US" altLang="zh-CN" b="1" dirty="0" smtClean="0"/>
              <a:t>III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462069" y="2670634"/>
            <a:ext cx="783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improve </a:t>
            </a:r>
            <a:r>
              <a:rPr lang="en-US" altLang="zh-CN" sz="2400" dirty="0"/>
              <a:t>recommend and prediction algorithm with deep learning algorithms. (after midterm)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527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28466" y="618978"/>
            <a:ext cx="6274191" cy="970011"/>
          </a:xfrm>
        </p:spPr>
        <p:txBody>
          <a:bodyPr/>
          <a:lstStyle/>
          <a:p>
            <a:r>
              <a:rPr lang="en-US" altLang="zh-CN" b="1" dirty="0" smtClean="0"/>
              <a:t>Technical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Parts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462069" y="2670634"/>
            <a:ext cx="783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File system: HDFS</a:t>
            </a:r>
            <a:endParaRPr lang="zh-CN" altLang="zh-CN" sz="2400" dirty="0"/>
          </a:p>
          <a:p>
            <a:r>
              <a:rPr lang="en-US" altLang="zh-CN" sz="2400" dirty="0"/>
              <a:t>Database and analysis tool: </a:t>
            </a:r>
            <a:r>
              <a:rPr lang="en-US" altLang="zh-CN" sz="2400" dirty="0" err="1"/>
              <a:t>Elasticsearch</a:t>
            </a:r>
            <a:endParaRPr lang="zh-CN" altLang="zh-CN" sz="2400" dirty="0"/>
          </a:p>
          <a:p>
            <a:r>
              <a:rPr lang="en-US" altLang="zh-CN" sz="2400" dirty="0"/>
              <a:t>Data process and visualization: </a:t>
            </a:r>
            <a:r>
              <a:rPr lang="en-US" altLang="zh-CN" sz="2400" dirty="0" err="1"/>
              <a:t>Logstash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Kibana</a:t>
            </a:r>
            <a:endParaRPr lang="zh-CN" altLang="zh-CN" sz="2400" dirty="0"/>
          </a:p>
          <a:p>
            <a:r>
              <a:rPr lang="en-US" altLang="zh-CN" sz="2400" dirty="0"/>
              <a:t>Machine learning tool: Spark with </a:t>
            </a:r>
            <a:r>
              <a:rPr lang="en-US" altLang="zh-CN" sz="2400" dirty="0" err="1"/>
              <a:t>MLlib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GraphX</a:t>
            </a:r>
            <a:r>
              <a:rPr lang="en-US" altLang="zh-CN" sz="2400" dirty="0"/>
              <a:t> models </a:t>
            </a:r>
            <a:endParaRPr lang="zh-CN" altLang="zh-CN" sz="2400" dirty="0"/>
          </a:p>
          <a:p>
            <a:r>
              <a:rPr lang="en-US" altLang="zh-CN" sz="2400" dirty="0"/>
              <a:t>Online training tool: Spark with Spark streaming model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460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612946" y="3950132"/>
            <a:ext cx="2096086" cy="675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Elasticsearch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5530864" y="5228305"/>
            <a:ext cx="3411415" cy="1419498"/>
            <a:chOff x="1357532" y="3556616"/>
            <a:chExt cx="3411415" cy="1419498"/>
          </a:xfrm>
        </p:grpSpPr>
        <p:sp>
          <p:nvSpPr>
            <p:cNvPr id="5" name="圆角矩形 4"/>
            <p:cNvSpPr/>
            <p:nvPr/>
          </p:nvSpPr>
          <p:spPr>
            <a:xfrm>
              <a:off x="1357532" y="4300865"/>
              <a:ext cx="3411415" cy="6752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Hadoop</a:t>
              </a:r>
              <a:endParaRPr kumimoji="1"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357533" y="3556617"/>
              <a:ext cx="1244990" cy="6752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Spark</a:t>
              </a:r>
              <a:endParaRPr kumimoji="1"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672861" y="3556616"/>
              <a:ext cx="2096086" cy="6752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ES-Hadoop</a:t>
              </a:r>
              <a:endParaRPr kumimoji="1" lang="zh-CN" altLang="en-US" dirty="0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612946" y="1489088"/>
            <a:ext cx="2096086" cy="675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Interfaces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1800664" y="1308100"/>
            <a:ext cx="506437" cy="867418"/>
            <a:chOff x="2096086" y="2804250"/>
            <a:chExt cx="506437" cy="867418"/>
          </a:xfrm>
        </p:grpSpPr>
        <p:sp>
          <p:nvSpPr>
            <p:cNvPr id="10" name="笑脸 9"/>
            <p:cNvSpPr/>
            <p:nvPr/>
          </p:nvSpPr>
          <p:spPr>
            <a:xfrm>
              <a:off x="2096086" y="2804250"/>
              <a:ext cx="506437" cy="49002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08628" y="3294275"/>
              <a:ext cx="281351" cy="377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36564" y="224883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customers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671197" y="1553112"/>
            <a:ext cx="1394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656406" y="2719610"/>
            <a:ext cx="2096086" cy="675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Logstash</a:t>
            </a:r>
            <a:endParaRPr kumimoji="1" lang="zh-CN" altLang="en-US" dirty="0"/>
          </a:p>
        </p:txBody>
      </p:sp>
      <p:grpSp>
        <p:nvGrpSpPr>
          <p:cNvPr id="17" name="组 16"/>
          <p:cNvGrpSpPr/>
          <p:nvPr/>
        </p:nvGrpSpPr>
        <p:grpSpPr>
          <a:xfrm>
            <a:off x="747411" y="4191672"/>
            <a:ext cx="506437" cy="867418"/>
            <a:chOff x="2096086" y="2804250"/>
            <a:chExt cx="506437" cy="867418"/>
          </a:xfrm>
          <a:solidFill>
            <a:srgbClr val="00B0F0"/>
          </a:solidFill>
        </p:grpSpPr>
        <p:sp>
          <p:nvSpPr>
            <p:cNvPr id="18" name="笑脸 17"/>
            <p:cNvSpPr/>
            <p:nvPr/>
          </p:nvSpPr>
          <p:spPr>
            <a:xfrm>
              <a:off x="2096086" y="2804250"/>
              <a:ext cx="506437" cy="490025"/>
            </a:xfrm>
            <a:prstGeom prst="smileyFac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08628" y="3294275"/>
              <a:ext cx="281351" cy="3773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83314" y="510612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sale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staff</a:t>
            </a:r>
            <a:endParaRPr kumimoji="1" lang="zh-CN" altLang="en-US" dirty="0"/>
          </a:p>
        </p:txBody>
      </p:sp>
      <p:sp>
        <p:nvSpPr>
          <p:cNvPr id="21" name="标题 20"/>
          <p:cNvSpPr>
            <a:spLocks noGrp="1"/>
          </p:cNvSpPr>
          <p:nvPr>
            <p:ph type="ctrTitle"/>
          </p:nvPr>
        </p:nvSpPr>
        <p:spPr>
          <a:xfrm>
            <a:off x="1000630" y="125368"/>
            <a:ext cx="5751862" cy="812282"/>
          </a:xfrm>
        </p:spPr>
        <p:txBody>
          <a:bodyPr/>
          <a:lstStyle/>
          <a:p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Overview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194554" y="956051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Input(</a:t>
            </a:r>
            <a:r>
              <a:rPr kumimoji="1" lang="en-US" altLang="zh-CN" dirty="0" err="1" smtClean="0"/>
              <a:t>log,record,video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23" name="直线箭头连接符 22"/>
          <p:cNvCxnSpPr/>
          <p:nvPr/>
        </p:nvCxnSpPr>
        <p:spPr>
          <a:xfrm flipH="1">
            <a:off x="2671197" y="2084140"/>
            <a:ext cx="1506908" cy="1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671197" y="216563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recommendation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659713" y="3408902"/>
            <a:ext cx="978255" cy="675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Kibana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1521767" y="4239278"/>
            <a:ext cx="1460513" cy="63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53718" y="3752083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Analysis,Prediction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349302" y="299260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visualization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752492" y="285177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process,filter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>
            <a:off x="5656558" y="1884910"/>
            <a:ext cx="2344" cy="77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5656558" y="3106811"/>
            <a:ext cx="2344" cy="77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752492" y="4103090"/>
            <a:ext cx="264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database,query,analysis</a:t>
            </a:r>
            <a:endParaRPr kumimoji="1" lang="zh-CN" altLang="en-US" dirty="0"/>
          </a:p>
        </p:txBody>
      </p:sp>
      <p:cxnSp>
        <p:nvCxnSpPr>
          <p:cNvPr id="39" name="直线箭头连接符 38"/>
          <p:cNvCxnSpPr/>
          <p:nvPr/>
        </p:nvCxnSpPr>
        <p:spPr>
          <a:xfrm flipH="1" flipV="1">
            <a:off x="3825988" y="3881132"/>
            <a:ext cx="605335" cy="24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1521767" y="5711179"/>
            <a:ext cx="3422421" cy="677577"/>
            <a:chOff x="1339547" y="5221190"/>
            <a:chExt cx="3422421" cy="677577"/>
          </a:xfrm>
        </p:grpSpPr>
        <p:sp>
          <p:nvSpPr>
            <p:cNvPr id="40" name="圆角矩形 39"/>
            <p:cNvSpPr/>
            <p:nvPr/>
          </p:nvSpPr>
          <p:spPr>
            <a:xfrm>
              <a:off x="2825799" y="5223518"/>
              <a:ext cx="812169" cy="6752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MLlib</a:t>
              </a:r>
              <a:endParaRPr kumimoji="1" lang="zh-CN" altLang="en-US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674606" y="5221191"/>
              <a:ext cx="1087362" cy="6752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GraphX</a:t>
              </a:r>
              <a:endParaRPr kumimoji="1"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339547" y="5221190"/>
              <a:ext cx="1428666" cy="6752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Streaming</a:t>
              </a:r>
              <a:endParaRPr kumimoji="1" lang="zh-CN" altLang="en-US" dirty="0"/>
            </a:p>
          </p:txBody>
        </p:sp>
      </p:grpSp>
      <p:cxnSp>
        <p:nvCxnSpPr>
          <p:cNvPr id="45" name="直线箭头连接符 44"/>
          <p:cNvCxnSpPr/>
          <p:nvPr/>
        </p:nvCxnSpPr>
        <p:spPr>
          <a:xfrm flipV="1">
            <a:off x="4431323" y="5475452"/>
            <a:ext cx="984739" cy="90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5704449" y="4681697"/>
            <a:ext cx="1141744" cy="372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73083" y="530458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trainning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55628" y="271807"/>
            <a:ext cx="8079022" cy="1759067"/>
          </a:xfrm>
        </p:spPr>
        <p:txBody>
          <a:bodyPr/>
          <a:lstStyle/>
          <a:p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en-US" altLang="zh-CN" b="1" dirty="0" smtClean="0"/>
              <a:t>Implementation </a:t>
            </a:r>
            <a:r>
              <a:rPr lang="en-US" altLang="zh-CN" b="1" dirty="0"/>
              <a:t>plan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52579" y="14307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2400"/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week 1(Nov 28 - Dec 4): </a:t>
            </a:r>
            <a:endParaRPr lang="zh-CN" altLang="zh-CN" kern="0" dirty="0">
              <a:latin typeface="Helvetica Neue" charset="0"/>
              <a:ea typeface="宋体" charset="0"/>
              <a:cs typeface="Helvetica Neue" charset="0"/>
            </a:endParaRPr>
          </a:p>
          <a:p>
            <a:pPr marL="152400"/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Explore the details about SVD algorithm, </a:t>
            </a:r>
            <a:r>
              <a:rPr lang="en-US" altLang="zh-CN" kern="0" dirty="0" err="1" smtClean="0">
                <a:latin typeface="Helvetica Neue" charset="0"/>
                <a:ea typeface="宋体" charset="0"/>
                <a:cs typeface="Helvetica Neue" charset="0"/>
              </a:rPr>
              <a:t>C</a:t>
            </a:r>
            <a:r>
              <a:rPr lang="en-US" altLang="zh-CN" kern="0" dirty="0" err="1" smtClean="0">
                <a:latin typeface="Helvetica Neue" charset="0"/>
                <a:ea typeface="宋体" charset="0"/>
                <a:cs typeface="Helvetica Neue" charset="0"/>
              </a:rPr>
              <a:t>olaborative</a:t>
            </a:r>
            <a:r>
              <a:rPr lang="zh-CN" altLang="en-US" kern="0" dirty="0" smtClean="0">
                <a:latin typeface="Helvetica Neue" charset="0"/>
                <a:ea typeface="宋体" charset="0"/>
                <a:cs typeface="Helvetica Neue" charset="0"/>
              </a:rPr>
              <a:t> </a:t>
            </a:r>
            <a:r>
              <a:rPr lang="en-US" altLang="zh-CN" kern="0" dirty="0" smtClean="0">
                <a:latin typeface="Helvetica Neue" charset="0"/>
                <a:ea typeface="宋体" charset="0"/>
                <a:cs typeface="Helvetica Neue" charset="0"/>
              </a:rPr>
              <a:t>Filter</a:t>
            </a:r>
            <a:r>
              <a:rPr lang="en-US" altLang="zh-CN" kern="0" dirty="0" smtClean="0">
                <a:latin typeface="Helvetica Neue" charset="0"/>
                <a:ea typeface="宋体" charset="0"/>
                <a:cs typeface="Helvetica Neue" charset="0"/>
              </a:rPr>
              <a:t>, </a:t>
            </a:r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Content-based Recommendation </a:t>
            </a:r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algorithm and methods of applying them with </a:t>
            </a:r>
            <a:r>
              <a:rPr lang="en-US" altLang="zh-CN" kern="0" dirty="0" err="1">
                <a:latin typeface="Helvetica Neue" charset="0"/>
                <a:ea typeface="宋体" charset="0"/>
                <a:cs typeface="Helvetica Neue" charset="0"/>
              </a:rPr>
              <a:t>Elasticsearch</a:t>
            </a:r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 and Spark.</a:t>
            </a:r>
            <a:endParaRPr lang="zh-CN" altLang="zh-CN" kern="100" dirty="0">
              <a:effectLst/>
              <a:latin typeface="Calibri" charset="0"/>
              <a:ea typeface="宋体" charset="0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579" y="2988710"/>
            <a:ext cx="6096000" cy="11900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2400"/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week 2(Dec 5 - Dec 11): </a:t>
            </a:r>
            <a:endParaRPr lang="zh-CN" altLang="zh-CN" kern="100" dirty="0">
              <a:latin typeface="Calibri" charset="0"/>
              <a:ea typeface="宋体" charset="0"/>
              <a:cs typeface="Times New Roman" charset="0"/>
            </a:endParaRPr>
          </a:p>
          <a:p>
            <a:pPr marL="152400">
              <a:lnSpc>
                <a:spcPts val="1600"/>
              </a:lnSpc>
              <a:spcAft>
                <a:spcPts val="1200"/>
              </a:spcAft>
            </a:pPr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start to implement data analysis on </a:t>
            </a:r>
            <a:r>
              <a:rPr lang="en-US" altLang="zh-CN" kern="0" dirty="0" err="1">
                <a:latin typeface="Helvetica Neue" charset="0"/>
                <a:ea typeface="宋体" charset="0"/>
                <a:cs typeface="Helvetica Neue" charset="0"/>
              </a:rPr>
              <a:t>Elasticsearch</a:t>
            </a:r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 and recommend system on Spark. Apply different recommend algorithms with Spark </a:t>
            </a:r>
            <a:r>
              <a:rPr lang="en-US" altLang="zh-CN" kern="0" dirty="0" err="1">
                <a:latin typeface="Helvetica Neue" charset="0"/>
                <a:ea typeface="宋体" charset="0"/>
                <a:cs typeface="Helvetica Neue" charset="0"/>
              </a:rPr>
              <a:t>MLlib</a:t>
            </a:r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 model and compare their results.</a:t>
            </a:r>
            <a:endParaRPr lang="zh-CN" altLang="zh-CN" kern="100" dirty="0">
              <a:effectLst/>
              <a:latin typeface="Calibri" charset="0"/>
              <a:ea typeface="宋体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2579" y="4536451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2400"/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week 3(Dec 12 - Dec 18): </a:t>
            </a:r>
            <a:endParaRPr lang="zh-CN" altLang="zh-CN" kern="100" dirty="0">
              <a:latin typeface="Calibri" charset="0"/>
              <a:ea typeface="宋体" charset="0"/>
              <a:cs typeface="Times New Roman" charset="0"/>
            </a:endParaRPr>
          </a:p>
          <a:p>
            <a:pPr marL="152400">
              <a:lnSpc>
                <a:spcPts val="1600"/>
              </a:lnSpc>
              <a:spcAft>
                <a:spcPts val="1200"/>
              </a:spcAft>
            </a:pPr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keep Implementing data analysis on </a:t>
            </a:r>
            <a:r>
              <a:rPr lang="en-US" altLang="zh-CN" kern="0" dirty="0" err="1">
                <a:latin typeface="Helvetica Neue" charset="0"/>
                <a:ea typeface="宋体" charset="0"/>
                <a:cs typeface="Helvetica Neue" charset="0"/>
              </a:rPr>
              <a:t>Elasticsearch</a:t>
            </a:r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 and recommend system on Spark. Apply Spark streaming and </a:t>
            </a:r>
            <a:r>
              <a:rPr lang="en-US" altLang="zh-CN" kern="0" dirty="0" err="1">
                <a:latin typeface="Helvetica Neue" charset="0"/>
                <a:ea typeface="宋体" charset="0"/>
                <a:cs typeface="Helvetica Neue" charset="0"/>
              </a:rPr>
              <a:t>GraphX</a:t>
            </a:r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 models.</a:t>
            </a:r>
            <a:endParaRPr lang="zh-CN" altLang="zh-CN" kern="100" dirty="0">
              <a:effectLst/>
              <a:latin typeface="Calibri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8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55628" y="271807"/>
            <a:ext cx="8079022" cy="1759067"/>
          </a:xfrm>
        </p:spPr>
        <p:txBody>
          <a:bodyPr/>
          <a:lstStyle/>
          <a:p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en-US" altLang="zh-CN" b="1" dirty="0" smtClean="0"/>
              <a:t>Implementation </a:t>
            </a:r>
            <a:r>
              <a:rPr lang="en-US" altLang="zh-CN" b="1" dirty="0"/>
              <a:t>plan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1053" y="1885599"/>
            <a:ext cx="6096000" cy="10567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2400"/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week 4(Dec 19 - Dec 25): </a:t>
            </a:r>
            <a:endParaRPr lang="zh-CN" altLang="en-US" kern="0" dirty="0" smtClean="0">
              <a:latin typeface="Helvetica Neue" charset="0"/>
              <a:ea typeface="宋体" charset="0"/>
              <a:cs typeface="Helvetica Neue" charset="0"/>
            </a:endParaRPr>
          </a:p>
          <a:p>
            <a:pPr marL="152400"/>
            <a:r>
              <a:rPr lang="en-US" altLang="zh-CN" kern="0" dirty="0" smtClean="0">
                <a:latin typeface="Helvetica Neue" charset="0"/>
                <a:ea typeface="宋体" charset="0"/>
                <a:cs typeface="Helvetica Neue" charset="0"/>
              </a:rPr>
              <a:t>Apply</a:t>
            </a:r>
            <a:r>
              <a:rPr lang="zh-CN" altLang="en-US" kern="0" dirty="0" smtClean="0">
                <a:latin typeface="Helvetica Neue" charset="0"/>
                <a:ea typeface="宋体" charset="0"/>
                <a:cs typeface="Helvetica Neue" charset="0"/>
              </a:rPr>
              <a:t> </a:t>
            </a:r>
            <a:r>
              <a:rPr lang="en-US" altLang="zh-CN" kern="0" dirty="0" smtClean="0">
                <a:latin typeface="Helvetica Neue" charset="0"/>
                <a:ea typeface="宋体" charset="0"/>
                <a:cs typeface="Helvetica Neue" charset="0"/>
              </a:rPr>
              <a:t>face</a:t>
            </a:r>
            <a:r>
              <a:rPr lang="zh-CN" altLang="en-US" kern="0" dirty="0" smtClean="0">
                <a:latin typeface="Helvetica Neue" charset="0"/>
                <a:ea typeface="宋体" charset="0"/>
                <a:cs typeface="Helvetica Neue" charset="0"/>
              </a:rPr>
              <a:t> </a:t>
            </a:r>
            <a:r>
              <a:rPr lang="en-US" altLang="zh-CN" kern="0" dirty="0" smtClean="0">
                <a:latin typeface="Helvetica Neue" charset="0"/>
                <a:ea typeface="宋体" charset="0"/>
                <a:cs typeface="Helvetica Neue" charset="0"/>
              </a:rPr>
              <a:t>recognition</a:t>
            </a:r>
            <a:r>
              <a:rPr lang="zh-CN" altLang="en-US" kern="0" dirty="0" smtClean="0">
                <a:latin typeface="Helvetica Neue" charset="0"/>
                <a:ea typeface="宋体" charset="0"/>
                <a:cs typeface="Helvetica Neue" charset="0"/>
              </a:rPr>
              <a:t> </a:t>
            </a:r>
            <a:r>
              <a:rPr lang="en-US" altLang="zh-CN" kern="0" dirty="0" smtClean="0">
                <a:latin typeface="Helvetica Neue" charset="0"/>
                <a:ea typeface="宋体" charset="0"/>
                <a:cs typeface="Helvetica Neue" charset="0"/>
              </a:rPr>
              <a:t>in</a:t>
            </a:r>
            <a:r>
              <a:rPr lang="zh-CN" altLang="en-US" kern="0" dirty="0" smtClean="0">
                <a:latin typeface="Helvetica Neue" charset="0"/>
                <a:ea typeface="宋体" charset="0"/>
                <a:cs typeface="Helvetica Neue" charset="0"/>
              </a:rPr>
              <a:t> </a:t>
            </a:r>
            <a:r>
              <a:rPr lang="en-US" altLang="zh-CN" kern="0" dirty="0" smtClean="0">
                <a:latin typeface="Helvetica Neue" charset="0"/>
                <a:ea typeface="宋体" charset="0"/>
                <a:cs typeface="Helvetica Neue" charset="0"/>
              </a:rPr>
              <a:t>python</a:t>
            </a:r>
            <a:r>
              <a:rPr lang="zh-CN" altLang="en-US" kern="0" dirty="0" smtClean="0">
                <a:latin typeface="Helvetica Neue" charset="0"/>
                <a:ea typeface="宋体" charset="0"/>
                <a:cs typeface="Helvetica Neue" charset="0"/>
              </a:rPr>
              <a:t> </a:t>
            </a:r>
            <a:r>
              <a:rPr lang="en-US" altLang="zh-CN" kern="0" dirty="0" smtClean="0">
                <a:latin typeface="Helvetica Neue" charset="0"/>
                <a:ea typeface="宋体" charset="0"/>
                <a:cs typeface="Helvetica Neue" charset="0"/>
              </a:rPr>
              <a:t>from</a:t>
            </a:r>
            <a:r>
              <a:rPr lang="zh-CN" altLang="en-US" kern="0" dirty="0" smtClean="0">
                <a:latin typeface="Helvetica Neue" charset="0"/>
                <a:ea typeface="宋体" charset="0"/>
                <a:cs typeface="Helvetica Neue" charset="0"/>
              </a:rPr>
              <a:t> </a:t>
            </a:r>
            <a:r>
              <a:rPr lang="en-US" altLang="zh-CN" kern="0" dirty="0" smtClean="0">
                <a:latin typeface="Helvetica Neue" charset="0"/>
                <a:ea typeface="宋体" charset="0"/>
                <a:cs typeface="Helvetica Neue" charset="0"/>
              </a:rPr>
              <a:t>camera.</a:t>
            </a:r>
            <a:endParaRPr lang="zh-CN" altLang="zh-CN" kern="100" dirty="0">
              <a:latin typeface="Calibri" charset="0"/>
              <a:ea typeface="宋体" charset="0"/>
              <a:cs typeface="Times New Roman" charset="0"/>
            </a:endParaRPr>
          </a:p>
          <a:p>
            <a:pPr marL="152400">
              <a:lnSpc>
                <a:spcPts val="1600"/>
              </a:lnSpc>
              <a:spcAft>
                <a:spcPts val="1200"/>
              </a:spcAft>
            </a:pPr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Complete system implementation and apply some interfaces for the system. Test and debug for it.</a:t>
            </a:r>
            <a:endParaRPr lang="zh-CN" altLang="zh-CN" kern="100" dirty="0">
              <a:effectLst/>
              <a:latin typeface="Calibri" charset="0"/>
              <a:ea typeface="宋体" charset="0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1053" y="35137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2400"/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week 5(Dec 26 - Dec 31): </a:t>
            </a:r>
            <a:endParaRPr lang="zh-CN" altLang="zh-CN" kern="100" dirty="0">
              <a:latin typeface="Calibri" charset="0"/>
              <a:ea typeface="宋体" charset="0"/>
              <a:cs typeface="Times New Roman" charset="0"/>
            </a:endParaRPr>
          </a:p>
          <a:p>
            <a:pPr marL="152400"/>
            <a:r>
              <a:rPr lang="en-US" altLang="zh-CN" kern="0" dirty="0">
                <a:latin typeface="Helvetica Neue" charset="0"/>
                <a:ea typeface="宋体" charset="0"/>
                <a:cs typeface="Helvetica Neue" charset="0"/>
              </a:rPr>
              <a:t>Write and complete midterm report.</a:t>
            </a:r>
            <a:endParaRPr lang="zh-CN" altLang="zh-CN" kern="100" dirty="0">
              <a:effectLst/>
              <a:latin typeface="Calibri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3918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1065</TotalTime>
  <Words>240</Words>
  <Application>Microsoft Macintosh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Calibri</vt:lpstr>
      <vt:lpstr>Helvetica Neue</vt:lpstr>
      <vt:lpstr>Times New Roman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PowerPoint 演示文稿</vt:lpstr>
      <vt:lpstr>Project objectives</vt:lpstr>
      <vt:lpstr>Key Feature I</vt:lpstr>
      <vt:lpstr>PowerPoint 演示文稿</vt:lpstr>
      <vt:lpstr>Key Feature III</vt:lpstr>
      <vt:lpstr>Technical Parts</vt:lpstr>
      <vt:lpstr>System Overview</vt:lpstr>
      <vt:lpstr> Implementation plan: </vt:lpstr>
      <vt:lpstr> Implementation plan: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Comp7305 Term Project</dc:title>
  <dc:creator>u3523747</dc:creator>
  <cp:lastModifiedBy>u3523747</cp:lastModifiedBy>
  <cp:revision>161</cp:revision>
  <dcterms:created xsi:type="dcterms:W3CDTF">2016-04-28T13:38:59Z</dcterms:created>
  <dcterms:modified xsi:type="dcterms:W3CDTF">2016-11-29T12:31:05Z</dcterms:modified>
</cp:coreProperties>
</file>