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2" r:id="rId3"/>
    <p:sldId id="263" r:id="rId4"/>
    <p:sldId id="265" r:id="rId5"/>
    <p:sldId id="264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ssavocadoboard.com/repor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Haas Avocado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Laurie Janssen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BA 280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313-1DE0-487E-93FE-C0CEE51A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Layout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Slicers</a:t>
            </a:r>
          </a:p>
          <a:p>
            <a:pPr lvl="1"/>
            <a:r>
              <a:rPr lang="en-US" dirty="0"/>
              <a:t>Region or city or total</a:t>
            </a:r>
          </a:p>
          <a:p>
            <a:pPr lvl="1"/>
            <a:r>
              <a:rPr lang="en-US" dirty="0"/>
              <a:t>Time period</a:t>
            </a:r>
          </a:p>
          <a:p>
            <a:pPr lvl="1"/>
            <a:r>
              <a:rPr lang="en-US" dirty="0"/>
              <a:t>Avocado type</a:t>
            </a:r>
          </a:p>
          <a:p>
            <a:pPr lvl="1"/>
            <a:r>
              <a:rPr lang="en-US" dirty="0"/>
              <a:t># of bags</a:t>
            </a:r>
          </a:p>
          <a:p>
            <a:pPr lvl="1"/>
            <a:endParaRPr lang="en-US" dirty="0"/>
          </a:p>
          <a:p>
            <a:r>
              <a:rPr lang="en-US" dirty="0"/>
              <a:t>Total volume map</a:t>
            </a:r>
          </a:p>
          <a:p>
            <a:pPr lvl="1"/>
            <a:r>
              <a:rPr lang="en-US" dirty="0"/>
              <a:t>Blue - region</a:t>
            </a:r>
          </a:p>
          <a:p>
            <a:pPr lvl="1"/>
            <a:r>
              <a:rPr lang="en-US" dirty="0"/>
              <a:t>Orange – 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E6CF-A371-48AD-BC14-3960A803F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  <a:p>
            <a:pPr lvl="1"/>
            <a:r>
              <a:rPr lang="en-US" dirty="0"/>
              <a:t>Single avocado sales by SKU</a:t>
            </a:r>
          </a:p>
          <a:p>
            <a:pPr lvl="1"/>
            <a:r>
              <a:rPr lang="en-US" dirty="0"/>
              <a:t>Bag avocado sales by size</a:t>
            </a:r>
          </a:p>
          <a:p>
            <a:pPr lvl="1"/>
            <a:endParaRPr lang="en-US" dirty="0"/>
          </a:p>
          <a:p>
            <a:r>
              <a:rPr lang="en-US" dirty="0"/>
              <a:t>Cards</a:t>
            </a:r>
          </a:p>
          <a:p>
            <a:pPr lvl="1"/>
            <a:r>
              <a:rPr lang="en-US" dirty="0"/>
              <a:t>Total volume</a:t>
            </a:r>
          </a:p>
          <a:p>
            <a:pPr lvl="1"/>
            <a:r>
              <a:rPr lang="en-US" dirty="0"/>
              <a:t>Total bags</a:t>
            </a:r>
          </a:p>
          <a:p>
            <a:pPr lvl="1"/>
            <a:r>
              <a:rPr lang="en-US" dirty="0"/>
              <a:t>Average price</a:t>
            </a:r>
          </a:p>
        </p:txBody>
      </p:sp>
    </p:spTree>
    <p:extLst>
      <p:ext uri="{BB962C8B-B14F-4D97-AF65-F5344CB8AC3E}">
        <p14:creationId xmlns:p14="http://schemas.microsoft.com/office/powerpoint/2010/main" val="35382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313-1DE0-487E-93FE-C0CEE51A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Objective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8869680" cy="3749040"/>
          </a:xfrm>
        </p:spPr>
        <p:txBody>
          <a:bodyPr/>
          <a:lstStyle/>
          <a:p>
            <a:r>
              <a:rPr lang="en-US" dirty="0"/>
              <a:t>Provide avocado sales information by location, and bag / single avocado </a:t>
            </a:r>
          </a:p>
          <a:p>
            <a:r>
              <a:rPr lang="en-US" dirty="0"/>
              <a:t>Highlight volume, bags and average price with cards</a:t>
            </a:r>
          </a:p>
          <a:p>
            <a:r>
              <a:rPr lang="en-US" dirty="0"/>
              <a:t>Show bag / single avocado sales over time by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E6CF-A371-48AD-BC14-3960A803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90176" y="2103120"/>
            <a:ext cx="1335024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1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313-1DE0-487E-93FE-C0CEE51A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Geocodes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8065008" cy="3749040"/>
          </a:xfrm>
        </p:spPr>
        <p:txBody>
          <a:bodyPr/>
          <a:lstStyle/>
          <a:p>
            <a:r>
              <a:rPr lang="en-US" dirty="0"/>
              <a:t>Selected latitude &amp; longitude based on </a:t>
            </a:r>
            <a:r>
              <a:rPr lang="en-US" dirty="0" err="1"/>
              <a:t>ZipLatLong</a:t>
            </a:r>
            <a:r>
              <a:rPr lang="en-US" dirty="0"/>
              <a:t> table</a:t>
            </a:r>
          </a:p>
          <a:p>
            <a:r>
              <a:rPr lang="en-US" dirty="0"/>
              <a:t>Created secondary table (</a:t>
            </a:r>
            <a:r>
              <a:rPr lang="en-US" dirty="0" err="1"/>
              <a:t>LocationRef</a:t>
            </a:r>
            <a:r>
              <a:rPr lang="en-US" dirty="0"/>
              <a:t>) to link with Avocado table</a:t>
            </a:r>
          </a:p>
          <a:p>
            <a:r>
              <a:rPr lang="en-US" dirty="0"/>
              <a:t>Selected a city from each region to represent the region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E6CF-A371-48AD-BC14-3960A803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2352" y="2103120"/>
            <a:ext cx="2212848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1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313-1DE0-487E-93FE-C0CEE51A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058400" cy="37490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Primarily referred to </a:t>
            </a:r>
            <a:r>
              <a:rPr lang="en-US" dirty="0">
                <a:hlinkClick r:id="rId2"/>
              </a:rPr>
              <a:t>ttps://hassavocadoboard.com/report/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Cities in Multiple States</a:t>
            </a:r>
          </a:p>
          <a:p>
            <a:r>
              <a:rPr lang="en-US" dirty="0"/>
              <a:t>Look up population and determine most likely state</a:t>
            </a:r>
          </a:p>
          <a:p>
            <a:pPr lvl="1"/>
            <a:r>
              <a:rPr lang="en-US" dirty="0"/>
              <a:t>Example: Albany</a:t>
            </a:r>
          </a:p>
          <a:p>
            <a:pPr marL="0" indent="0">
              <a:buNone/>
            </a:pPr>
            <a:r>
              <a:rPr lang="en-US" b="1" dirty="0"/>
              <a:t>Implied Larger Metropolitan Area Regions</a:t>
            </a:r>
          </a:p>
          <a:p>
            <a:r>
              <a:rPr lang="en-US" dirty="0"/>
              <a:t>Select one latitude/longitude combination to represent datapoint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CincinnatiDayton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Implied Larger Geographic Area Regions</a:t>
            </a:r>
          </a:p>
          <a:p>
            <a:r>
              <a:rPr lang="en-US" dirty="0"/>
              <a:t>Select one latitude/longitude combination to represent datapoint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WestTexNewMexico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Preferred method -- have data for all cities to ensure sum of parts equals total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E6CF-A371-48AD-BC14-3960A803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85248" y="2103120"/>
            <a:ext cx="1139952" cy="374904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56B-D86C-44F3-9EF5-90EE73B7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Re-brand Region as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5BB4-B42A-421D-AB46-17D33AEB2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736336" cy="3749040"/>
          </a:xfrm>
        </p:spPr>
        <p:txBody>
          <a:bodyPr/>
          <a:lstStyle/>
          <a:p>
            <a:r>
              <a:rPr lang="en-US" dirty="0"/>
              <a:t>Included slicer title with region, area and city</a:t>
            </a:r>
          </a:p>
          <a:p>
            <a:r>
              <a:rPr lang="en-US" dirty="0"/>
              <a:t>Can rename table columns, if needed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914-29E1-408B-B43F-55FC2F31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6160" y="2103120"/>
            <a:ext cx="3749040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4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56B-D86C-44F3-9EF5-90EE73B7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5BB4-B42A-421D-AB46-17D33AEB2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736336" cy="3749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914-29E1-408B-B43F-55FC2F31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6160" y="2103120"/>
            <a:ext cx="3749040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6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642</TotalTime>
  <Words>218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Haas Avocado Dashboard</vt:lpstr>
      <vt:lpstr>Dashboard Layout and Functionality</vt:lpstr>
      <vt:lpstr>Dashboard Objective and Purpose</vt:lpstr>
      <vt:lpstr>Region Geocodes</vt:lpstr>
      <vt:lpstr>Logic Resolutions</vt:lpstr>
      <vt:lpstr>Re-brand Region as Area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Haas Avocado Dashboard</dc:title>
  <dc:creator>Laurie Janssen</dc:creator>
  <cp:lastModifiedBy>Laurie Janssen</cp:lastModifiedBy>
  <cp:revision>2</cp:revision>
  <dcterms:created xsi:type="dcterms:W3CDTF">2021-02-15T15:12:27Z</dcterms:created>
  <dcterms:modified xsi:type="dcterms:W3CDTF">2021-02-20T21:21:47Z</dcterms:modified>
</cp:coreProperties>
</file>