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62" r:id="rId3"/>
    <p:sldId id="265" r:id="rId4"/>
    <p:sldId id="264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ssavocadoboard.com/report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Haas Avocado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Laurie Janssen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BA 280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EEBE-DA6D-4E3D-99F3-F867A3EBA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04606" y="2807301"/>
            <a:ext cx="2914250" cy="3229610"/>
          </a:xfrm>
        </p:spPr>
        <p:txBody>
          <a:bodyPr/>
          <a:lstStyle/>
          <a:p>
            <a:r>
              <a:rPr lang="en-US" dirty="0"/>
              <a:t>Slicers</a:t>
            </a:r>
          </a:p>
          <a:p>
            <a:pPr lvl="1"/>
            <a:r>
              <a:rPr lang="en-US" dirty="0"/>
              <a:t>Region or city or total</a:t>
            </a:r>
          </a:p>
          <a:p>
            <a:pPr lvl="1"/>
            <a:r>
              <a:rPr lang="en-US" dirty="0"/>
              <a:t>Time period</a:t>
            </a:r>
          </a:p>
          <a:p>
            <a:pPr lvl="1"/>
            <a:r>
              <a:rPr lang="en-US" dirty="0"/>
              <a:t>Avocado type</a:t>
            </a:r>
          </a:p>
          <a:p>
            <a:pPr lvl="1"/>
            <a:r>
              <a:rPr lang="en-US" dirty="0"/>
              <a:t># of bags</a:t>
            </a:r>
          </a:p>
          <a:p>
            <a:pPr lvl="1"/>
            <a:endParaRPr lang="en-US" dirty="0"/>
          </a:p>
          <a:p>
            <a:r>
              <a:rPr lang="en-US" dirty="0"/>
              <a:t>Total volume map</a:t>
            </a:r>
          </a:p>
          <a:p>
            <a:pPr lvl="1"/>
            <a:r>
              <a:rPr lang="en-US" dirty="0"/>
              <a:t>Blue - region</a:t>
            </a:r>
          </a:p>
          <a:p>
            <a:pPr lvl="1"/>
            <a:r>
              <a:rPr lang="en-US" dirty="0"/>
              <a:t>Orange – 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E6CF-A371-48AD-BC14-3960A803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1482" y="2797970"/>
            <a:ext cx="2811629" cy="3229610"/>
          </a:xfrm>
        </p:spPr>
        <p:txBody>
          <a:bodyPr/>
          <a:lstStyle/>
          <a:p>
            <a:r>
              <a:rPr lang="en-US" dirty="0"/>
              <a:t>Charts</a:t>
            </a:r>
          </a:p>
          <a:p>
            <a:pPr lvl="1"/>
            <a:r>
              <a:rPr lang="en-US" dirty="0"/>
              <a:t>Single avocado sales by SKU</a:t>
            </a:r>
          </a:p>
          <a:p>
            <a:pPr lvl="1"/>
            <a:r>
              <a:rPr lang="en-US" dirty="0"/>
              <a:t>Bag avocado sales by size</a:t>
            </a:r>
          </a:p>
          <a:p>
            <a:pPr lvl="1"/>
            <a:endParaRPr lang="en-US" dirty="0"/>
          </a:p>
          <a:p>
            <a:r>
              <a:rPr lang="en-US" dirty="0"/>
              <a:t>Cards</a:t>
            </a:r>
          </a:p>
          <a:p>
            <a:pPr lvl="1"/>
            <a:r>
              <a:rPr lang="en-US" dirty="0"/>
              <a:t>Total volume</a:t>
            </a:r>
          </a:p>
          <a:p>
            <a:pPr lvl="1"/>
            <a:r>
              <a:rPr lang="en-US" dirty="0"/>
              <a:t>Total bags</a:t>
            </a:r>
          </a:p>
          <a:p>
            <a:pPr lvl="1"/>
            <a:r>
              <a:rPr lang="en-US" dirty="0"/>
              <a:t>Average price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AA39C4-CBDB-4D00-A1B9-E2E0FB2163D2}"/>
              </a:ext>
            </a:extLst>
          </p:cNvPr>
          <p:cNvSpPr txBox="1">
            <a:spLocks/>
          </p:cNvSpPr>
          <p:nvPr/>
        </p:nvSpPr>
        <p:spPr>
          <a:xfrm>
            <a:off x="606492" y="2103120"/>
            <a:ext cx="4736846" cy="374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Objective and Purpose</a:t>
            </a:r>
          </a:p>
          <a:p>
            <a:endParaRPr lang="en-US" sz="1100" dirty="0"/>
          </a:p>
          <a:p>
            <a:r>
              <a:rPr lang="en-US" dirty="0"/>
              <a:t>Provide avocado sales by location and type</a:t>
            </a:r>
          </a:p>
          <a:p>
            <a:endParaRPr lang="en-US" dirty="0"/>
          </a:p>
          <a:p>
            <a:r>
              <a:rPr lang="en-US" dirty="0"/>
              <a:t>Quickly highlight volume, bags and average price</a:t>
            </a:r>
          </a:p>
          <a:p>
            <a:endParaRPr lang="en-US" dirty="0"/>
          </a:p>
          <a:p>
            <a:r>
              <a:rPr lang="en-US" dirty="0"/>
              <a:t>Monitor avocado seasonality over time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152FA7-8CD0-45E8-B170-BF7DCC1DADE2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Dashboard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BB2A7-C196-49A8-8F79-24EEC5F563A6}"/>
              </a:ext>
            </a:extLst>
          </p:cNvPr>
          <p:cNvSpPr txBox="1"/>
          <p:nvPr/>
        </p:nvSpPr>
        <p:spPr>
          <a:xfrm>
            <a:off x="5514392" y="2116061"/>
            <a:ext cx="6002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Layout and Functionality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4A3A8A-2298-4235-AD2D-1804FD8DCCC8}"/>
              </a:ext>
            </a:extLst>
          </p:cNvPr>
          <p:cNvCxnSpPr/>
          <p:nvPr/>
        </p:nvCxnSpPr>
        <p:spPr>
          <a:xfrm>
            <a:off x="5473971" y="2103120"/>
            <a:ext cx="0" cy="3943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7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4313-1DE0-487E-93FE-C0CEE51A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Geocodes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EEBE-DA6D-4E3D-99F3-F867A3EBA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8065008" cy="3749040"/>
          </a:xfrm>
        </p:spPr>
        <p:txBody>
          <a:bodyPr/>
          <a:lstStyle/>
          <a:p>
            <a:r>
              <a:rPr lang="en-US" dirty="0"/>
              <a:t>Selected latitude &amp; longitude based on </a:t>
            </a:r>
            <a:r>
              <a:rPr lang="en-US" dirty="0" err="1"/>
              <a:t>ZipLatLong</a:t>
            </a:r>
            <a:r>
              <a:rPr lang="en-US" dirty="0"/>
              <a:t> table</a:t>
            </a:r>
          </a:p>
          <a:p>
            <a:r>
              <a:rPr lang="en-US" dirty="0"/>
              <a:t>Created secondary table (</a:t>
            </a:r>
            <a:r>
              <a:rPr lang="en-US" dirty="0" err="1"/>
              <a:t>LocationRef</a:t>
            </a:r>
            <a:r>
              <a:rPr lang="en-US" dirty="0"/>
              <a:t>) to link with Avocado table</a:t>
            </a:r>
          </a:p>
          <a:p>
            <a:r>
              <a:rPr lang="en-US" dirty="0"/>
              <a:t>Selected a city from each region to represent the region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E6CF-A371-48AD-BC14-3960A803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2352" y="2103120"/>
            <a:ext cx="2212848" cy="3749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1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4313-1DE0-487E-93FE-C0CEE51A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Resolutions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EEBE-DA6D-4E3D-99F3-F867A3EBA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058400" cy="37490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Primarily referred </a:t>
            </a:r>
            <a:r>
              <a:rPr lang="en-US"/>
              <a:t>to </a:t>
            </a:r>
            <a:r>
              <a:rPr lang="en-US">
                <a:hlinkClick r:id="rId2"/>
              </a:rPr>
              <a:t>https://hassavocadoboard.com/report/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Cities in Multiple States</a:t>
            </a:r>
          </a:p>
          <a:p>
            <a:r>
              <a:rPr lang="en-US" dirty="0"/>
              <a:t>Look up population and determine most likely state</a:t>
            </a:r>
          </a:p>
          <a:p>
            <a:pPr lvl="1"/>
            <a:r>
              <a:rPr lang="en-US" dirty="0"/>
              <a:t>Example: Albany</a:t>
            </a:r>
          </a:p>
          <a:p>
            <a:pPr marL="0" indent="0">
              <a:buNone/>
            </a:pPr>
            <a:r>
              <a:rPr lang="en-US" b="1" dirty="0"/>
              <a:t>Implied Larger Metropolitan Area Regions</a:t>
            </a:r>
          </a:p>
          <a:p>
            <a:r>
              <a:rPr lang="en-US" dirty="0"/>
              <a:t>Select one latitude/longitude combination to represent datapoint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CincinnatiDayton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Implied Larger Geographic Area Regions</a:t>
            </a:r>
          </a:p>
          <a:p>
            <a:r>
              <a:rPr lang="en-US" dirty="0"/>
              <a:t>Select one latitude/longitude combination to represent datapoint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WestTexNewMexico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Preferred method -- have data for all cities to ensure sum of parts equals total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E6CF-A371-48AD-BC14-3960A803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85248" y="2103120"/>
            <a:ext cx="1139952" cy="374904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56B-D86C-44F3-9EF5-90EE73B7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Re-brand Region as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5BB4-B42A-421D-AB46-17D33AEB2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736336" cy="3749040"/>
          </a:xfrm>
        </p:spPr>
        <p:txBody>
          <a:bodyPr/>
          <a:lstStyle/>
          <a:p>
            <a:r>
              <a:rPr lang="en-US" dirty="0"/>
              <a:t>Included slicer title with region, area and city</a:t>
            </a:r>
          </a:p>
          <a:p>
            <a:r>
              <a:rPr lang="en-US" dirty="0"/>
              <a:t>Can rename table columns, if needed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914-29E1-408B-B43F-55FC2F31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76160" y="2103120"/>
            <a:ext cx="3749040" cy="3749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4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56B-D86C-44F3-9EF5-90EE73B7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5BB4-B42A-421D-AB46-17D33AEB2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736336" cy="3749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914-29E1-408B-B43F-55FC2F31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76160" y="2103120"/>
            <a:ext cx="3749040" cy="3749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63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773</TotalTime>
  <Words>207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SavonVTI</vt:lpstr>
      <vt:lpstr>Haas Avocado Dashboard</vt:lpstr>
      <vt:lpstr>PowerPoint Presentation</vt:lpstr>
      <vt:lpstr>Region Geocodes</vt:lpstr>
      <vt:lpstr>Logic Resolutions</vt:lpstr>
      <vt:lpstr>Re-brand Region as Area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Haas Avocado Dashboard</dc:title>
  <dc:creator>Laurie Janssen</dc:creator>
  <cp:lastModifiedBy>Laurie Janssen</cp:lastModifiedBy>
  <cp:revision>4</cp:revision>
  <dcterms:created xsi:type="dcterms:W3CDTF">2021-02-15T15:12:27Z</dcterms:created>
  <dcterms:modified xsi:type="dcterms:W3CDTF">2021-02-21T04:51:52Z</dcterms:modified>
</cp:coreProperties>
</file>