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2C47-B392-4FB2-A6A0-423E8B0FAB4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1926-4AA4-467C-BFA5-967D4A84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8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By: Brady </a:t>
            </a:r>
            <a:r>
              <a:rPr lang="en-US" sz="2000" dirty="0" err="1" smtClean="0"/>
              <a:t>Simmelink</a:t>
            </a:r>
            <a:r>
              <a:rPr lang="en-US" sz="2000" dirty="0" smtClean="0"/>
              <a:t>, LJ Benson and </a:t>
            </a:r>
            <a:r>
              <a:rPr lang="en-US" sz="2000" dirty="0"/>
              <a:t>V</a:t>
            </a:r>
            <a:r>
              <a:rPr lang="en-US" sz="2000" dirty="0" smtClean="0"/>
              <a:t>ince </a:t>
            </a:r>
            <a:r>
              <a:rPr lang="en-US" sz="2000" dirty="0" err="1" smtClean="0"/>
              <a:t>Porporato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88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game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Name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Select Path</a:t>
            </a:r>
          </a:p>
          <a:p>
            <a:pPr lvl="1"/>
            <a:r>
              <a:rPr lang="en-US" dirty="0" smtClean="0"/>
              <a:t>1- Walk through grass (fight a wild </a:t>
            </a:r>
            <a:r>
              <a:rPr lang="en-US" dirty="0" err="1" smtClean="0"/>
              <a:t>pokemon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 Continue on path (fight a trainer)</a:t>
            </a:r>
          </a:p>
          <a:p>
            <a:pPr lvl="1"/>
            <a:r>
              <a:rPr lang="en-US" dirty="0" smtClean="0"/>
              <a:t>3- Use health regenerate</a:t>
            </a:r>
          </a:p>
          <a:p>
            <a:pPr lvl="1"/>
            <a:r>
              <a:rPr lang="en-US" dirty="0" smtClean="0"/>
              <a:t>4- Go to </a:t>
            </a:r>
            <a:r>
              <a:rPr lang="en-US" dirty="0" err="1" smtClean="0"/>
              <a:t>PokeShop</a:t>
            </a:r>
            <a:endParaRPr lang="en-US" dirty="0" smtClean="0"/>
          </a:p>
          <a:p>
            <a:pPr lvl="1"/>
            <a:r>
              <a:rPr lang="en-US" dirty="0" smtClean="0"/>
              <a:t>5- Fight Gym Leader</a:t>
            </a:r>
          </a:p>
          <a:p>
            <a:pPr lvl="1"/>
            <a:r>
              <a:rPr lang="en-US" dirty="0" smtClean="0"/>
              <a:t>6- Save </a:t>
            </a:r>
            <a:r>
              <a:rPr lang="en-US" dirty="0" err="1" smtClean="0"/>
              <a:t>Pokemon’s</a:t>
            </a:r>
            <a:r>
              <a:rPr lang="en-US" dirty="0" smtClean="0"/>
              <a:t> Stats</a:t>
            </a:r>
          </a:p>
          <a:p>
            <a:pPr lvl="1"/>
            <a:r>
              <a:rPr lang="en-US" dirty="0" smtClean="0"/>
              <a:t>7- View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err="1" smtClean="0"/>
              <a:t>Charizard</a:t>
            </a:r>
            <a:endParaRPr lang="en-US" dirty="0" smtClean="0"/>
          </a:p>
          <a:p>
            <a:pPr lvl="1"/>
            <a:r>
              <a:rPr lang="en-US" dirty="0" smtClean="0"/>
              <a:t>Onyx</a:t>
            </a:r>
          </a:p>
          <a:p>
            <a:pPr lvl="1"/>
            <a:r>
              <a:rPr lang="en-US" dirty="0" err="1" smtClean="0"/>
              <a:t>Pidgeotto</a:t>
            </a:r>
            <a:endParaRPr lang="en-US" dirty="0" smtClean="0"/>
          </a:p>
          <a:p>
            <a:pPr lvl="1"/>
            <a:r>
              <a:rPr lang="en-US" dirty="0" smtClean="0"/>
              <a:t>Pikachu</a:t>
            </a:r>
          </a:p>
          <a:p>
            <a:pPr lvl="1"/>
            <a:r>
              <a:rPr lang="en-US" dirty="0" err="1" smtClean="0"/>
              <a:t>Squirtle</a:t>
            </a:r>
            <a:endParaRPr lang="en-US" dirty="0" smtClean="0"/>
          </a:p>
          <a:p>
            <a:pPr lvl="1"/>
            <a:r>
              <a:rPr lang="en-US" dirty="0" err="1" smtClean="0"/>
              <a:t>Venasaur</a:t>
            </a:r>
            <a:endParaRPr lang="en-US" dirty="0" smtClean="0"/>
          </a:p>
          <a:p>
            <a:r>
              <a:rPr lang="en-US" dirty="0" smtClean="0"/>
              <a:t>Trainer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3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Class –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Child Class – Each type of </a:t>
            </a:r>
            <a:r>
              <a:rPr lang="en-US" dirty="0" err="1"/>
              <a:t>P</a:t>
            </a:r>
            <a:r>
              <a:rPr lang="en-US" dirty="0" err="1" smtClean="0"/>
              <a:t>okemon</a:t>
            </a:r>
            <a:endParaRPr lang="en-US" dirty="0" smtClean="0"/>
          </a:p>
          <a:p>
            <a:r>
              <a:rPr lang="en-US" dirty="0" smtClean="0"/>
              <a:t>Virtual Functions</a:t>
            </a:r>
          </a:p>
          <a:p>
            <a:pPr lvl="1"/>
            <a:r>
              <a:rPr lang="en-US" dirty="0" smtClean="0"/>
              <a:t>Move1(), move2(), move3(), move4(), </a:t>
            </a:r>
            <a:r>
              <a:rPr lang="en-US" dirty="0" err="1" smtClean="0"/>
              <a:t>levelUp</a:t>
            </a:r>
            <a:r>
              <a:rPr lang="en-US" dirty="0" smtClean="0"/>
              <a:t>(), </a:t>
            </a:r>
            <a:r>
              <a:rPr lang="en-US" dirty="0" err="1" smtClean="0"/>
              <a:t>getTotalHealth</a:t>
            </a:r>
            <a:r>
              <a:rPr lang="en-US" dirty="0" smtClean="0"/>
              <a:t>(), </a:t>
            </a:r>
            <a:r>
              <a:rPr lang="en-US" dirty="0" err="1" smtClean="0"/>
              <a:t>resetStats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</a:p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55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  <a:p>
            <a:r>
              <a:rPr lang="en-US" dirty="0" smtClean="0"/>
              <a:t>Vectors of pointers</a:t>
            </a:r>
          </a:p>
          <a:p>
            <a:r>
              <a:rPr lang="en-US" dirty="0" smtClean="0"/>
              <a:t>Polymorphism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saved game</a:t>
            </a:r>
          </a:p>
          <a:p>
            <a:r>
              <a:rPr lang="en-US" dirty="0" smtClean="0"/>
              <a:t>Catch </a:t>
            </a:r>
            <a:r>
              <a:rPr lang="en-US" dirty="0" err="1" smtClean="0"/>
              <a:t>Pokemon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81665" y="4837713"/>
            <a:ext cx="9144000" cy="1655762"/>
          </a:xfrm>
        </p:spPr>
        <p:txBody>
          <a:bodyPr/>
          <a:lstStyle/>
          <a:p>
            <a:r>
              <a:rPr lang="en-US" dirty="0" smtClean="0"/>
              <a:t>…get excited </a:t>
            </a:r>
            <a:r>
              <a:rPr lang="en-US" dirty="0" smtClean="0">
                <a:sym typeface="Wingdings" panose="05000000000000000000" pitchFamily="2" charset="2"/>
              </a:rPr>
              <a:t>:D</a:t>
            </a:r>
          </a:p>
          <a:p>
            <a:endParaRPr lang="en-US" dirty="0"/>
          </a:p>
        </p:txBody>
      </p:sp>
      <p:pic>
        <p:nvPicPr>
          <p:cNvPr id="1026" name="Picture 2" descr="http://static.tumblr.com/xrjhlev/pXLm2pl4c/pikachu-5948-2560x1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11" y="1548713"/>
            <a:ext cx="7332423" cy="45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57672" y="412208"/>
            <a:ext cx="4368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LETS DO THIS!!</a:t>
            </a:r>
            <a:endParaRPr lang="en-US" sz="5400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0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xit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3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Pokemon</vt:lpstr>
      <vt:lpstr>How our game works</vt:lpstr>
      <vt:lpstr>Classes </vt:lpstr>
      <vt:lpstr>Polymorphic Relationship</vt:lpstr>
      <vt:lpstr>Overloaded Operators</vt:lpstr>
      <vt:lpstr>Problems we faced</vt:lpstr>
      <vt:lpstr>Things to add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NT2</dc:creator>
  <cp:lastModifiedBy>NT2</cp:lastModifiedBy>
  <cp:revision>7</cp:revision>
  <dcterms:created xsi:type="dcterms:W3CDTF">2016-05-17T02:29:37Z</dcterms:created>
  <dcterms:modified xsi:type="dcterms:W3CDTF">2016-05-17T04:45:57Z</dcterms:modified>
</cp:coreProperties>
</file>