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4" autoAdjust="0"/>
  </p:normalViewPr>
  <p:slideViewPr>
    <p:cSldViewPr snapToGrid="0" showGuides="1">
      <p:cViewPr varScale="1">
        <p:scale>
          <a:sx n="57" d="100"/>
          <a:sy n="57" d="100"/>
        </p:scale>
        <p:origin x="108" y="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85FBB-FAC2-4A32-B42D-A71752BB3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D2BAE-3D3A-4C70-A346-196D3136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6A246-CB54-4D1E-AB1A-24D3DD2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7070-7A42-496B-B455-EC170C4A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8DD2-45FC-49AD-8EF6-DE90B84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8580-5A4D-4418-98E4-DF4850E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93082-4B26-4E3D-A701-29211F6F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1943-C15C-4CE1-9D55-1FC7ED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B7FB6-C552-4239-8A99-4B4045E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47FED-D898-4826-BF84-7E0849EE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4910AD-0783-4A3F-A93E-18EEC8455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6A7EA-0BEA-4E6C-AE26-F14A45F3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5CD2-F119-4020-88D7-39178EE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2ADF0-8EF7-414B-815C-5A66DCA3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393B0-2EDB-495C-8171-ECB4443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E323-6E86-4C82-817F-6C5E2055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B4D41-3D84-4849-A8D6-CFA8F9DE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7587-CDE6-4CB4-AF2E-EBDDB2A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2FF1-D092-4EB1-A6FD-761BF8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87BDC-DFD7-45A2-95B9-3D48466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542C-4244-4F91-9D07-2862F8A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81231-033E-47DD-A6C5-648DCB12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40951-A1AE-4059-8258-6ECA57BC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0AF6-A7BF-4094-9D11-2C348B37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88684-B8DA-4849-AEC2-2DBFB809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D25E-7388-44C0-BE04-271A09D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D6BED-C064-46C0-A558-2C64FBD2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B3637-C8E9-420E-8392-77A091FD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A00B9-55BA-4D97-B364-E1211C1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CFDAD-0BC8-4894-A710-816DE7A3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02AC8-34FC-4C1F-9BFE-13BE6F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36F2-F84C-4BCD-8DC9-8C0AFE6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BE07E-9D62-40A4-93BA-2441BF5E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3192E-F1AD-4994-B1ED-68D4A998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DA79ED-EC7A-4DBD-9FCD-D05661C7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7B4ED-B93F-4A5C-BF30-CC648DF6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F7CB7-BE7A-4456-A95D-EBAF0AA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9A7A2-98FF-4BE0-BF39-9EA99751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A3427-75EC-4919-8D42-A139236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F7C3-83BE-4E37-829B-B8E0694D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CA7421-CE89-403E-B91B-5D25837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15E0-E21A-4CD8-9804-49DC3A13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3530C-858C-42F7-A64B-0441475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F14C10-EAAF-468A-AFD8-33A310C2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1A43B-867B-4BB8-A9EB-446382E2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ACAAF-7BD9-499C-AD38-3C67AF4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D509-4F8C-4E25-917C-E45E9ECD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6B6B4-959D-4B94-9B59-507DDDC5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01CF3-95BC-4149-9A27-2CB8D346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5345D-7494-4C22-8210-C5B0622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EB8B5-241E-4325-B515-95D475BE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2C0A3-F96F-4ABF-942F-07E03C3C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1EB8-5528-4EBB-9252-A5E5660D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206B4-F7C4-4ACD-84B9-370EF4C3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9312D-20DB-4986-9D13-2648E5AA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0B445-47D3-4F14-8AC1-BC1306F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FE1B0-59F5-4265-B559-1D09BD32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B69B-BECC-4E2B-B267-741B8579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B414A2-C442-4EC4-A3E0-20E3D0D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ED048-F9C6-4E89-B204-B723B016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64E28-BE04-4078-871E-9CD6CD2C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5C09-A2BB-428E-ABC3-698B21D208F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017F-38E7-4C46-8239-2315228E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1747-DE9D-4318-B0A3-9FD0E8DC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0F6144-913D-4448-83D0-C2D7222C4EA3}"/>
              </a:ext>
            </a:extLst>
          </p:cNvPr>
          <p:cNvSpPr/>
          <p:nvPr/>
        </p:nvSpPr>
        <p:spPr>
          <a:xfrm>
            <a:off x="108373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6276F5-3AFC-4372-9C32-D8DAEF1EB171}"/>
              </a:ext>
            </a:extLst>
          </p:cNvPr>
          <p:cNvSpPr/>
          <p:nvPr/>
        </p:nvSpPr>
        <p:spPr>
          <a:xfrm>
            <a:off x="1083734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482B63-486C-4A49-ABEB-6AC03CA01CD5}"/>
              </a:ext>
            </a:extLst>
          </p:cNvPr>
          <p:cNvSpPr/>
          <p:nvPr/>
        </p:nvSpPr>
        <p:spPr>
          <a:xfrm>
            <a:off x="1083734" y="2771987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B5B563-6078-4ABB-A488-E09F725F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24487"/>
              </p:ext>
            </p:extLst>
          </p:nvPr>
        </p:nvGraphicFramePr>
        <p:xfrm>
          <a:off x="1083735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0CC75741-5387-40E7-BEFD-3960FCA8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49084"/>
              </p:ext>
            </p:extLst>
          </p:nvPr>
        </p:nvGraphicFramePr>
        <p:xfrm>
          <a:off x="1862668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E50DA3E-5C7E-401E-8B1C-F3F14D96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34693"/>
              </p:ext>
            </p:extLst>
          </p:nvPr>
        </p:nvGraphicFramePr>
        <p:xfrm>
          <a:off x="2641601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D4FDD8-C680-4111-B69F-9A5EFD3FF9F7}"/>
              </a:ext>
            </a:extLst>
          </p:cNvPr>
          <p:cNvSpPr/>
          <p:nvPr/>
        </p:nvSpPr>
        <p:spPr>
          <a:xfrm>
            <a:off x="108373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가상화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87265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AE8A0-825E-4315-8FB5-5DE97DA86DDE}"/>
              </a:ext>
            </a:extLst>
          </p:cNvPr>
          <p:cNvSpPr/>
          <p:nvPr/>
        </p:nvSpPr>
        <p:spPr>
          <a:xfrm>
            <a:off x="3872653" y="3489960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7B04972-9166-425E-9831-6079071BB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1591"/>
              </p:ext>
            </p:extLst>
          </p:nvPr>
        </p:nvGraphicFramePr>
        <p:xfrm>
          <a:off x="3872655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1F899816-668E-45DF-B9B4-1980AA8A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3064"/>
              </p:ext>
            </p:extLst>
          </p:nvPr>
        </p:nvGraphicFramePr>
        <p:xfrm>
          <a:off x="4651588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85F50BD-6F8F-44CA-8722-745E41B5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40257"/>
              </p:ext>
            </p:extLst>
          </p:nvPr>
        </p:nvGraphicFramePr>
        <p:xfrm>
          <a:off x="5430521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A3F9A5-8E5C-4CB5-AF55-CFAFF81AD0D7}"/>
              </a:ext>
            </a:extLst>
          </p:cNvPr>
          <p:cNvSpPr/>
          <p:nvPr/>
        </p:nvSpPr>
        <p:spPr>
          <a:xfrm>
            <a:off x="387265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5FF7D7-BA96-4E4A-A12A-902E72127633}"/>
              </a:ext>
            </a:extLst>
          </p:cNvPr>
          <p:cNvSpPr/>
          <p:nvPr/>
        </p:nvSpPr>
        <p:spPr>
          <a:xfrm>
            <a:off x="3838575" y="3140074"/>
            <a:ext cx="2368551" cy="100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7E253-3C73-4A49-A87C-070E1DCF4912}"/>
              </a:ext>
            </a:extLst>
          </p:cNvPr>
          <p:cNvSpPr/>
          <p:nvPr/>
        </p:nvSpPr>
        <p:spPr>
          <a:xfrm>
            <a:off x="1050923" y="2419350"/>
            <a:ext cx="2368551" cy="1727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3F41F4-A4BF-41CF-8FC8-0769CFFAAF1B}"/>
              </a:ext>
            </a:extLst>
          </p:cNvPr>
          <p:cNvSpPr/>
          <p:nvPr/>
        </p:nvSpPr>
        <p:spPr>
          <a:xfrm>
            <a:off x="3906630" y="3078690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D8402B-88F1-4D6A-A31C-73A0BDFAB563}"/>
              </a:ext>
            </a:extLst>
          </p:cNvPr>
          <p:cNvSpPr/>
          <p:nvPr/>
        </p:nvSpPr>
        <p:spPr>
          <a:xfrm>
            <a:off x="1083733" y="2357966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464D52-6C32-46C0-9308-1BCA2A0A5BC1}"/>
              </a:ext>
            </a:extLst>
          </p:cNvPr>
          <p:cNvSpPr/>
          <p:nvPr/>
        </p:nvSpPr>
        <p:spPr>
          <a:xfrm>
            <a:off x="6693113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2A85CAD-D9D7-48A7-A957-64E23EE7575A}"/>
              </a:ext>
            </a:extLst>
          </p:cNvPr>
          <p:cNvSpPr/>
          <p:nvPr/>
        </p:nvSpPr>
        <p:spPr>
          <a:xfrm>
            <a:off x="6693113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A2C56C-970E-4C19-A02A-875BE880820D}"/>
              </a:ext>
            </a:extLst>
          </p:cNvPr>
          <p:cNvSpPr/>
          <p:nvPr/>
        </p:nvSpPr>
        <p:spPr>
          <a:xfrm>
            <a:off x="6693113" y="2771987"/>
            <a:ext cx="2302933" cy="62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D75A901D-51F5-43FD-8E46-604AEFAC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75031"/>
              </p:ext>
            </p:extLst>
          </p:nvPr>
        </p:nvGraphicFramePr>
        <p:xfrm>
          <a:off x="6693114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999491AD-CBAE-4B06-850C-FF0C3527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69171"/>
              </p:ext>
            </p:extLst>
          </p:nvPr>
        </p:nvGraphicFramePr>
        <p:xfrm>
          <a:off x="7472047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B7ABC1B-1EAD-49A8-A43E-3DB794A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8550"/>
              </p:ext>
            </p:extLst>
          </p:nvPr>
        </p:nvGraphicFramePr>
        <p:xfrm>
          <a:off x="8250980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7978D61-9570-418C-B0E7-3F22C3130955}"/>
              </a:ext>
            </a:extLst>
          </p:cNvPr>
          <p:cNvSpPr/>
          <p:nvPr/>
        </p:nvSpPr>
        <p:spPr>
          <a:xfrm>
            <a:off x="6693112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가상화</a:t>
            </a:r>
          </a:p>
        </p:txBody>
      </p:sp>
    </p:spTree>
    <p:extLst>
      <p:ext uri="{BB962C8B-B14F-4D97-AF65-F5344CB8AC3E}">
        <p14:creationId xmlns:p14="http://schemas.microsoft.com/office/powerpoint/2010/main" val="10615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82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진아</dc:creator>
  <cp:lastModifiedBy>이 진아</cp:lastModifiedBy>
  <cp:revision>3</cp:revision>
  <dcterms:created xsi:type="dcterms:W3CDTF">2020-05-10T14:00:28Z</dcterms:created>
  <dcterms:modified xsi:type="dcterms:W3CDTF">2020-05-10T14:41:32Z</dcterms:modified>
</cp:coreProperties>
</file>