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F2B69-8F03-486F-B338-101B5D7FE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2C497-9222-4E52-9442-92AC64E6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2A7CD-9A19-4540-A7B9-F29F144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BC59-93F9-43A2-A18B-0A6B9FA7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D502-A313-49E3-BEEC-823DC51B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A050C-FA4A-4BDB-A9B8-84CB20CB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54163-4975-415A-82D6-2EB25C88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79073-C7DC-4F96-872D-8B376C68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5CC87-067A-4245-BC67-A276546A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49789-658F-4343-BA3C-45C8D666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4FF46B-5B95-458B-9D5B-8A0EFDF9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B6E1B-D7DB-4470-A23E-D46BD268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B2573-9CF1-4276-BF24-2E03B404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0851A-33DA-4653-B795-2805DC99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B2156-5E44-4CA7-9A1D-05C3305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9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89BDF-7AA7-4695-B359-B232CBD2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A1F2A-65F2-4337-8B04-36811B1F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77AFD-9AFC-44C2-BCD8-D6F35475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17F6B-9056-47F8-A50F-BD38D65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11DFE-0B2F-4BBF-B4F4-64B7FCBC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7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82EA5-26A1-48BD-A68D-3726F21B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BEA3D-0906-474A-A0DA-B15CD871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AA115-E8D5-4568-9FFC-A66463F1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0A4E9-859D-42EA-B09A-E71A836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44E98-6598-4362-909D-5A751697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0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16898-4CA0-4C89-A7E3-A6AEE9CF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70F8-EBB6-4E62-81B0-B9B7040F7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B6C71-A051-42B5-AF76-4235E383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BE08E-B63F-47EC-A172-1C6C7646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68C3E-0B13-4933-B666-9244B8F4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62A5F-EA7A-41BD-A8CA-3B3931CF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1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65FAF-3C12-45D1-8542-2ABA6B9A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1E780-9276-4833-A9B1-D5080E2D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CD6EA-CA31-4BAC-9880-BBA03709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E7D09-7156-4A51-8A03-D98FE869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33C3A1-BF2F-42B5-B0D1-CCA26CF4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4963E-392B-4468-9CC1-22F49461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BAC64-616B-4E67-9BF6-945C2088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B72D1-8D0B-4370-B0EE-58B75D7C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D91C3-B6E8-493E-A8BD-DD9B056B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42338-03B3-4A35-87CB-75242F81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483F6-FF6D-485A-B796-8BAFB659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031F4-87DA-4746-B6C2-5A016E38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0FCF6-5AF2-4F71-8814-17AB0C09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BB7C8-1AC6-4CD2-B4A2-E672635A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984A0-CAF0-409D-8820-0B75CA99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00AF-FE9A-45EC-B5A3-22A628D3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BC27-E4D3-4DF7-89CA-94E9FED1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81E9-0065-410C-8D16-31ADECCB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E0895-77DC-4498-8B43-5C8FD5BC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7914-CBCF-48AE-AFFF-5BAFAC6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E3136-2EEF-4748-9F37-26B30D41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500EF-5767-4BCD-B318-72BE0C66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9B042-0506-4EFE-8D6E-C6E2A23F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6A125-A0D8-4A09-ACD4-FE7C9B5E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8A0AC-81B9-4BF8-BDEA-7F8F3571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49828-A638-4BC1-91F5-BA25E51A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97C8F-A32A-4845-9D39-44877F8C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2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8A80B-EEBA-4628-A5A1-4063A0AE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BB5E2-5D12-459C-A1F2-E237E15A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3D9D-2854-47C4-B886-A805F0F7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9D36-FC5D-4DF7-B850-AAA7334A751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8A1F5-04D9-47C9-AE58-76280530B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3945-B2C5-4D0B-8695-10B725FC8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847-5D37-4A0E-8408-B674C3F15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위쪽 모서리의 한쪽은 둥글고 다른 한쪽은 잘림 3">
            <a:extLst>
              <a:ext uri="{FF2B5EF4-FFF2-40B4-BE49-F238E27FC236}">
                <a16:creationId xmlns:a16="http://schemas.microsoft.com/office/drawing/2014/main" id="{E067252C-5D50-4B36-9AA9-F9C9C02247DC}"/>
              </a:ext>
            </a:extLst>
          </p:cNvPr>
          <p:cNvSpPr/>
          <p:nvPr/>
        </p:nvSpPr>
        <p:spPr>
          <a:xfrm>
            <a:off x="1678745" y="534572"/>
            <a:ext cx="1772530" cy="745588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Source File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(.java)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사각형: 위쪽 모서리의 한쪽은 둥글고 다른 한쪽은 잘림 4">
            <a:extLst>
              <a:ext uri="{FF2B5EF4-FFF2-40B4-BE49-F238E27FC236}">
                <a16:creationId xmlns:a16="http://schemas.microsoft.com/office/drawing/2014/main" id="{5D956C97-9194-4A14-ACFF-422B82DAF8AA}"/>
              </a:ext>
            </a:extLst>
          </p:cNvPr>
          <p:cNvSpPr/>
          <p:nvPr/>
        </p:nvSpPr>
        <p:spPr>
          <a:xfrm>
            <a:off x="1678745" y="1772529"/>
            <a:ext cx="1772530" cy="745588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Byte Code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(.class)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257AFB-706F-4E14-99FF-668C850B41EA}"/>
              </a:ext>
            </a:extLst>
          </p:cNvPr>
          <p:cNvCxnSpPr>
            <a:stCxn id="4" idx="1"/>
            <a:endCxn id="5" idx="3"/>
          </p:cNvCxnSpPr>
          <p:nvPr/>
        </p:nvCxnSpPr>
        <p:spPr>
          <a:xfrm>
            <a:off x="2565010" y="1280160"/>
            <a:ext cx="0" cy="492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ED68E9-6386-491D-B1A1-C51D496CC6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65014" y="1498208"/>
            <a:ext cx="1036316" cy="0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035753-8FB5-42BD-9D27-7030144DB72B}"/>
              </a:ext>
            </a:extLst>
          </p:cNvPr>
          <p:cNvSpPr/>
          <p:nvPr/>
        </p:nvSpPr>
        <p:spPr>
          <a:xfrm>
            <a:off x="3601330" y="1125414"/>
            <a:ext cx="1772530" cy="745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Source File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(.java)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462FE28-B705-47DE-AE88-95BFB938147F}"/>
              </a:ext>
            </a:extLst>
          </p:cNvPr>
          <p:cNvCxnSpPr>
            <a:cxnSpLocks/>
            <a:stCxn id="5" idx="1"/>
            <a:endCxn id="28" idx="1"/>
          </p:cNvCxnSpPr>
          <p:nvPr/>
        </p:nvCxnSpPr>
        <p:spPr>
          <a:xfrm rot="16200000" flipH="1">
            <a:off x="2326976" y="2756151"/>
            <a:ext cx="1306063" cy="8299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9E7984-1247-4092-8098-EFCCAA215AA2}"/>
              </a:ext>
            </a:extLst>
          </p:cNvPr>
          <p:cNvSpPr/>
          <p:nvPr/>
        </p:nvSpPr>
        <p:spPr>
          <a:xfrm>
            <a:off x="3395004" y="3451386"/>
            <a:ext cx="2457155" cy="74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Loader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82942-D62F-4E93-A80A-41F9A5377A00}"/>
              </a:ext>
            </a:extLst>
          </p:cNvPr>
          <p:cNvSpPr/>
          <p:nvPr/>
        </p:nvSpPr>
        <p:spPr>
          <a:xfrm>
            <a:off x="3151163" y="2658793"/>
            <a:ext cx="5589564" cy="3429583"/>
          </a:xfrm>
          <a:custGeom>
            <a:avLst/>
            <a:gdLst>
              <a:gd name="connsiteX0" fmla="*/ 0 w 5589564"/>
              <a:gd name="connsiteY0" fmla="*/ 0 h 3429583"/>
              <a:gd name="connsiteX1" fmla="*/ 5589564 w 5589564"/>
              <a:gd name="connsiteY1" fmla="*/ 0 h 3429583"/>
              <a:gd name="connsiteX2" fmla="*/ 5589564 w 5589564"/>
              <a:gd name="connsiteY2" fmla="*/ 3429583 h 3429583"/>
              <a:gd name="connsiteX3" fmla="*/ 0 w 5589564"/>
              <a:gd name="connsiteY3" fmla="*/ 3429583 h 3429583"/>
              <a:gd name="connsiteX4" fmla="*/ 0 w 5589564"/>
              <a:gd name="connsiteY4" fmla="*/ 0 h 342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9564" h="3429583" extrusionOk="0">
                <a:moveTo>
                  <a:pt x="0" y="0"/>
                </a:moveTo>
                <a:cubicBezTo>
                  <a:pt x="1443663" y="150848"/>
                  <a:pt x="3055580" y="-139544"/>
                  <a:pt x="5589564" y="0"/>
                </a:cubicBezTo>
                <a:cubicBezTo>
                  <a:pt x="5485443" y="706092"/>
                  <a:pt x="5489534" y="2397032"/>
                  <a:pt x="5589564" y="3429583"/>
                </a:cubicBezTo>
                <a:cubicBezTo>
                  <a:pt x="4359578" y="3520843"/>
                  <a:pt x="2339408" y="3467978"/>
                  <a:pt x="0" y="3429583"/>
                </a:cubicBezTo>
                <a:cubicBezTo>
                  <a:pt x="-8816" y="1854063"/>
                  <a:pt x="72936" y="147668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76025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3308DD-6242-4C1D-8BDA-E06FB0BF8954}"/>
              </a:ext>
            </a:extLst>
          </p:cNvPr>
          <p:cNvSpPr/>
          <p:nvPr/>
        </p:nvSpPr>
        <p:spPr>
          <a:xfrm>
            <a:off x="5617700" y="2148783"/>
            <a:ext cx="656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164E7A-6A60-4DCB-9677-9DAC014E03B1}"/>
              </a:ext>
            </a:extLst>
          </p:cNvPr>
          <p:cNvGrpSpPr/>
          <p:nvPr/>
        </p:nvGrpSpPr>
        <p:grpSpPr>
          <a:xfrm>
            <a:off x="6091310" y="2771336"/>
            <a:ext cx="2457157" cy="1632380"/>
            <a:chOff x="6091310" y="2771336"/>
            <a:chExt cx="2457157" cy="163238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6C77CFC-CDD6-4F7F-924E-4878EBF1DC73}"/>
                </a:ext>
              </a:extLst>
            </p:cNvPr>
            <p:cNvSpPr/>
            <p:nvPr/>
          </p:nvSpPr>
          <p:spPr>
            <a:xfrm>
              <a:off x="6091310" y="2771336"/>
              <a:ext cx="2457157" cy="163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Execution Engine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AE06C9-7D5C-40AD-99C0-FA108B242432}"/>
                </a:ext>
              </a:extLst>
            </p:cNvPr>
            <p:cNvSpPr/>
            <p:nvPr/>
          </p:nvSpPr>
          <p:spPr>
            <a:xfrm>
              <a:off x="6274190" y="3073464"/>
              <a:ext cx="2124222" cy="3727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Interpreter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911D1B-70E9-432D-B245-1A6DF3417F7A}"/>
                </a:ext>
              </a:extLst>
            </p:cNvPr>
            <p:cNvSpPr/>
            <p:nvPr/>
          </p:nvSpPr>
          <p:spPr>
            <a:xfrm>
              <a:off x="6274190" y="3507696"/>
              <a:ext cx="2124222" cy="3727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JIT compiler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0C3A087-826A-4E15-BC47-9D075B03431C}"/>
                </a:ext>
              </a:extLst>
            </p:cNvPr>
            <p:cNvSpPr/>
            <p:nvPr/>
          </p:nvSpPr>
          <p:spPr>
            <a:xfrm>
              <a:off x="6274190" y="3942835"/>
              <a:ext cx="2124222" cy="3727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Garbage Collector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3D4E91C-3B9A-4ABB-81E1-C3398A0E4F56}"/>
              </a:ext>
            </a:extLst>
          </p:cNvPr>
          <p:cNvGrpSpPr/>
          <p:nvPr/>
        </p:nvGrpSpPr>
        <p:grpSpPr>
          <a:xfrm>
            <a:off x="5852159" y="3661267"/>
            <a:ext cx="250873" cy="252412"/>
            <a:chOff x="5852159" y="3661267"/>
            <a:chExt cx="250873" cy="252412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C24991B-5226-4EE9-8DA5-F9C01A621D00}"/>
                </a:ext>
              </a:extLst>
            </p:cNvPr>
            <p:cNvCxnSpPr>
              <a:cxnSpLocks/>
            </p:cNvCxnSpPr>
            <p:nvPr/>
          </p:nvCxnSpPr>
          <p:spPr>
            <a:xfrm>
              <a:off x="5852159" y="3661267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281DD3C-4EE3-4256-B4F0-17D838AB0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159" y="3913679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9770DC6-53D4-4E58-926F-DA046618E4A3}"/>
              </a:ext>
            </a:extLst>
          </p:cNvPr>
          <p:cNvGrpSpPr/>
          <p:nvPr/>
        </p:nvGrpSpPr>
        <p:grpSpPr>
          <a:xfrm>
            <a:off x="3291840" y="4764305"/>
            <a:ext cx="5256628" cy="1188811"/>
            <a:chOff x="3291840" y="4764305"/>
            <a:chExt cx="5256628" cy="118881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FDDAA8-5FE4-4C2A-BB35-987A2F75A7BC}"/>
                </a:ext>
              </a:extLst>
            </p:cNvPr>
            <p:cNvSpPr/>
            <p:nvPr/>
          </p:nvSpPr>
          <p:spPr>
            <a:xfrm>
              <a:off x="3291840" y="4764305"/>
              <a:ext cx="5256628" cy="11888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Runtime Data Area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EDEDB5-5F5F-480E-9AB3-4EE9BC27384C}"/>
                </a:ext>
              </a:extLst>
            </p:cNvPr>
            <p:cNvSpPr/>
            <p:nvPr/>
          </p:nvSpPr>
          <p:spPr>
            <a:xfrm>
              <a:off x="3413174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Heap area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1CA4CF-6538-48CC-BF8F-B47B9D4095C9}"/>
                </a:ext>
              </a:extLst>
            </p:cNvPr>
            <p:cNvSpPr/>
            <p:nvPr/>
          </p:nvSpPr>
          <p:spPr>
            <a:xfrm>
              <a:off x="4449495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Method area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3E86A8-4B50-471A-937E-C2FAEC728FEB}"/>
                </a:ext>
              </a:extLst>
            </p:cNvPr>
            <p:cNvSpPr/>
            <p:nvPr/>
          </p:nvSpPr>
          <p:spPr>
            <a:xfrm>
              <a:off x="5485521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JVM Stack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AD7DF6-AF4B-4703-A90F-C5655C4758A7}"/>
                </a:ext>
              </a:extLst>
            </p:cNvPr>
            <p:cNvSpPr/>
            <p:nvPr/>
          </p:nvSpPr>
          <p:spPr>
            <a:xfrm>
              <a:off x="6521547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Native Method Stack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F469607-91A9-4F58-9103-02CFC183FDFA}"/>
                </a:ext>
              </a:extLst>
            </p:cNvPr>
            <p:cNvSpPr/>
            <p:nvPr/>
          </p:nvSpPr>
          <p:spPr>
            <a:xfrm>
              <a:off x="7557573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 Registers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021701F-4229-4FF7-ABAA-E24ABE13F6F6}"/>
              </a:ext>
            </a:extLst>
          </p:cNvPr>
          <p:cNvGrpSpPr/>
          <p:nvPr/>
        </p:nvGrpSpPr>
        <p:grpSpPr>
          <a:xfrm rot="5400000">
            <a:off x="4337570" y="4354437"/>
            <a:ext cx="567333" cy="252412"/>
            <a:chOff x="5852159" y="3661267"/>
            <a:chExt cx="250873" cy="252412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664D90E-E4D5-42E1-9575-3629BBC1D43E}"/>
                </a:ext>
              </a:extLst>
            </p:cNvPr>
            <p:cNvCxnSpPr>
              <a:cxnSpLocks/>
            </p:cNvCxnSpPr>
            <p:nvPr/>
          </p:nvCxnSpPr>
          <p:spPr>
            <a:xfrm>
              <a:off x="5852159" y="3661267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0BD31E8-E7CE-4A2A-9970-005E8A7C4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159" y="3913679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5CD346F-65D3-4E1C-80C5-15F110795FA7}"/>
              </a:ext>
            </a:extLst>
          </p:cNvPr>
          <p:cNvGrpSpPr/>
          <p:nvPr/>
        </p:nvGrpSpPr>
        <p:grpSpPr>
          <a:xfrm rot="5400000">
            <a:off x="7139591" y="4457809"/>
            <a:ext cx="360593" cy="252412"/>
            <a:chOff x="5852159" y="3661267"/>
            <a:chExt cx="250873" cy="252412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97F4F18-2FF1-4CF9-9343-2CC57AF4F979}"/>
                </a:ext>
              </a:extLst>
            </p:cNvPr>
            <p:cNvCxnSpPr>
              <a:cxnSpLocks/>
            </p:cNvCxnSpPr>
            <p:nvPr/>
          </p:nvCxnSpPr>
          <p:spPr>
            <a:xfrm>
              <a:off x="5852159" y="3661267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E7850D0-3173-44E0-833D-C6664D91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159" y="3913679"/>
              <a:ext cx="2508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E42A69-7B5D-464B-B42B-83E3FF10CFDE}"/>
              </a:ext>
            </a:extLst>
          </p:cNvPr>
          <p:cNvSpPr/>
          <p:nvPr/>
        </p:nvSpPr>
        <p:spPr>
          <a:xfrm>
            <a:off x="1947973" y="4097105"/>
            <a:ext cx="895846" cy="74558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library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1FB9313-D40F-47D5-83D5-B06FAD2151E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2843819" y="3980909"/>
            <a:ext cx="546495" cy="488990"/>
          </a:xfrm>
          <a:prstGeom prst="bentConnector3">
            <a:avLst>
              <a:gd name="adj1" fmla="val 337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41BDF92-7D2C-4571-96ED-76657FE98F47}"/>
              </a:ext>
            </a:extLst>
          </p:cNvPr>
          <p:cNvSpPr/>
          <p:nvPr/>
        </p:nvSpPr>
        <p:spPr>
          <a:xfrm>
            <a:off x="8904356" y="4935116"/>
            <a:ext cx="1103243" cy="85100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 Method Interface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1C9D6F-9803-4382-B84C-0924DAEC4B32}"/>
              </a:ext>
            </a:extLst>
          </p:cNvPr>
          <p:cNvSpPr/>
          <p:nvPr/>
        </p:nvSpPr>
        <p:spPr>
          <a:xfrm>
            <a:off x="8904356" y="3689727"/>
            <a:ext cx="1103243" cy="85100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Native Method library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7088D5E-D8EE-433D-9F87-68CEC78568B0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>
          <a:xfrm>
            <a:off x="9455978" y="4540731"/>
            <a:ext cx="0" cy="394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ABDF9C5-AA99-48E3-842D-C7746DF3272F}"/>
              </a:ext>
            </a:extLst>
          </p:cNvPr>
          <p:cNvCxnSpPr>
            <a:cxnSpLocks/>
            <a:stCxn id="77" idx="1"/>
            <a:endCxn id="51" idx="3"/>
          </p:cNvCxnSpPr>
          <p:nvPr/>
        </p:nvCxnSpPr>
        <p:spPr>
          <a:xfrm flipH="1" flipV="1">
            <a:off x="8548468" y="5358711"/>
            <a:ext cx="355888" cy="1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A9770DC6-53D4-4E58-926F-DA046618E4A3}"/>
              </a:ext>
            </a:extLst>
          </p:cNvPr>
          <p:cNvGrpSpPr/>
          <p:nvPr/>
        </p:nvGrpSpPr>
        <p:grpSpPr>
          <a:xfrm>
            <a:off x="3467686" y="446305"/>
            <a:ext cx="5256628" cy="1188811"/>
            <a:chOff x="3291840" y="4764305"/>
            <a:chExt cx="5256628" cy="118881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FFDDAA8-5FE4-4C2A-BB35-987A2F75A7BC}"/>
                </a:ext>
              </a:extLst>
            </p:cNvPr>
            <p:cNvSpPr/>
            <p:nvPr/>
          </p:nvSpPr>
          <p:spPr>
            <a:xfrm>
              <a:off x="3291840" y="4764305"/>
              <a:ext cx="5256628" cy="118881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Runtime Data Area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EDEDB5-5F5F-480E-9AB3-4EE9BC27384C}"/>
                </a:ext>
              </a:extLst>
            </p:cNvPr>
            <p:cNvSpPr/>
            <p:nvPr/>
          </p:nvSpPr>
          <p:spPr>
            <a:xfrm>
              <a:off x="3413174" y="5022865"/>
              <a:ext cx="899746" cy="81405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Heap area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1CA4CF-6538-48CC-BF8F-B47B9D4095C9}"/>
                </a:ext>
              </a:extLst>
            </p:cNvPr>
            <p:cNvSpPr/>
            <p:nvPr/>
          </p:nvSpPr>
          <p:spPr>
            <a:xfrm>
              <a:off x="4449495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Method area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3E86A8-4B50-471A-937E-C2FAEC728FEB}"/>
                </a:ext>
              </a:extLst>
            </p:cNvPr>
            <p:cNvSpPr/>
            <p:nvPr/>
          </p:nvSpPr>
          <p:spPr>
            <a:xfrm>
              <a:off x="5485521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JVM Stack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AD7DF6-AF4B-4703-A90F-C5655C4758A7}"/>
                </a:ext>
              </a:extLst>
            </p:cNvPr>
            <p:cNvSpPr/>
            <p:nvPr/>
          </p:nvSpPr>
          <p:spPr>
            <a:xfrm>
              <a:off x="6521547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Native Method Stack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F469607-91A9-4F58-9103-02CFC183FDFA}"/>
                </a:ext>
              </a:extLst>
            </p:cNvPr>
            <p:cNvSpPr/>
            <p:nvPr/>
          </p:nvSpPr>
          <p:spPr>
            <a:xfrm>
              <a:off x="7557573" y="5022865"/>
              <a:ext cx="899746" cy="814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 Registers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3326AE5-94F6-4157-81B0-D2DAC9EE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78418"/>
              </p:ext>
            </p:extLst>
          </p:nvPr>
        </p:nvGraphicFramePr>
        <p:xfrm>
          <a:off x="2111550" y="3002547"/>
          <a:ext cx="77055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27">
                  <a:extLst>
                    <a:ext uri="{9D8B030D-6E8A-4147-A177-3AD203B41FA5}">
                      <a16:colId xmlns:a16="http://schemas.microsoft.com/office/drawing/2014/main" val="177203478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37596763"/>
                    </a:ext>
                  </a:extLst>
                </a:gridCol>
                <a:gridCol w="2100217">
                  <a:extLst>
                    <a:ext uri="{9D8B030D-6E8A-4147-A177-3AD203B41FA5}">
                      <a16:colId xmlns:a16="http://schemas.microsoft.com/office/drawing/2014/main" val="1544706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88564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97801432"/>
                    </a:ext>
                  </a:extLst>
                </a:gridCol>
                <a:gridCol w="1206501">
                  <a:extLst>
                    <a:ext uri="{9D8B030D-6E8A-4147-A177-3AD203B41FA5}">
                      <a16:colId xmlns:a16="http://schemas.microsoft.com/office/drawing/2014/main" val="9526460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Eden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Survivor 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Permanent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 Heap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Thread Stack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2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Survivor 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7627"/>
                  </a:ext>
                </a:extLst>
              </a:tr>
            </a:tbl>
          </a:graphicData>
        </a:graphic>
      </p:graphicFrame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B6622F39-A033-49A7-924A-3A63F68F979F}"/>
              </a:ext>
            </a:extLst>
          </p:cNvPr>
          <p:cNvSpPr/>
          <p:nvPr/>
        </p:nvSpPr>
        <p:spPr>
          <a:xfrm rot="16200000">
            <a:off x="2975856" y="2944703"/>
            <a:ext cx="96838" cy="182545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6464FC-0AAC-450C-BC96-54D27ED5AC65}"/>
              </a:ext>
            </a:extLst>
          </p:cNvPr>
          <p:cNvSpPr/>
          <p:nvPr/>
        </p:nvSpPr>
        <p:spPr>
          <a:xfrm>
            <a:off x="2111549" y="3915645"/>
            <a:ext cx="187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New/Young Generation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947FCF95-18A5-4ABB-8649-3BD1E75774E4}"/>
              </a:ext>
            </a:extLst>
          </p:cNvPr>
          <p:cNvSpPr/>
          <p:nvPr/>
        </p:nvSpPr>
        <p:spPr>
          <a:xfrm rot="16200000">
            <a:off x="4941827" y="2832756"/>
            <a:ext cx="96839" cy="204934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8646DC-6CAD-42D6-AC42-D4C7C1A9D8E0}"/>
              </a:ext>
            </a:extLst>
          </p:cNvPr>
          <p:cNvSpPr/>
          <p:nvPr/>
        </p:nvSpPr>
        <p:spPr>
          <a:xfrm>
            <a:off x="4338675" y="391564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Old Generation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2D14B452-9353-4FE5-A39C-7EC0FC96E970}"/>
              </a:ext>
            </a:extLst>
          </p:cNvPr>
          <p:cNvSpPr/>
          <p:nvPr/>
        </p:nvSpPr>
        <p:spPr>
          <a:xfrm rot="16200000">
            <a:off x="6825547" y="3045420"/>
            <a:ext cx="96838" cy="162401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44A222-B03E-44F0-9E41-9625E2CF67B3}"/>
              </a:ext>
            </a:extLst>
          </p:cNvPr>
          <p:cNvSpPr/>
          <p:nvPr/>
        </p:nvSpPr>
        <p:spPr>
          <a:xfrm>
            <a:off x="5974615" y="3877545"/>
            <a:ext cx="1798698" cy="309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Permanent Generation</a:t>
            </a:r>
          </a:p>
        </p:txBody>
      </p:sp>
      <p:sp>
        <p:nvSpPr>
          <p:cNvPr id="72" name="왼쪽 대괄호 71">
            <a:extLst>
              <a:ext uri="{FF2B5EF4-FFF2-40B4-BE49-F238E27FC236}">
                <a16:creationId xmlns:a16="http://schemas.microsoft.com/office/drawing/2014/main" id="{4FD290A0-9FE6-48F3-9AB8-85843CA68D22}"/>
              </a:ext>
            </a:extLst>
          </p:cNvPr>
          <p:cNvSpPr/>
          <p:nvPr/>
        </p:nvSpPr>
        <p:spPr>
          <a:xfrm rot="5400000" flipV="1">
            <a:off x="6801952" y="2086241"/>
            <a:ext cx="106636" cy="1586616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 대괄호 72">
            <a:extLst>
              <a:ext uri="{FF2B5EF4-FFF2-40B4-BE49-F238E27FC236}">
                <a16:creationId xmlns:a16="http://schemas.microsoft.com/office/drawing/2014/main" id="{2307BE14-8907-487C-BE4A-EFCA22446DF5}"/>
              </a:ext>
            </a:extLst>
          </p:cNvPr>
          <p:cNvSpPr/>
          <p:nvPr/>
        </p:nvSpPr>
        <p:spPr>
          <a:xfrm rot="5400000" flipV="1">
            <a:off x="4008158" y="929621"/>
            <a:ext cx="106635" cy="389985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23F21B0-4AA2-457F-86AB-02C4BAAF5008}"/>
              </a:ext>
            </a:extLst>
          </p:cNvPr>
          <p:cNvSpPr/>
          <p:nvPr/>
        </p:nvSpPr>
        <p:spPr>
          <a:xfrm>
            <a:off x="3674267" y="2540109"/>
            <a:ext cx="896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Heap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0582DC-99AB-4444-B54D-D2AD66022502}"/>
              </a:ext>
            </a:extLst>
          </p:cNvPr>
          <p:cNvSpPr/>
          <p:nvPr/>
        </p:nvSpPr>
        <p:spPr>
          <a:xfrm>
            <a:off x="6189420" y="2546399"/>
            <a:ext cx="1369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Permanent Heap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왼쪽 대괄호 75">
            <a:extLst>
              <a:ext uri="{FF2B5EF4-FFF2-40B4-BE49-F238E27FC236}">
                <a16:creationId xmlns:a16="http://schemas.microsoft.com/office/drawing/2014/main" id="{F3DC9EA5-10E0-491C-9DA0-9B4BA28BC219}"/>
              </a:ext>
            </a:extLst>
          </p:cNvPr>
          <p:cNvSpPr/>
          <p:nvPr/>
        </p:nvSpPr>
        <p:spPr>
          <a:xfrm rot="16200000">
            <a:off x="4473069" y="698693"/>
            <a:ext cx="100925" cy="1941391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D2215D0-6F08-492A-82F7-D83FA809E4A5}"/>
              </a:ext>
            </a:extLst>
          </p:cNvPr>
          <p:cNvSpPr/>
          <p:nvPr/>
        </p:nvSpPr>
        <p:spPr>
          <a:xfrm>
            <a:off x="3738700" y="1715745"/>
            <a:ext cx="1569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모든 스레드에서 공유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왼쪽 대괄호 80">
            <a:extLst>
              <a:ext uri="{FF2B5EF4-FFF2-40B4-BE49-F238E27FC236}">
                <a16:creationId xmlns:a16="http://schemas.microsoft.com/office/drawing/2014/main" id="{24701987-2A77-4B7B-B4A6-277CD77991EE}"/>
              </a:ext>
            </a:extLst>
          </p:cNvPr>
          <p:cNvSpPr/>
          <p:nvPr/>
        </p:nvSpPr>
        <p:spPr>
          <a:xfrm rot="16200000">
            <a:off x="7079434" y="186344"/>
            <a:ext cx="106635" cy="297179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CAE192-547F-40AD-AD41-59882676DF70}"/>
              </a:ext>
            </a:extLst>
          </p:cNvPr>
          <p:cNvSpPr/>
          <p:nvPr/>
        </p:nvSpPr>
        <p:spPr>
          <a:xfrm>
            <a:off x="6492193" y="1688392"/>
            <a:ext cx="1281120" cy="309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 별로 생성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A16E228-A04C-4CD5-A21A-BB408C56A276}"/>
              </a:ext>
            </a:extLst>
          </p:cNvPr>
          <p:cNvSpPr/>
          <p:nvPr/>
        </p:nvSpPr>
        <p:spPr>
          <a:xfrm>
            <a:off x="1730818" y="2089003"/>
            <a:ext cx="1858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Java7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HotspotVM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왼쪽 대괄호 83">
            <a:extLst>
              <a:ext uri="{FF2B5EF4-FFF2-40B4-BE49-F238E27FC236}">
                <a16:creationId xmlns:a16="http://schemas.microsoft.com/office/drawing/2014/main" id="{57BD1FDC-8279-4A57-AB75-E09D81DE66CF}"/>
              </a:ext>
            </a:extLst>
          </p:cNvPr>
          <p:cNvSpPr/>
          <p:nvPr/>
        </p:nvSpPr>
        <p:spPr>
          <a:xfrm rot="5400000" flipV="1">
            <a:off x="8698218" y="1813983"/>
            <a:ext cx="106635" cy="213113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55CAA4-477B-4233-A22F-B9DE9BA535F5}"/>
              </a:ext>
            </a:extLst>
          </p:cNvPr>
          <p:cNvSpPr/>
          <p:nvPr/>
        </p:nvSpPr>
        <p:spPr>
          <a:xfrm>
            <a:off x="8118188" y="2592230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Native Memory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0" name="표 2">
            <a:extLst>
              <a:ext uri="{FF2B5EF4-FFF2-40B4-BE49-F238E27FC236}">
                <a16:creationId xmlns:a16="http://schemas.microsoft.com/office/drawing/2014/main" id="{9D0B6E09-68AD-48F0-BC67-2C2849745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74133"/>
              </p:ext>
            </p:extLst>
          </p:nvPr>
        </p:nvGraphicFramePr>
        <p:xfrm>
          <a:off x="2111550" y="5321637"/>
          <a:ext cx="77055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10">
                  <a:extLst>
                    <a:ext uri="{9D8B030D-6E8A-4147-A177-3AD203B41FA5}">
                      <a16:colId xmlns:a16="http://schemas.microsoft.com/office/drawing/2014/main" val="177203478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537596763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1544706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88564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797801432"/>
                    </a:ext>
                  </a:extLst>
                </a:gridCol>
                <a:gridCol w="1206501">
                  <a:extLst>
                    <a:ext uri="{9D8B030D-6E8A-4147-A177-3AD203B41FA5}">
                      <a16:colId xmlns:a16="http://schemas.microsoft.com/office/drawing/2014/main" val="9526460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Eden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Survivor 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Metaspace</a:t>
                      </a:r>
                      <a:endParaRPr lang="en-US" altLang="ko-KR" sz="1200" b="1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 Heap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Thread Stack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2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Survivor 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7627"/>
                  </a:ext>
                </a:extLst>
              </a:tr>
            </a:tbl>
          </a:graphicData>
        </a:graphic>
      </p:graphicFrame>
      <p:sp>
        <p:nvSpPr>
          <p:cNvPr id="101" name="왼쪽 대괄호 100">
            <a:extLst>
              <a:ext uri="{FF2B5EF4-FFF2-40B4-BE49-F238E27FC236}">
                <a16:creationId xmlns:a16="http://schemas.microsoft.com/office/drawing/2014/main" id="{524BA686-60C8-4598-BB25-48BCDCC9E0E6}"/>
              </a:ext>
            </a:extLst>
          </p:cNvPr>
          <p:cNvSpPr/>
          <p:nvPr/>
        </p:nvSpPr>
        <p:spPr>
          <a:xfrm rot="16200000">
            <a:off x="2975856" y="5263793"/>
            <a:ext cx="96838" cy="182545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B803A40-8032-4FF5-ABD0-30A3A80416F3}"/>
              </a:ext>
            </a:extLst>
          </p:cNvPr>
          <p:cNvSpPr/>
          <p:nvPr/>
        </p:nvSpPr>
        <p:spPr>
          <a:xfrm>
            <a:off x="2064692" y="6234735"/>
            <a:ext cx="1872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New/Young Generation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왼쪽 대괄호 102">
            <a:extLst>
              <a:ext uri="{FF2B5EF4-FFF2-40B4-BE49-F238E27FC236}">
                <a16:creationId xmlns:a16="http://schemas.microsoft.com/office/drawing/2014/main" id="{6EE01EF0-4F89-4003-9937-0AC18C57AE09}"/>
              </a:ext>
            </a:extLst>
          </p:cNvPr>
          <p:cNvSpPr/>
          <p:nvPr/>
        </p:nvSpPr>
        <p:spPr>
          <a:xfrm rot="16200000">
            <a:off x="4941829" y="5151844"/>
            <a:ext cx="96838" cy="204934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496C5A-4A3F-4081-B5EA-93032F12CA82}"/>
              </a:ext>
            </a:extLst>
          </p:cNvPr>
          <p:cNvSpPr/>
          <p:nvPr/>
        </p:nvSpPr>
        <p:spPr>
          <a:xfrm>
            <a:off x="4338675" y="6234735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Old Generation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왼쪽 대괄호 107">
            <a:extLst>
              <a:ext uri="{FF2B5EF4-FFF2-40B4-BE49-F238E27FC236}">
                <a16:creationId xmlns:a16="http://schemas.microsoft.com/office/drawing/2014/main" id="{75ECA4BE-5B7F-410A-88A7-C80C2C255759}"/>
              </a:ext>
            </a:extLst>
          </p:cNvPr>
          <p:cNvSpPr/>
          <p:nvPr/>
        </p:nvSpPr>
        <p:spPr>
          <a:xfrm rot="5400000" flipV="1">
            <a:off x="4008158" y="3248711"/>
            <a:ext cx="106635" cy="389985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E8728C8-7288-4BA3-B921-526EF4668D12}"/>
              </a:ext>
            </a:extLst>
          </p:cNvPr>
          <p:cNvSpPr/>
          <p:nvPr/>
        </p:nvSpPr>
        <p:spPr>
          <a:xfrm>
            <a:off x="3674267" y="4859199"/>
            <a:ext cx="896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Heap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왼쪽 대괄호 111">
            <a:extLst>
              <a:ext uri="{FF2B5EF4-FFF2-40B4-BE49-F238E27FC236}">
                <a16:creationId xmlns:a16="http://schemas.microsoft.com/office/drawing/2014/main" id="{2B9216AE-626C-4770-BDAE-2B5AA6A57193}"/>
              </a:ext>
            </a:extLst>
          </p:cNvPr>
          <p:cNvSpPr/>
          <p:nvPr/>
        </p:nvSpPr>
        <p:spPr>
          <a:xfrm rot="5400000" flipV="1">
            <a:off x="7886214" y="3321069"/>
            <a:ext cx="106635" cy="375513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0A4B24B-8542-4A9E-B9CE-6BBBCA4DCAC2}"/>
              </a:ext>
            </a:extLst>
          </p:cNvPr>
          <p:cNvSpPr/>
          <p:nvPr/>
        </p:nvSpPr>
        <p:spPr>
          <a:xfrm>
            <a:off x="7306184" y="4879593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Native Memory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B77B85F-11FC-4967-A37F-E23D7ED8E400}"/>
              </a:ext>
            </a:extLst>
          </p:cNvPr>
          <p:cNvSpPr/>
          <p:nvPr/>
        </p:nvSpPr>
        <p:spPr>
          <a:xfrm>
            <a:off x="1730818" y="4439233"/>
            <a:ext cx="1858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Java8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HotspotVM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94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120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진아</dc:creator>
  <cp:lastModifiedBy>이 진아</cp:lastModifiedBy>
  <cp:revision>15</cp:revision>
  <dcterms:created xsi:type="dcterms:W3CDTF">2020-05-04T09:31:33Z</dcterms:created>
  <dcterms:modified xsi:type="dcterms:W3CDTF">2020-05-06T09:09:13Z</dcterms:modified>
</cp:coreProperties>
</file>