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203"/>
    <a:srgbClr val="EC8C9C"/>
    <a:srgbClr val="000000"/>
    <a:srgbClr val="FAE2E6"/>
    <a:srgbClr val="FFE7F5"/>
    <a:srgbClr val="FFCDEB"/>
    <a:srgbClr val="B8006E"/>
    <a:srgbClr val="DF3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6344" autoAdjust="0"/>
  </p:normalViewPr>
  <p:slideViewPr>
    <p:cSldViewPr snapToGrid="0" showGuides="1">
      <p:cViewPr varScale="1">
        <p:scale>
          <a:sx n="49" d="100"/>
          <a:sy n="49" d="100"/>
        </p:scale>
        <p:origin x="86" y="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173CE-F5DB-41A0-9040-3616F1711866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FF56A4-0446-4050-B2BA-A0CD405321EA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Observe</a:t>
          </a:r>
          <a:endParaRPr lang="ko-KR" altLang="en-US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FB124B9C-2C02-4FCE-838E-AF028E55FF64}" type="parTrans" cxnId="{0316C0D6-01ED-434A-850F-A356C47C5CB6}">
      <dgm:prSet/>
      <dgm:spPr/>
      <dgm:t>
        <a:bodyPr/>
        <a:lstStyle/>
        <a:p>
          <a:pPr latinLnBrk="1"/>
          <a:endParaRPr lang="ko-KR" altLang="en-US"/>
        </a:p>
      </dgm:t>
    </dgm:pt>
    <dgm:pt modelId="{865DCE4D-67BB-47F6-B93E-94CB16ABEA2C}" type="sibTrans" cxnId="{0316C0D6-01ED-434A-850F-A356C47C5CB6}">
      <dgm:prSet/>
      <dgm:spPr/>
      <dgm:t>
        <a:bodyPr/>
        <a:lstStyle/>
        <a:p>
          <a:pPr latinLnBrk="1"/>
          <a:endParaRPr lang="ko-KR" altLang="en-US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2490077C-E7EB-4881-8399-62E7680372C1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Check Difference</a:t>
          </a:r>
          <a:endParaRPr lang="ko-KR" altLang="en-US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2E980395-A215-41C5-9466-164580D3597B}" type="parTrans" cxnId="{9C3EFAE0-322F-448E-9225-E2EF89DF35AC}">
      <dgm:prSet/>
      <dgm:spPr/>
      <dgm:t>
        <a:bodyPr/>
        <a:lstStyle/>
        <a:p>
          <a:pPr latinLnBrk="1"/>
          <a:endParaRPr lang="ko-KR" altLang="en-US"/>
        </a:p>
      </dgm:t>
    </dgm:pt>
    <dgm:pt modelId="{4D72EEAF-0197-401F-B164-8EA890D4713A}" type="sibTrans" cxnId="{9C3EFAE0-322F-448E-9225-E2EF89DF35AC}">
      <dgm:prSet/>
      <dgm:spPr/>
      <dgm:t>
        <a:bodyPr/>
        <a:lstStyle/>
        <a:p>
          <a:pPr latinLnBrk="1"/>
          <a:endParaRPr lang="ko-KR" altLang="en-US"/>
        </a:p>
      </dgm:t>
    </dgm:pt>
    <dgm:pt modelId="{4CDD2655-9E39-40BB-B32A-57E81B577949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Take Action</a:t>
          </a:r>
          <a:endParaRPr lang="ko-KR" altLang="en-US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6A1889D3-4EE7-48D3-8ED6-7613A0274EC7}" type="parTrans" cxnId="{34FF8264-5F20-409D-BA54-72F55B66925B}">
      <dgm:prSet/>
      <dgm:spPr/>
      <dgm:t>
        <a:bodyPr/>
        <a:lstStyle/>
        <a:p>
          <a:pPr latinLnBrk="1"/>
          <a:endParaRPr lang="ko-KR" altLang="en-US"/>
        </a:p>
      </dgm:t>
    </dgm:pt>
    <dgm:pt modelId="{D988CA40-EAC0-4EBE-9A5C-92D14AAB4F59}" type="sibTrans" cxnId="{34FF8264-5F20-409D-BA54-72F55B66925B}">
      <dgm:prSet/>
      <dgm:spPr/>
      <dgm:t>
        <a:bodyPr/>
        <a:lstStyle/>
        <a:p>
          <a:pPr latinLnBrk="1"/>
          <a:endParaRPr lang="ko-KR" altLang="en-US"/>
        </a:p>
      </dgm:t>
    </dgm:pt>
    <dgm:pt modelId="{78D5B48B-E845-46D7-9F45-07418A6BFEEE}" type="pres">
      <dgm:prSet presAssocID="{3DC173CE-F5DB-41A0-9040-3616F1711866}" presName="cycle" presStyleCnt="0">
        <dgm:presLayoutVars>
          <dgm:dir/>
          <dgm:resizeHandles val="exact"/>
        </dgm:presLayoutVars>
      </dgm:prSet>
      <dgm:spPr/>
    </dgm:pt>
    <dgm:pt modelId="{B0E16910-918E-4651-8243-E1A6149DABE6}" type="pres">
      <dgm:prSet presAssocID="{EBFF56A4-0446-4050-B2BA-A0CD405321EA}" presName="dummy" presStyleCnt="0"/>
      <dgm:spPr/>
    </dgm:pt>
    <dgm:pt modelId="{7AFE6896-68F6-46A4-AC94-7417AC0B6873}" type="pres">
      <dgm:prSet presAssocID="{EBFF56A4-0446-4050-B2BA-A0CD405321EA}" presName="node" presStyleLbl="revTx" presStyleIdx="0" presStyleCnt="3">
        <dgm:presLayoutVars>
          <dgm:bulletEnabled val="1"/>
        </dgm:presLayoutVars>
      </dgm:prSet>
      <dgm:spPr/>
    </dgm:pt>
    <dgm:pt modelId="{15997767-53D1-495A-A535-C0DE3F7E1C62}" type="pres">
      <dgm:prSet presAssocID="{865DCE4D-67BB-47F6-B93E-94CB16ABEA2C}" presName="sibTrans" presStyleLbl="node1" presStyleIdx="0" presStyleCnt="3"/>
      <dgm:spPr/>
    </dgm:pt>
    <dgm:pt modelId="{336976D3-6F74-44B2-A6F8-03A5CE202BD2}" type="pres">
      <dgm:prSet presAssocID="{2490077C-E7EB-4881-8399-62E7680372C1}" presName="dummy" presStyleCnt="0"/>
      <dgm:spPr/>
    </dgm:pt>
    <dgm:pt modelId="{D91A22AD-FACB-4BCE-961F-224A95A620F9}" type="pres">
      <dgm:prSet presAssocID="{2490077C-E7EB-4881-8399-62E7680372C1}" presName="node" presStyleLbl="revTx" presStyleIdx="1" presStyleCnt="3">
        <dgm:presLayoutVars>
          <dgm:bulletEnabled val="1"/>
        </dgm:presLayoutVars>
      </dgm:prSet>
      <dgm:spPr/>
    </dgm:pt>
    <dgm:pt modelId="{9232E646-2538-4CE1-AC6C-C3BFE3106579}" type="pres">
      <dgm:prSet presAssocID="{4D72EEAF-0197-401F-B164-8EA890D4713A}" presName="sibTrans" presStyleLbl="node1" presStyleIdx="1" presStyleCnt="3"/>
      <dgm:spPr/>
    </dgm:pt>
    <dgm:pt modelId="{6CF9D7F5-94D4-49D5-AC2A-8E9113B9F600}" type="pres">
      <dgm:prSet presAssocID="{4CDD2655-9E39-40BB-B32A-57E81B577949}" presName="dummy" presStyleCnt="0"/>
      <dgm:spPr/>
    </dgm:pt>
    <dgm:pt modelId="{C5C1455B-5DB4-468C-A036-9D077C702B25}" type="pres">
      <dgm:prSet presAssocID="{4CDD2655-9E39-40BB-B32A-57E81B577949}" presName="node" presStyleLbl="revTx" presStyleIdx="2" presStyleCnt="3">
        <dgm:presLayoutVars>
          <dgm:bulletEnabled val="1"/>
        </dgm:presLayoutVars>
      </dgm:prSet>
      <dgm:spPr/>
    </dgm:pt>
    <dgm:pt modelId="{35710C4A-C7D0-490A-A9F7-BE22E93BBEBE}" type="pres">
      <dgm:prSet presAssocID="{D988CA40-EAC0-4EBE-9A5C-92D14AAB4F59}" presName="sibTrans" presStyleLbl="node1" presStyleIdx="2" presStyleCnt="3"/>
      <dgm:spPr/>
    </dgm:pt>
  </dgm:ptLst>
  <dgm:cxnLst>
    <dgm:cxn modelId="{2C203A01-143A-4E69-BC0D-0AC1AD5BEFD3}" type="presOf" srcId="{EBFF56A4-0446-4050-B2BA-A0CD405321EA}" destId="{7AFE6896-68F6-46A4-AC94-7417AC0B6873}" srcOrd="0" destOrd="0" presId="urn:microsoft.com/office/officeart/2005/8/layout/cycle1"/>
    <dgm:cxn modelId="{4A08283A-E6EC-46DE-89F3-73E79878AF28}" type="presOf" srcId="{2490077C-E7EB-4881-8399-62E7680372C1}" destId="{D91A22AD-FACB-4BCE-961F-224A95A620F9}" srcOrd="0" destOrd="0" presId="urn:microsoft.com/office/officeart/2005/8/layout/cycle1"/>
    <dgm:cxn modelId="{34FF8264-5F20-409D-BA54-72F55B66925B}" srcId="{3DC173CE-F5DB-41A0-9040-3616F1711866}" destId="{4CDD2655-9E39-40BB-B32A-57E81B577949}" srcOrd="2" destOrd="0" parTransId="{6A1889D3-4EE7-48D3-8ED6-7613A0274EC7}" sibTransId="{D988CA40-EAC0-4EBE-9A5C-92D14AAB4F59}"/>
    <dgm:cxn modelId="{C56FCC45-03E6-4BE2-AC52-2E1761A37E35}" type="presOf" srcId="{4D72EEAF-0197-401F-B164-8EA890D4713A}" destId="{9232E646-2538-4CE1-AC6C-C3BFE3106579}" srcOrd="0" destOrd="0" presId="urn:microsoft.com/office/officeart/2005/8/layout/cycle1"/>
    <dgm:cxn modelId="{18BF2C4A-3A89-4D5B-ACAA-F1D5C4059044}" type="presOf" srcId="{3DC173CE-F5DB-41A0-9040-3616F1711866}" destId="{78D5B48B-E845-46D7-9F45-07418A6BFEEE}" srcOrd="0" destOrd="0" presId="urn:microsoft.com/office/officeart/2005/8/layout/cycle1"/>
    <dgm:cxn modelId="{F4061451-9208-4E6A-AA0E-C64503D51725}" type="presOf" srcId="{4CDD2655-9E39-40BB-B32A-57E81B577949}" destId="{C5C1455B-5DB4-468C-A036-9D077C702B25}" srcOrd="0" destOrd="0" presId="urn:microsoft.com/office/officeart/2005/8/layout/cycle1"/>
    <dgm:cxn modelId="{C1DF19BB-7A82-4148-AFFA-AE1E85FCA143}" type="presOf" srcId="{865DCE4D-67BB-47F6-B93E-94CB16ABEA2C}" destId="{15997767-53D1-495A-A535-C0DE3F7E1C62}" srcOrd="0" destOrd="0" presId="urn:microsoft.com/office/officeart/2005/8/layout/cycle1"/>
    <dgm:cxn modelId="{0316C0D6-01ED-434A-850F-A356C47C5CB6}" srcId="{3DC173CE-F5DB-41A0-9040-3616F1711866}" destId="{EBFF56A4-0446-4050-B2BA-A0CD405321EA}" srcOrd="0" destOrd="0" parTransId="{FB124B9C-2C02-4FCE-838E-AF028E55FF64}" sibTransId="{865DCE4D-67BB-47F6-B93E-94CB16ABEA2C}"/>
    <dgm:cxn modelId="{9C3EFAE0-322F-448E-9225-E2EF89DF35AC}" srcId="{3DC173CE-F5DB-41A0-9040-3616F1711866}" destId="{2490077C-E7EB-4881-8399-62E7680372C1}" srcOrd="1" destOrd="0" parTransId="{2E980395-A215-41C5-9466-164580D3597B}" sibTransId="{4D72EEAF-0197-401F-B164-8EA890D4713A}"/>
    <dgm:cxn modelId="{0B7B82F8-6C93-4F3B-AA90-C1A1A98EDC91}" type="presOf" srcId="{D988CA40-EAC0-4EBE-9A5C-92D14AAB4F59}" destId="{35710C4A-C7D0-490A-A9F7-BE22E93BBEBE}" srcOrd="0" destOrd="0" presId="urn:microsoft.com/office/officeart/2005/8/layout/cycle1"/>
    <dgm:cxn modelId="{16F4CD6F-FD30-4AA5-B767-3759739DEA2C}" type="presParOf" srcId="{78D5B48B-E845-46D7-9F45-07418A6BFEEE}" destId="{B0E16910-918E-4651-8243-E1A6149DABE6}" srcOrd="0" destOrd="0" presId="urn:microsoft.com/office/officeart/2005/8/layout/cycle1"/>
    <dgm:cxn modelId="{6D70D55A-744B-4D99-B742-0FF78D2CA93B}" type="presParOf" srcId="{78D5B48B-E845-46D7-9F45-07418A6BFEEE}" destId="{7AFE6896-68F6-46A4-AC94-7417AC0B6873}" srcOrd="1" destOrd="0" presId="urn:microsoft.com/office/officeart/2005/8/layout/cycle1"/>
    <dgm:cxn modelId="{C6D291D2-738E-455E-971A-28F48AADB98D}" type="presParOf" srcId="{78D5B48B-E845-46D7-9F45-07418A6BFEEE}" destId="{15997767-53D1-495A-A535-C0DE3F7E1C62}" srcOrd="2" destOrd="0" presId="urn:microsoft.com/office/officeart/2005/8/layout/cycle1"/>
    <dgm:cxn modelId="{050C7675-0D8C-4CDF-A749-CF43082C3B5C}" type="presParOf" srcId="{78D5B48B-E845-46D7-9F45-07418A6BFEEE}" destId="{336976D3-6F74-44B2-A6F8-03A5CE202BD2}" srcOrd="3" destOrd="0" presId="urn:microsoft.com/office/officeart/2005/8/layout/cycle1"/>
    <dgm:cxn modelId="{2C17E330-400D-4BEA-9CCA-4179CD57B377}" type="presParOf" srcId="{78D5B48B-E845-46D7-9F45-07418A6BFEEE}" destId="{D91A22AD-FACB-4BCE-961F-224A95A620F9}" srcOrd="4" destOrd="0" presId="urn:microsoft.com/office/officeart/2005/8/layout/cycle1"/>
    <dgm:cxn modelId="{39060DE2-9BE4-4F74-9344-D92FBA806615}" type="presParOf" srcId="{78D5B48B-E845-46D7-9F45-07418A6BFEEE}" destId="{9232E646-2538-4CE1-AC6C-C3BFE3106579}" srcOrd="5" destOrd="0" presId="urn:microsoft.com/office/officeart/2005/8/layout/cycle1"/>
    <dgm:cxn modelId="{1D0AA6F7-62DE-407B-9506-3DDFBB192073}" type="presParOf" srcId="{78D5B48B-E845-46D7-9F45-07418A6BFEEE}" destId="{6CF9D7F5-94D4-49D5-AC2A-8E9113B9F600}" srcOrd="6" destOrd="0" presId="urn:microsoft.com/office/officeart/2005/8/layout/cycle1"/>
    <dgm:cxn modelId="{82E96C3F-0379-4447-98BF-DAB131BD4FF7}" type="presParOf" srcId="{78D5B48B-E845-46D7-9F45-07418A6BFEEE}" destId="{C5C1455B-5DB4-468C-A036-9D077C702B25}" srcOrd="7" destOrd="0" presId="urn:microsoft.com/office/officeart/2005/8/layout/cycle1"/>
    <dgm:cxn modelId="{22CA9762-3949-4888-9871-CC0343BD149E}" type="presParOf" srcId="{78D5B48B-E845-46D7-9F45-07418A6BFEEE}" destId="{35710C4A-C7D0-490A-A9F7-BE22E93BBEB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E6896-68F6-46A4-AC94-7417AC0B6873}">
      <dsp:nvSpPr>
        <dsp:cNvPr id="0" name=""/>
        <dsp:cNvSpPr/>
      </dsp:nvSpPr>
      <dsp:spPr>
        <a:xfrm>
          <a:off x="4759498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Observe</a:t>
          </a:r>
          <a:endParaRPr lang="ko-KR" altLang="en-US" sz="32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4759498" y="399442"/>
        <a:ext cx="2043906" cy="2043906"/>
      </dsp:txXfrm>
    </dsp:sp>
    <dsp:sp modelId="{15997767-53D1-495A-A535-C0DE3F7E1C62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22AD-FACB-4BCE-961F-224A95A620F9}">
      <dsp:nvSpPr>
        <dsp:cNvPr id="0" name=""/>
        <dsp:cNvSpPr/>
      </dsp:nvSpPr>
      <dsp:spPr>
        <a:xfrm>
          <a:off x="3042046" y="3374155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Check Difference</a:t>
          </a:r>
          <a:endParaRPr lang="ko-KR" altLang="en-US" sz="32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042046" y="3374155"/>
        <a:ext cx="2043906" cy="2043906"/>
      </dsp:txXfrm>
    </dsp:sp>
    <dsp:sp modelId="{9232E646-2538-4CE1-AC6C-C3BFE3106579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455B-5DB4-468C-A036-9D077C702B25}">
      <dsp:nvSpPr>
        <dsp:cNvPr id="0" name=""/>
        <dsp:cNvSpPr/>
      </dsp:nvSpPr>
      <dsp:spPr>
        <a:xfrm>
          <a:off x="1324595" y="399442"/>
          <a:ext cx="2043906" cy="204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Take Action</a:t>
          </a:r>
          <a:endParaRPr lang="ko-KR" altLang="en-US" sz="32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324595" y="399442"/>
        <a:ext cx="2043906" cy="2043906"/>
      </dsp:txXfrm>
    </dsp:sp>
    <dsp:sp modelId="{35710C4A-C7D0-490A-A9F7-BE22E93BBEBE}">
      <dsp:nvSpPr>
        <dsp:cNvPr id="0" name=""/>
        <dsp:cNvSpPr/>
      </dsp:nvSpPr>
      <dsp:spPr>
        <a:xfrm>
          <a:off x="1649082" y="-1950"/>
          <a:ext cx="4829834" cy="4829834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98BB-FBB9-4121-B835-A8F8308C9DC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6BC2-C7EA-42F2-8CAC-6D490889E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6BC2-C7EA-42F2-8CAC-6D490889E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85FBB-FAC2-4A32-B42D-A71752BB3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D2BAE-3D3A-4C70-A346-196D3136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6A246-CB54-4D1E-AB1A-24D3DD2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7070-7A42-496B-B455-EC170C4A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8DD2-45FC-49AD-8EF6-DE90B84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8580-5A4D-4418-98E4-DF4850E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93082-4B26-4E3D-A701-29211F6F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1943-C15C-4CE1-9D55-1FC7ED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B7FB6-C552-4239-8A99-4B4045E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47FED-D898-4826-BF84-7E0849EE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4910AD-0783-4A3F-A93E-18EEC8455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6A7EA-0BEA-4E6C-AE26-F14A45F3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5CD2-F119-4020-88D7-39178EE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2ADF0-8EF7-414B-815C-5A66DCA3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393B0-2EDB-495C-8171-ECB4443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E323-6E86-4C82-817F-6C5E2055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B4D41-3D84-4849-A8D6-CFA8F9DE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7587-CDE6-4CB4-AF2E-EBDDB2A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2FF1-D092-4EB1-A6FD-761BF8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87BDC-DFD7-45A2-95B9-3D48466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542C-4244-4F91-9D07-2862F8A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81231-033E-47DD-A6C5-648DCB12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40951-A1AE-4059-8258-6ECA57BC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0AF6-A7BF-4094-9D11-2C348B37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88684-B8DA-4849-AEC2-2DBFB809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D25E-7388-44C0-BE04-271A09D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D6BED-C064-46C0-A558-2C64FBD2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B3637-C8E9-420E-8392-77A091FD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A00B9-55BA-4D97-B364-E1211C1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CFDAD-0BC8-4894-A710-816DE7A3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02AC8-34FC-4C1F-9BFE-13BE6F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36F2-F84C-4BCD-8DC9-8C0AFE6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BE07E-9D62-40A4-93BA-2441BF5E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3192E-F1AD-4994-B1ED-68D4A998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DA79ED-EC7A-4DBD-9FCD-D05661C7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7B4ED-B93F-4A5C-BF30-CC648DF6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F7CB7-BE7A-4456-A95D-EBAF0AA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9A7A2-98FF-4BE0-BF39-9EA99751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A3427-75EC-4919-8D42-A139236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F7C3-83BE-4E37-829B-B8E0694D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CA7421-CE89-403E-B91B-5D25837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15E0-E21A-4CD8-9804-49DC3A13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3530C-858C-42F7-A64B-0441475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F14C10-EAAF-468A-AFD8-33A310C2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1A43B-867B-4BB8-A9EB-446382E2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ACAAF-7BD9-499C-AD38-3C67AF4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D509-4F8C-4E25-917C-E45E9ECD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6B6B4-959D-4B94-9B59-507DDDC5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01CF3-95BC-4149-9A27-2CB8D346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5345D-7494-4C22-8210-C5B0622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EB8B5-241E-4325-B515-95D475BE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2C0A3-F96F-4ABF-942F-07E03C3C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1EB8-5528-4EBB-9252-A5E5660D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206B4-F7C4-4ACD-84B9-370EF4C3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9312D-20DB-4986-9D13-2648E5AA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0B445-47D3-4F14-8AC1-BC1306F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FE1B0-59F5-4265-B559-1D09BD32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B69B-BECC-4E2B-B267-741B8579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B414A2-C442-4EC4-A3E0-20E3D0D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ED048-F9C6-4E89-B204-B723B016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64E28-BE04-4078-871E-9CD6CD2C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017F-38E7-4C46-8239-2315228E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1747-DE9D-4318-B0A3-9FD0E8DC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0F6144-913D-4448-83D0-C2D7222C4EA3}"/>
              </a:ext>
            </a:extLst>
          </p:cNvPr>
          <p:cNvSpPr/>
          <p:nvPr/>
        </p:nvSpPr>
        <p:spPr>
          <a:xfrm>
            <a:off x="108373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6276F5-3AFC-4372-9C32-D8DAEF1EB171}"/>
              </a:ext>
            </a:extLst>
          </p:cNvPr>
          <p:cNvSpPr/>
          <p:nvPr/>
        </p:nvSpPr>
        <p:spPr>
          <a:xfrm>
            <a:off x="1083734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482B63-486C-4A49-ABEB-6AC03CA01CD5}"/>
              </a:ext>
            </a:extLst>
          </p:cNvPr>
          <p:cNvSpPr/>
          <p:nvPr/>
        </p:nvSpPr>
        <p:spPr>
          <a:xfrm>
            <a:off x="1083734" y="2771987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B5B563-6078-4ABB-A488-E09F725F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24487"/>
              </p:ext>
            </p:extLst>
          </p:nvPr>
        </p:nvGraphicFramePr>
        <p:xfrm>
          <a:off x="1083735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0CC75741-5387-40E7-BEFD-3960FCA8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49084"/>
              </p:ext>
            </p:extLst>
          </p:nvPr>
        </p:nvGraphicFramePr>
        <p:xfrm>
          <a:off x="1862668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E50DA3E-5C7E-401E-8B1C-F3F14D96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34693"/>
              </p:ext>
            </p:extLst>
          </p:nvPr>
        </p:nvGraphicFramePr>
        <p:xfrm>
          <a:off x="2641601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D4FDD8-C680-4111-B69F-9A5EFD3FF9F7}"/>
              </a:ext>
            </a:extLst>
          </p:cNvPr>
          <p:cNvSpPr/>
          <p:nvPr/>
        </p:nvSpPr>
        <p:spPr>
          <a:xfrm>
            <a:off x="108373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가상화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87265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AE8A0-825E-4315-8FB5-5DE97DA86DDE}"/>
              </a:ext>
            </a:extLst>
          </p:cNvPr>
          <p:cNvSpPr/>
          <p:nvPr/>
        </p:nvSpPr>
        <p:spPr>
          <a:xfrm>
            <a:off x="3872653" y="3489960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7B04972-9166-425E-9831-6079071BB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1591"/>
              </p:ext>
            </p:extLst>
          </p:nvPr>
        </p:nvGraphicFramePr>
        <p:xfrm>
          <a:off x="3872655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1F899816-668E-45DF-B9B4-1980AA8A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3064"/>
              </p:ext>
            </p:extLst>
          </p:nvPr>
        </p:nvGraphicFramePr>
        <p:xfrm>
          <a:off x="4651588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85F50BD-6F8F-44CA-8722-745E41B5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40257"/>
              </p:ext>
            </p:extLst>
          </p:nvPr>
        </p:nvGraphicFramePr>
        <p:xfrm>
          <a:off x="5430521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A3F9A5-8E5C-4CB5-AF55-CFAFF81AD0D7}"/>
              </a:ext>
            </a:extLst>
          </p:cNvPr>
          <p:cNvSpPr/>
          <p:nvPr/>
        </p:nvSpPr>
        <p:spPr>
          <a:xfrm>
            <a:off x="387265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5FF7D7-BA96-4E4A-A12A-902E72127633}"/>
              </a:ext>
            </a:extLst>
          </p:cNvPr>
          <p:cNvSpPr/>
          <p:nvPr/>
        </p:nvSpPr>
        <p:spPr>
          <a:xfrm>
            <a:off x="3838575" y="3140074"/>
            <a:ext cx="2368551" cy="100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7E253-3C73-4A49-A87C-070E1DCF4912}"/>
              </a:ext>
            </a:extLst>
          </p:cNvPr>
          <p:cNvSpPr/>
          <p:nvPr/>
        </p:nvSpPr>
        <p:spPr>
          <a:xfrm>
            <a:off x="1050923" y="2419350"/>
            <a:ext cx="2368551" cy="1727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3F41F4-A4BF-41CF-8FC8-0769CFFAAF1B}"/>
              </a:ext>
            </a:extLst>
          </p:cNvPr>
          <p:cNvSpPr/>
          <p:nvPr/>
        </p:nvSpPr>
        <p:spPr>
          <a:xfrm>
            <a:off x="3906630" y="3078690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D8402B-88F1-4D6A-A31C-73A0BDFAB563}"/>
              </a:ext>
            </a:extLst>
          </p:cNvPr>
          <p:cNvSpPr/>
          <p:nvPr/>
        </p:nvSpPr>
        <p:spPr>
          <a:xfrm>
            <a:off x="1083733" y="2357966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464D52-6C32-46C0-9308-1BCA2A0A5BC1}"/>
              </a:ext>
            </a:extLst>
          </p:cNvPr>
          <p:cNvSpPr/>
          <p:nvPr/>
        </p:nvSpPr>
        <p:spPr>
          <a:xfrm>
            <a:off x="6693113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2A85CAD-D9D7-48A7-A957-64E23EE7575A}"/>
              </a:ext>
            </a:extLst>
          </p:cNvPr>
          <p:cNvSpPr/>
          <p:nvPr/>
        </p:nvSpPr>
        <p:spPr>
          <a:xfrm>
            <a:off x="6693113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A2C56C-970E-4C19-A02A-875BE880820D}"/>
              </a:ext>
            </a:extLst>
          </p:cNvPr>
          <p:cNvSpPr/>
          <p:nvPr/>
        </p:nvSpPr>
        <p:spPr>
          <a:xfrm>
            <a:off x="6693113" y="2771987"/>
            <a:ext cx="2302933" cy="62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D75A901D-51F5-43FD-8E46-604AEFAC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75031"/>
              </p:ext>
            </p:extLst>
          </p:nvPr>
        </p:nvGraphicFramePr>
        <p:xfrm>
          <a:off x="6693114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999491AD-CBAE-4B06-850C-FF0C3527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69171"/>
              </p:ext>
            </p:extLst>
          </p:nvPr>
        </p:nvGraphicFramePr>
        <p:xfrm>
          <a:off x="7472047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B7ABC1B-1EAD-49A8-A43E-3DB794A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8550"/>
              </p:ext>
            </p:extLst>
          </p:nvPr>
        </p:nvGraphicFramePr>
        <p:xfrm>
          <a:off x="8250980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7978D61-9570-418C-B0E7-3F22C3130955}"/>
              </a:ext>
            </a:extLst>
          </p:cNvPr>
          <p:cNvSpPr/>
          <p:nvPr/>
        </p:nvSpPr>
        <p:spPr>
          <a:xfrm>
            <a:off x="6693112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가상화</a:t>
            </a:r>
          </a:p>
        </p:txBody>
      </p:sp>
    </p:spTree>
    <p:extLst>
      <p:ext uri="{BB962C8B-B14F-4D97-AF65-F5344CB8AC3E}">
        <p14:creationId xmlns:p14="http://schemas.microsoft.com/office/powerpoint/2010/main" val="10615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87265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AE8A0-825E-4315-8FB5-5DE97DA86DDE}"/>
              </a:ext>
            </a:extLst>
          </p:cNvPr>
          <p:cNvSpPr/>
          <p:nvPr/>
        </p:nvSpPr>
        <p:spPr>
          <a:xfrm>
            <a:off x="3872653" y="3489960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7B04972-9166-425E-9831-6079071BB1BE}"/>
              </a:ext>
            </a:extLst>
          </p:cNvPr>
          <p:cNvGraphicFramePr>
            <a:graphicFrameLocks noGrp="1"/>
          </p:cNvGraphicFramePr>
          <p:nvPr/>
        </p:nvGraphicFramePr>
        <p:xfrm>
          <a:off x="3872655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1F899816-668E-45DF-B9B4-1980AA8A058C}"/>
              </a:ext>
            </a:extLst>
          </p:cNvPr>
          <p:cNvGraphicFramePr>
            <a:graphicFrameLocks noGrp="1"/>
          </p:cNvGraphicFramePr>
          <p:nvPr/>
        </p:nvGraphicFramePr>
        <p:xfrm>
          <a:off x="4651588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85F50BD-6F8F-44CA-8722-745E41B5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92767"/>
              </p:ext>
            </p:extLst>
          </p:nvPr>
        </p:nvGraphicFramePr>
        <p:xfrm>
          <a:off x="5430521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464D52-6C32-46C0-9308-1BCA2A0A5BC1}"/>
              </a:ext>
            </a:extLst>
          </p:cNvPr>
          <p:cNvSpPr/>
          <p:nvPr/>
        </p:nvSpPr>
        <p:spPr>
          <a:xfrm>
            <a:off x="6693113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2A85CAD-D9D7-48A7-A957-64E23EE7575A}"/>
              </a:ext>
            </a:extLst>
          </p:cNvPr>
          <p:cNvSpPr/>
          <p:nvPr/>
        </p:nvSpPr>
        <p:spPr>
          <a:xfrm>
            <a:off x="6693113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A2C56C-970E-4C19-A02A-875BE880820D}"/>
              </a:ext>
            </a:extLst>
          </p:cNvPr>
          <p:cNvSpPr/>
          <p:nvPr/>
        </p:nvSpPr>
        <p:spPr>
          <a:xfrm>
            <a:off x="6693113" y="2771987"/>
            <a:ext cx="2302933" cy="62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D75A901D-51F5-43FD-8E46-604AEFAC88CB}"/>
              </a:ext>
            </a:extLst>
          </p:cNvPr>
          <p:cNvGraphicFramePr>
            <a:graphicFrameLocks noGrp="1"/>
          </p:cNvGraphicFramePr>
          <p:nvPr/>
        </p:nvGraphicFramePr>
        <p:xfrm>
          <a:off x="6693114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999491AD-CBAE-4B06-850C-FF0C3527F801}"/>
              </a:ext>
            </a:extLst>
          </p:cNvPr>
          <p:cNvGraphicFramePr>
            <a:graphicFrameLocks noGrp="1"/>
          </p:cNvGraphicFramePr>
          <p:nvPr/>
        </p:nvGraphicFramePr>
        <p:xfrm>
          <a:off x="7472047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B7ABC1B-1EAD-49A8-A43E-3DB794A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14104"/>
              </p:ext>
            </p:extLst>
          </p:nvPr>
        </p:nvGraphicFramePr>
        <p:xfrm>
          <a:off x="8250980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5C5773-F7B3-468D-BF3D-1E69A65E11C8}"/>
              </a:ext>
            </a:extLst>
          </p:cNvPr>
          <p:cNvSpPr/>
          <p:nvPr/>
        </p:nvSpPr>
        <p:spPr>
          <a:xfrm>
            <a:off x="7461438" y="2100111"/>
            <a:ext cx="762050" cy="625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668FF0-3458-40FB-8A11-B4954465B90B}"/>
              </a:ext>
            </a:extLst>
          </p:cNvPr>
          <p:cNvSpPr/>
          <p:nvPr/>
        </p:nvSpPr>
        <p:spPr>
          <a:xfrm>
            <a:off x="7478422" y="1929763"/>
            <a:ext cx="745066" cy="13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Container</a:t>
            </a:r>
            <a:endParaRPr lang="ko-KR" altLang="en-US" sz="9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031FC7-C5B3-4FA2-9043-5F8D25B84BE3}"/>
              </a:ext>
            </a:extLst>
          </p:cNvPr>
          <p:cNvSpPr/>
          <p:nvPr/>
        </p:nvSpPr>
        <p:spPr>
          <a:xfrm>
            <a:off x="4641881" y="2586038"/>
            <a:ext cx="762050" cy="8429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709DA5-DB90-486A-8714-A34F54C322BA}"/>
              </a:ext>
            </a:extLst>
          </p:cNvPr>
          <p:cNvSpPr/>
          <p:nvPr/>
        </p:nvSpPr>
        <p:spPr>
          <a:xfrm>
            <a:off x="4651588" y="2409165"/>
            <a:ext cx="745066" cy="13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</a:t>
            </a:r>
            <a:endParaRPr lang="ko-KR" altLang="en-US" sz="9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9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957CEF3-84F8-4C70-BBAC-97A19FBC74B8}"/>
              </a:ext>
            </a:extLst>
          </p:cNvPr>
          <p:cNvSpPr/>
          <p:nvPr/>
        </p:nvSpPr>
        <p:spPr>
          <a:xfrm>
            <a:off x="5244006" y="6117476"/>
            <a:ext cx="2029410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Nodes</a:t>
            </a:r>
            <a:endParaRPr lang="ko-KR" altLang="en-US" sz="16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DD1225D-FDAD-4644-9BFC-EB2B7F47C5E9}"/>
              </a:ext>
            </a:extLst>
          </p:cNvPr>
          <p:cNvGrpSpPr/>
          <p:nvPr/>
        </p:nvGrpSpPr>
        <p:grpSpPr>
          <a:xfrm>
            <a:off x="6387538" y="4736839"/>
            <a:ext cx="4339952" cy="1234782"/>
            <a:chOff x="6505527" y="1347688"/>
            <a:chExt cx="4339952" cy="123478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4C4E9D-B1C2-4A68-A466-3CCDC86476DF}"/>
                </a:ext>
              </a:extLst>
            </p:cNvPr>
            <p:cNvSpPr/>
            <p:nvPr/>
          </p:nvSpPr>
          <p:spPr>
            <a:xfrm>
              <a:off x="6505527" y="1347688"/>
              <a:ext cx="4339952" cy="12347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B8006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FE3C559-97F8-4434-895B-1C77231EDA01}"/>
                </a:ext>
              </a:extLst>
            </p:cNvPr>
            <p:cNvSpPr/>
            <p:nvPr/>
          </p:nvSpPr>
          <p:spPr>
            <a:xfrm>
              <a:off x="6614980" y="1452896"/>
              <a:ext cx="983929" cy="60528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kubelet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4272BF-7F62-477E-861F-8EAF29294C3F}"/>
                </a:ext>
              </a:extLst>
            </p:cNvPr>
            <p:cNvSpPr/>
            <p:nvPr/>
          </p:nvSpPr>
          <p:spPr>
            <a:xfrm>
              <a:off x="7691574" y="1452896"/>
              <a:ext cx="983929" cy="605288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kube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-proxy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DE6B1F3-6288-47CE-A1C6-850F4D3E53E8}"/>
                </a:ext>
              </a:extLst>
            </p:cNvPr>
            <p:cNvSpPr/>
            <p:nvPr/>
          </p:nvSpPr>
          <p:spPr>
            <a:xfrm>
              <a:off x="6614980" y="2186262"/>
              <a:ext cx="4126326" cy="3385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OS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29E6288-BFE9-4C12-910B-0202DAE5EB71}"/>
                </a:ext>
              </a:extLst>
            </p:cNvPr>
            <p:cNvSpPr/>
            <p:nvPr/>
          </p:nvSpPr>
          <p:spPr>
            <a:xfrm>
              <a:off x="8768168" y="1798320"/>
              <a:ext cx="1973138" cy="259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Docker Engine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0F27F06-6CB2-44B4-9480-D084B330F7E7}"/>
                </a:ext>
              </a:extLst>
            </p:cNvPr>
            <p:cNvSpPr/>
            <p:nvPr/>
          </p:nvSpPr>
          <p:spPr>
            <a:xfrm>
              <a:off x="8768168" y="1452896"/>
              <a:ext cx="629832" cy="25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8F2397-8E7E-42EF-8B92-6405EAFBEB41}"/>
                </a:ext>
              </a:extLst>
            </p:cNvPr>
            <p:cNvSpPr/>
            <p:nvPr/>
          </p:nvSpPr>
          <p:spPr>
            <a:xfrm>
              <a:off x="9439865" y="1452896"/>
              <a:ext cx="629832" cy="25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0C5DB2C-7560-4DE3-A516-725CC2710692}"/>
                </a:ext>
              </a:extLst>
            </p:cNvPr>
            <p:cNvSpPr/>
            <p:nvPr/>
          </p:nvSpPr>
          <p:spPr>
            <a:xfrm>
              <a:off x="10111474" y="1452896"/>
              <a:ext cx="629832" cy="259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08D7A4-9D2D-4463-860F-7F8E617496DD}"/>
              </a:ext>
            </a:extLst>
          </p:cNvPr>
          <p:cNvGrpSpPr/>
          <p:nvPr/>
        </p:nvGrpSpPr>
        <p:grpSpPr>
          <a:xfrm>
            <a:off x="1638059" y="4738269"/>
            <a:ext cx="4339952" cy="1234782"/>
            <a:chOff x="6505527" y="1347688"/>
            <a:chExt cx="4339952" cy="123478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DFBBE4-38F6-4929-BFFA-1ADA7F223B54}"/>
                </a:ext>
              </a:extLst>
            </p:cNvPr>
            <p:cNvSpPr/>
            <p:nvPr/>
          </p:nvSpPr>
          <p:spPr>
            <a:xfrm>
              <a:off x="6505527" y="1347688"/>
              <a:ext cx="4339952" cy="12347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B8006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53F7684-3266-47E8-9397-14C3FD7F748A}"/>
                </a:ext>
              </a:extLst>
            </p:cNvPr>
            <p:cNvSpPr/>
            <p:nvPr/>
          </p:nvSpPr>
          <p:spPr>
            <a:xfrm>
              <a:off x="6614980" y="1452896"/>
              <a:ext cx="983929" cy="60528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kubelet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ED930A1-FBD7-44E0-A8DC-2D89B0C8F903}"/>
                </a:ext>
              </a:extLst>
            </p:cNvPr>
            <p:cNvSpPr/>
            <p:nvPr/>
          </p:nvSpPr>
          <p:spPr>
            <a:xfrm>
              <a:off x="7691574" y="1452896"/>
              <a:ext cx="983929" cy="605288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kube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-proxy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31D7C65-3399-4023-96B9-CDCF8597E0D9}"/>
                </a:ext>
              </a:extLst>
            </p:cNvPr>
            <p:cNvSpPr/>
            <p:nvPr/>
          </p:nvSpPr>
          <p:spPr>
            <a:xfrm>
              <a:off x="6614980" y="2186262"/>
              <a:ext cx="4126326" cy="3385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OS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313C1BE-937C-41CE-819D-ACD2C1C6C946}"/>
                </a:ext>
              </a:extLst>
            </p:cNvPr>
            <p:cNvSpPr/>
            <p:nvPr/>
          </p:nvSpPr>
          <p:spPr>
            <a:xfrm>
              <a:off x="8768168" y="1798320"/>
              <a:ext cx="1973138" cy="259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Docker Engine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D572C43-BCB2-4E13-ADF5-AC2F074F688A}"/>
                </a:ext>
              </a:extLst>
            </p:cNvPr>
            <p:cNvSpPr/>
            <p:nvPr/>
          </p:nvSpPr>
          <p:spPr>
            <a:xfrm>
              <a:off x="8768168" y="1452896"/>
              <a:ext cx="629832" cy="25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43CF54-5039-4DAE-B594-8EC3AC0E03F5}"/>
                </a:ext>
              </a:extLst>
            </p:cNvPr>
            <p:cNvSpPr/>
            <p:nvPr/>
          </p:nvSpPr>
          <p:spPr>
            <a:xfrm>
              <a:off x="9439865" y="1452896"/>
              <a:ext cx="629832" cy="25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0A58C61-0B8D-4CF9-9B76-04C3FB92C5C0}"/>
                </a:ext>
              </a:extLst>
            </p:cNvPr>
            <p:cNvSpPr/>
            <p:nvPr/>
          </p:nvSpPr>
          <p:spPr>
            <a:xfrm>
              <a:off x="10111474" y="1452896"/>
              <a:ext cx="629832" cy="259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681A221B-02F5-4FB6-B98C-76C7D96BE437}"/>
              </a:ext>
            </a:extLst>
          </p:cNvPr>
          <p:cNvCxnSpPr>
            <a:cxnSpLocks/>
            <a:stCxn id="46" idx="2"/>
            <a:endCxn id="119" idx="0"/>
          </p:cNvCxnSpPr>
          <p:nvPr/>
        </p:nvCxnSpPr>
        <p:spPr>
          <a:xfrm rot="5400000">
            <a:off x="3288787" y="2454177"/>
            <a:ext cx="1339990" cy="3438610"/>
          </a:xfrm>
          <a:prstGeom prst="bentConnector3">
            <a:avLst>
              <a:gd name="adj1" fmla="val 54706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710A9B05-3584-4ADA-B4CA-724CC7821199}"/>
              </a:ext>
            </a:extLst>
          </p:cNvPr>
          <p:cNvGrpSpPr/>
          <p:nvPr/>
        </p:nvGrpSpPr>
        <p:grpSpPr>
          <a:xfrm>
            <a:off x="1050060" y="1328046"/>
            <a:ext cx="2313448" cy="2091731"/>
            <a:chOff x="371207" y="1188092"/>
            <a:chExt cx="2313448" cy="209173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68AD58-FE9B-48F1-BC4C-B567B259298A}"/>
                </a:ext>
              </a:extLst>
            </p:cNvPr>
            <p:cNvSpPr/>
            <p:nvPr/>
          </p:nvSpPr>
          <p:spPr>
            <a:xfrm>
              <a:off x="371207" y="1728648"/>
              <a:ext cx="2313448" cy="155117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B8006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E8D17F6A-E369-49B3-9AEA-1F210924D3DB}"/>
                </a:ext>
              </a:extLst>
            </p:cNvPr>
            <p:cNvGrpSpPr/>
            <p:nvPr/>
          </p:nvGrpSpPr>
          <p:grpSpPr>
            <a:xfrm>
              <a:off x="813214" y="1188092"/>
              <a:ext cx="1545052" cy="435304"/>
              <a:chOff x="907172" y="918288"/>
              <a:chExt cx="1545052" cy="43530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FC6BF90-D191-4DAF-AC68-3FFED193B0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77" t="13840" r="21758" b="27257"/>
              <a:stretch/>
            </p:blipFill>
            <p:spPr>
              <a:xfrm>
                <a:off x="907172" y="918288"/>
                <a:ext cx="412853" cy="435304"/>
              </a:xfrm>
              <a:prstGeom prst="rect">
                <a:avLst/>
              </a:prstGeom>
            </p:spPr>
          </p:pic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7BEFDAB4-3076-447B-94BC-5E29BBD2FADD}"/>
                  </a:ext>
                </a:extLst>
              </p:cNvPr>
              <p:cNvSpPr/>
              <p:nvPr/>
            </p:nvSpPr>
            <p:spPr>
              <a:xfrm>
                <a:off x="1059872" y="952636"/>
                <a:ext cx="1392352" cy="347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Developer</a:t>
                </a:r>
                <a:endPara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6179153-AFE3-435F-A8B2-0940593FC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8" t="5401" r="6737" b="19494"/>
            <a:stretch/>
          </p:blipFill>
          <p:spPr>
            <a:xfrm>
              <a:off x="471512" y="2030916"/>
              <a:ext cx="902825" cy="786218"/>
            </a:xfrm>
            <a:prstGeom prst="rect">
              <a:avLst/>
            </a:prstGeom>
          </p:spPr>
        </p:pic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B5C10B7-5B44-4D23-BDC3-F417748DD66D}"/>
                </a:ext>
              </a:extLst>
            </p:cNvPr>
            <p:cNvGrpSpPr/>
            <p:nvPr/>
          </p:nvGrpSpPr>
          <p:grpSpPr>
            <a:xfrm>
              <a:off x="457729" y="2015788"/>
              <a:ext cx="2132133" cy="1178320"/>
              <a:chOff x="-758700" y="3638614"/>
              <a:chExt cx="2132133" cy="117832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F7B4CBE-4497-408E-844A-1FEB96CBA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7" t="5401" r="7243" b="19662"/>
              <a:stretch/>
            </p:blipFill>
            <p:spPr>
              <a:xfrm>
                <a:off x="450337" y="3638614"/>
                <a:ext cx="902825" cy="790640"/>
              </a:xfrm>
              <a:prstGeom prst="rect">
                <a:avLst/>
              </a:prstGeom>
            </p:spPr>
          </p:pic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C6991F8-6FAF-46F8-B60C-5836995A0238}"/>
                  </a:ext>
                </a:extLst>
              </p:cNvPr>
              <p:cNvSpPr/>
              <p:nvPr/>
            </p:nvSpPr>
            <p:spPr>
              <a:xfrm>
                <a:off x="449688" y="4469755"/>
                <a:ext cx="923745" cy="347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UI</a:t>
                </a:r>
                <a:endPara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FCEC2AAF-50B1-4DD6-BBA8-3BA208C13218}"/>
                  </a:ext>
                </a:extLst>
              </p:cNvPr>
              <p:cNvSpPr/>
              <p:nvPr/>
            </p:nvSpPr>
            <p:spPr>
              <a:xfrm>
                <a:off x="-758700" y="4469755"/>
                <a:ext cx="923745" cy="347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CLI</a:t>
                </a:r>
                <a:endPara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D07D798-33BB-4359-A9D7-27056B0F6BB6}"/>
                </a:ext>
              </a:extLst>
            </p:cNvPr>
            <p:cNvSpPr/>
            <p:nvPr/>
          </p:nvSpPr>
          <p:spPr>
            <a:xfrm>
              <a:off x="1197510" y="2278020"/>
              <a:ext cx="592968" cy="3471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E4B69F1-F2BC-4DC9-A975-6B71E0FD2754}"/>
              </a:ext>
            </a:extLst>
          </p:cNvPr>
          <p:cNvGrpSpPr/>
          <p:nvPr/>
        </p:nvGrpSpPr>
        <p:grpSpPr>
          <a:xfrm>
            <a:off x="4026509" y="508783"/>
            <a:ext cx="4138982" cy="3591056"/>
            <a:chOff x="3087729" y="390704"/>
            <a:chExt cx="4138982" cy="35910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BEBEFD-341C-4E90-A31C-714C838D5197}"/>
                </a:ext>
              </a:extLst>
            </p:cNvPr>
            <p:cNvSpPr/>
            <p:nvPr/>
          </p:nvSpPr>
          <p:spPr>
            <a:xfrm>
              <a:off x="3087729" y="956955"/>
              <a:ext cx="4138982" cy="302480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B8006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040577D-37B7-4902-BC57-4EFF85E5B414}"/>
                </a:ext>
              </a:extLst>
            </p:cNvPr>
            <p:cNvSpPr/>
            <p:nvPr/>
          </p:nvSpPr>
          <p:spPr>
            <a:xfrm>
              <a:off x="4143465" y="390704"/>
              <a:ext cx="2029410" cy="399136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D920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Control Plane</a:t>
              </a:r>
            </a:p>
            <a:p>
              <a:pPr algn="ctr"/>
              <a:r>
                <a:rPr lang="en-US" altLang="ko-KR" sz="1600" b="1" dirty="0">
                  <a:solidFill>
                    <a:srgbClr val="FD920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(Master)</a:t>
              </a:r>
              <a:endParaRPr lang="ko-KR" altLang="en-US" sz="1600" b="1" dirty="0">
                <a:solidFill>
                  <a:srgbClr val="FD92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2" name="그래픽 41" descr="데이터베이스">
              <a:extLst>
                <a:ext uri="{FF2B5EF4-FFF2-40B4-BE49-F238E27FC236}">
                  <a16:creationId xmlns:a16="http://schemas.microsoft.com/office/drawing/2014/main" id="{CAF1B505-1FBE-418C-908A-62D845CD6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40385" y="2504312"/>
              <a:ext cx="914400" cy="914400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84B98FD-CC4B-40A8-9586-883DEB4627FB}"/>
                </a:ext>
              </a:extLst>
            </p:cNvPr>
            <p:cNvSpPr/>
            <p:nvPr/>
          </p:nvSpPr>
          <p:spPr>
            <a:xfrm>
              <a:off x="6131040" y="3297848"/>
              <a:ext cx="923745" cy="3471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etcd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09762D-DECA-4A39-8DE7-099DA7B5A3FF}"/>
                </a:ext>
              </a:extLst>
            </p:cNvPr>
            <p:cNvGrpSpPr/>
            <p:nvPr/>
          </p:nvGrpSpPr>
          <p:grpSpPr>
            <a:xfrm>
              <a:off x="3887112" y="2836498"/>
              <a:ext cx="1704390" cy="548910"/>
              <a:chOff x="3791099" y="3108041"/>
              <a:chExt cx="1704390" cy="54891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E87AD93-FD3D-4C49-B1C6-08A219798C3C}"/>
                  </a:ext>
                </a:extLst>
              </p:cNvPr>
              <p:cNvSpPr/>
              <p:nvPr/>
            </p:nvSpPr>
            <p:spPr>
              <a:xfrm>
                <a:off x="3791099" y="3108041"/>
                <a:ext cx="1704390" cy="5489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그래픽 44" descr="단일 톱니바퀴">
                <a:extLst>
                  <a:ext uri="{FF2B5EF4-FFF2-40B4-BE49-F238E27FC236}">
                    <a16:creationId xmlns:a16="http://schemas.microsoft.com/office/drawing/2014/main" id="{3F36B13C-88CC-4EC2-BFDF-16FA21BF2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56892" y="3144567"/>
                <a:ext cx="496376" cy="496376"/>
              </a:xfrm>
              <a:prstGeom prst="round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D3CA5AA-3593-437A-A4CE-5029E9A783E1}"/>
                  </a:ext>
                </a:extLst>
              </p:cNvPr>
              <p:cNvSpPr/>
              <p:nvPr/>
            </p:nvSpPr>
            <p:spPr>
              <a:xfrm>
                <a:off x="4289337" y="3207764"/>
                <a:ext cx="1088526" cy="347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API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Server</a:t>
                </a:r>
                <a:endPara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0" name="순서도: 다중 문서 59">
              <a:extLst>
                <a:ext uri="{FF2B5EF4-FFF2-40B4-BE49-F238E27FC236}">
                  <a16:creationId xmlns:a16="http://schemas.microsoft.com/office/drawing/2014/main" id="{4C1D86BE-53B4-473D-936B-1A2C95347D3B}"/>
                </a:ext>
              </a:extLst>
            </p:cNvPr>
            <p:cNvSpPr/>
            <p:nvPr/>
          </p:nvSpPr>
          <p:spPr>
            <a:xfrm>
              <a:off x="3329613" y="1461893"/>
              <a:ext cx="1284165" cy="677028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Controller-Manager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7132B6B-9CA2-463C-8BBB-E9D084470535}"/>
                </a:ext>
              </a:extLst>
            </p:cNvPr>
            <p:cNvCxnSpPr>
              <a:cxnSpLocks/>
            </p:cNvCxnSpPr>
            <p:nvPr/>
          </p:nvCxnSpPr>
          <p:spPr>
            <a:xfrm>
              <a:off x="3971695" y="2292265"/>
              <a:ext cx="156560" cy="37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순서도: 다중 문서 162">
              <a:extLst>
                <a:ext uri="{FF2B5EF4-FFF2-40B4-BE49-F238E27FC236}">
                  <a16:creationId xmlns:a16="http://schemas.microsoft.com/office/drawing/2014/main" id="{FF42CFB4-2E71-49E3-A9EE-1E0DF8EBEFFC}"/>
                </a:ext>
              </a:extLst>
            </p:cNvPr>
            <p:cNvSpPr/>
            <p:nvPr/>
          </p:nvSpPr>
          <p:spPr>
            <a:xfrm>
              <a:off x="5155679" y="1461893"/>
              <a:ext cx="1284165" cy="677028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Scheduler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A7318DD7-3C60-45BB-9EA6-8869D9FA5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656" y="2292265"/>
              <a:ext cx="156560" cy="37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F27846E-6109-4407-BE31-CB9524AE5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5440" y="3075860"/>
              <a:ext cx="427435" cy="1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98BAC90-5431-4AF1-A0DF-469536363C18}"/>
              </a:ext>
            </a:extLst>
          </p:cNvPr>
          <p:cNvCxnSpPr>
            <a:cxnSpLocks/>
          </p:cNvCxnSpPr>
          <p:nvPr/>
        </p:nvCxnSpPr>
        <p:spPr>
          <a:xfrm>
            <a:off x="3505863" y="2794471"/>
            <a:ext cx="1211951" cy="3802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CC4D03CE-5962-4C1B-B98E-B6C54B796176}"/>
              </a:ext>
            </a:extLst>
          </p:cNvPr>
          <p:cNvCxnSpPr>
            <a:cxnSpLocks/>
            <a:stCxn id="46" idx="2"/>
            <a:endCxn id="110" idx="0"/>
          </p:cNvCxnSpPr>
          <p:nvPr/>
        </p:nvCxnSpPr>
        <p:spPr>
          <a:xfrm rot="16200000" flipH="1">
            <a:off x="5664241" y="3517332"/>
            <a:ext cx="1338560" cy="1310869"/>
          </a:xfrm>
          <a:prstGeom prst="bentConnector3">
            <a:avLst>
              <a:gd name="adj1" fmla="val 54711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EC77A320-6888-4477-AF80-CE45BEC0D7C2}"/>
              </a:ext>
            </a:extLst>
          </p:cNvPr>
          <p:cNvCxnSpPr>
            <a:cxnSpLocks/>
            <a:stCxn id="193" idx="2"/>
            <a:endCxn id="120" idx="0"/>
          </p:cNvCxnSpPr>
          <p:nvPr/>
        </p:nvCxnSpPr>
        <p:spPr>
          <a:xfrm rot="5400000">
            <a:off x="6003425" y="832751"/>
            <a:ext cx="1323373" cy="6698079"/>
          </a:xfrm>
          <a:prstGeom prst="bentConnector3">
            <a:avLst>
              <a:gd name="adj1" fmla="val 68426"/>
            </a:avLst>
          </a:prstGeom>
          <a:ln w="28575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CEE75999-E456-4A13-8496-3270CEE836C6}"/>
              </a:ext>
            </a:extLst>
          </p:cNvPr>
          <p:cNvGrpSpPr/>
          <p:nvPr/>
        </p:nvGrpSpPr>
        <p:grpSpPr>
          <a:xfrm>
            <a:off x="9288242" y="2738917"/>
            <a:ext cx="1451816" cy="781187"/>
            <a:chOff x="8314511" y="2730618"/>
            <a:chExt cx="1451816" cy="781187"/>
          </a:xfrm>
        </p:grpSpPr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0D99C012-D833-4317-9246-18A2318EF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7" t="13840" r="21758" b="27257"/>
            <a:stretch/>
          </p:blipFill>
          <p:spPr>
            <a:xfrm>
              <a:off x="8427881" y="3022956"/>
              <a:ext cx="412853" cy="435304"/>
            </a:xfrm>
            <a:prstGeom prst="rect">
              <a:avLst/>
            </a:prstGeom>
          </p:spPr>
        </p:pic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DA46E0C7-D8AF-43AE-83FC-FA12F95704C3}"/>
                </a:ext>
              </a:extLst>
            </p:cNvPr>
            <p:cNvSpPr/>
            <p:nvPr/>
          </p:nvSpPr>
          <p:spPr>
            <a:xfrm>
              <a:off x="9077882" y="3021672"/>
              <a:ext cx="688445" cy="3471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Users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CCC6B5A5-501B-442B-A9E3-91C8397DD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7" t="13840" r="21758" b="27257"/>
            <a:stretch/>
          </p:blipFill>
          <p:spPr>
            <a:xfrm>
              <a:off x="8718493" y="2873024"/>
              <a:ext cx="412853" cy="435304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EF084E5-3EFE-418F-9249-87CAA5BD42DA}"/>
                </a:ext>
              </a:extLst>
            </p:cNvPr>
            <p:cNvSpPr/>
            <p:nvPr/>
          </p:nvSpPr>
          <p:spPr>
            <a:xfrm>
              <a:off x="8314511" y="2730618"/>
              <a:ext cx="1451816" cy="78118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B8006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E9F88E6E-03CE-46DF-B318-A6E269FC7397}"/>
              </a:ext>
            </a:extLst>
          </p:cNvPr>
          <p:cNvCxnSpPr>
            <a:cxnSpLocks/>
            <a:stCxn id="193" idx="2"/>
            <a:endCxn id="111" idx="0"/>
          </p:cNvCxnSpPr>
          <p:nvPr/>
        </p:nvCxnSpPr>
        <p:spPr>
          <a:xfrm rot="5400000">
            <a:off x="8378879" y="3206775"/>
            <a:ext cx="1321943" cy="1948600"/>
          </a:xfrm>
          <a:prstGeom prst="bentConnector3">
            <a:avLst>
              <a:gd name="adj1" fmla="val 68637"/>
            </a:avLst>
          </a:prstGeom>
          <a:ln w="28575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65E21D5-6924-4303-B058-6FA7B8A9F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432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EBEFD-341C-4E90-A31C-714C838D5197}"/>
              </a:ext>
            </a:extLst>
          </p:cNvPr>
          <p:cNvSpPr/>
          <p:nvPr/>
        </p:nvSpPr>
        <p:spPr>
          <a:xfrm>
            <a:off x="3170937" y="520063"/>
            <a:ext cx="7257853" cy="401265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174514" y="520063"/>
            <a:ext cx="1014705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Cluster</a:t>
            </a:r>
            <a:endParaRPr lang="ko-KR" altLang="en-US" sz="16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B79BEAF-41E4-42D2-AE3A-9262E1923398}"/>
              </a:ext>
            </a:extLst>
          </p:cNvPr>
          <p:cNvSpPr/>
          <p:nvPr/>
        </p:nvSpPr>
        <p:spPr>
          <a:xfrm>
            <a:off x="8345805" y="2526390"/>
            <a:ext cx="552396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28200-49A2-401B-8524-8EBB2130A985}"/>
              </a:ext>
            </a:extLst>
          </p:cNvPr>
          <p:cNvSpPr/>
          <p:nvPr/>
        </p:nvSpPr>
        <p:spPr>
          <a:xfrm>
            <a:off x="3341938" y="1028620"/>
            <a:ext cx="5162965" cy="330104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86588F5-E8BC-4D47-82FB-B4869807C8F8}"/>
              </a:ext>
            </a:extLst>
          </p:cNvPr>
          <p:cNvSpPr/>
          <p:nvPr/>
        </p:nvSpPr>
        <p:spPr>
          <a:xfrm>
            <a:off x="3281507" y="1027577"/>
            <a:ext cx="1434091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FD92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NameSpace</a:t>
            </a:r>
            <a:endParaRPr lang="ko-KR" altLang="en-US" sz="1600" b="1" dirty="0">
              <a:solidFill>
                <a:srgbClr val="FD920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60E3B1-D1E3-4251-8E16-3F783D2FA6C6}"/>
              </a:ext>
            </a:extLst>
          </p:cNvPr>
          <p:cNvSpPr/>
          <p:nvPr/>
        </p:nvSpPr>
        <p:spPr>
          <a:xfrm>
            <a:off x="8976862" y="1028620"/>
            <a:ext cx="1259415" cy="330104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83C1C69-0ACA-4AE7-A87D-F254EB95B086}"/>
              </a:ext>
            </a:extLst>
          </p:cNvPr>
          <p:cNvSpPr/>
          <p:nvPr/>
        </p:nvSpPr>
        <p:spPr>
          <a:xfrm>
            <a:off x="8889523" y="1009158"/>
            <a:ext cx="1434091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FD920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NameSpace</a:t>
            </a:r>
            <a:endParaRPr lang="ko-KR" altLang="en-US" sz="1600" b="1" dirty="0">
              <a:solidFill>
                <a:srgbClr val="FD920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ED930A1-FBD7-44E0-A8DC-2D89B0C8F903}"/>
              </a:ext>
            </a:extLst>
          </p:cNvPr>
          <p:cNvSpPr/>
          <p:nvPr/>
        </p:nvSpPr>
        <p:spPr>
          <a:xfrm>
            <a:off x="5385651" y="1477750"/>
            <a:ext cx="1304709" cy="456477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014A5A-FABB-482F-BBB5-EBFC3EC7382B}"/>
              </a:ext>
            </a:extLst>
          </p:cNvPr>
          <p:cNvSpPr/>
          <p:nvPr/>
        </p:nvSpPr>
        <p:spPr>
          <a:xfrm>
            <a:off x="3527010" y="2198169"/>
            <a:ext cx="3139166" cy="19510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7B51F5-2F90-4CF3-96D1-84F6977E4CB1}"/>
              </a:ext>
            </a:extLst>
          </p:cNvPr>
          <p:cNvSpPr/>
          <p:nvPr/>
        </p:nvSpPr>
        <p:spPr>
          <a:xfrm>
            <a:off x="3406226" y="2196079"/>
            <a:ext cx="782993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Pod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53F7684-3266-47E8-9397-14C3FD7F748A}"/>
              </a:ext>
            </a:extLst>
          </p:cNvPr>
          <p:cNvSpPr/>
          <p:nvPr/>
        </p:nvSpPr>
        <p:spPr>
          <a:xfrm>
            <a:off x="3644816" y="2658925"/>
            <a:ext cx="1198477" cy="37007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Container 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F315F8-4C36-44AF-858C-81117EC7C05B}"/>
              </a:ext>
            </a:extLst>
          </p:cNvPr>
          <p:cNvSpPr/>
          <p:nvPr/>
        </p:nvSpPr>
        <p:spPr>
          <a:xfrm>
            <a:off x="3644816" y="3157073"/>
            <a:ext cx="1198477" cy="37007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Container B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74A48F-55AF-4F5A-90A8-9FBF25D75158}"/>
              </a:ext>
            </a:extLst>
          </p:cNvPr>
          <p:cNvSpPr/>
          <p:nvPr/>
        </p:nvSpPr>
        <p:spPr>
          <a:xfrm>
            <a:off x="3644816" y="3649541"/>
            <a:ext cx="1198477" cy="37007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Container C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CC4D03CE-5962-4C1B-B98E-B6C54B796176}"/>
              </a:ext>
            </a:extLst>
          </p:cNvPr>
          <p:cNvCxnSpPr>
            <a:cxnSpLocks/>
            <a:stCxn id="120" idx="2"/>
            <a:endCxn id="66" idx="0"/>
          </p:cNvCxnSpPr>
          <p:nvPr/>
        </p:nvCxnSpPr>
        <p:spPr>
          <a:xfrm rot="5400000">
            <a:off x="5435329" y="1595492"/>
            <a:ext cx="263942" cy="9414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A354F1-8DD5-433F-86EE-7EAE7B6EDB7A}"/>
              </a:ext>
            </a:extLst>
          </p:cNvPr>
          <p:cNvSpPr/>
          <p:nvPr/>
        </p:nvSpPr>
        <p:spPr>
          <a:xfrm>
            <a:off x="6788946" y="2198169"/>
            <a:ext cx="552396" cy="19510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985366F-B954-44A7-ADA4-DD0FEE5C6992}"/>
              </a:ext>
            </a:extLst>
          </p:cNvPr>
          <p:cNvSpPr/>
          <p:nvPr/>
        </p:nvSpPr>
        <p:spPr>
          <a:xfrm>
            <a:off x="6658329" y="2196079"/>
            <a:ext cx="782993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Pod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CB8D6C8-30CC-4A12-A338-6A0C9840E24C}"/>
              </a:ext>
            </a:extLst>
          </p:cNvPr>
          <p:cNvCxnSpPr>
            <a:cxnSpLocks/>
            <a:stCxn id="120" idx="2"/>
            <a:endCxn id="70" idx="0"/>
          </p:cNvCxnSpPr>
          <p:nvPr/>
        </p:nvCxnSpPr>
        <p:spPr>
          <a:xfrm rot="16200000" flipH="1">
            <a:off x="6419604" y="1552629"/>
            <a:ext cx="263942" cy="10271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2C90D51-F895-4AD5-8A48-C760AC4C9F37}"/>
              </a:ext>
            </a:extLst>
          </p:cNvPr>
          <p:cNvSpPr/>
          <p:nvPr/>
        </p:nvSpPr>
        <p:spPr>
          <a:xfrm>
            <a:off x="6796735" y="1513502"/>
            <a:ext cx="552396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87755751-99CA-48D9-9AAE-082A13C2ABE1}"/>
              </a:ext>
            </a:extLst>
          </p:cNvPr>
          <p:cNvSpPr/>
          <p:nvPr/>
        </p:nvSpPr>
        <p:spPr>
          <a:xfrm>
            <a:off x="5380537" y="2519972"/>
            <a:ext cx="797412" cy="58073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5993C82-06A1-48DD-BFD0-420D1AAAD172}"/>
              </a:ext>
            </a:extLst>
          </p:cNvPr>
          <p:cNvSpPr/>
          <p:nvPr/>
        </p:nvSpPr>
        <p:spPr>
          <a:xfrm>
            <a:off x="5315252" y="2698567"/>
            <a:ext cx="797412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Volume: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/volume1</a:t>
            </a:r>
            <a:endParaRPr lang="ko-KR" altLang="en-US" sz="9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순서도: 자기 디스크 81">
            <a:extLst>
              <a:ext uri="{FF2B5EF4-FFF2-40B4-BE49-F238E27FC236}">
                <a16:creationId xmlns:a16="http://schemas.microsoft.com/office/drawing/2014/main" id="{F693DA9F-26D0-4804-9B1B-C7C5DBD5E480}"/>
              </a:ext>
            </a:extLst>
          </p:cNvPr>
          <p:cNvSpPr/>
          <p:nvPr/>
        </p:nvSpPr>
        <p:spPr>
          <a:xfrm>
            <a:off x="5380537" y="3347789"/>
            <a:ext cx="797412" cy="58073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81A8EAB-2C5A-4E85-8B2B-C6FCA3E222B1}"/>
              </a:ext>
            </a:extLst>
          </p:cNvPr>
          <p:cNvSpPr/>
          <p:nvPr/>
        </p:nvSpPr>
        <p:spPr>
          <a:xfrm>
            <a:off x="5315252" y="3537141"/>
            <a:ext cx="797412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Volume: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/volume2</a:t>
            </a:r>
            <a:endParaRPr lang="ko-KR" altLang="en-US" sz="9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3BB9B96-EE58-4296-A182-54CC7DED686E}"/>
              </a:ext>
            </a:extLst>
          </p:cNvPr>
          <p:cNvCxnSpPr>
            <a:cxnSpLocks/>
            <a:stCxn id="120" idx="2"/>
            <a:endCxn id="93" idx="0"/>
          </p:cNvCxnSpPr>
          <p:nvPr/>
        </p:nvCxnSpPr>
        <p:spPr>
          <a:xfrm rot="16200000" flipH="1">
            <a:off x="6762665" y="1209567"/>
            <a:ext cx="263942" cy="17132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440B1AF-20B0-4E7D-B348-ECF3CBCD2F9A}"/>
              </a:ext>
            </a:extLst>
          </p:cNvPr>
          <p:cNvSpPr/>
          <p:nvPr/>
        </p:nvSpPr>
        <p:spPr>
          <a:xfrm>
            <a:off x="7475069" y="2198169"/>
            <a:ext cx="552396" cy="19510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B800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41AA2B1-A1AF-4AAF-8236-D60E373F4836}"/>
              </a:ext>
            </a:extLst>
          </p:cNvPr>
          <p:cNvSpPr/>
          <p:nvPr/>
        </p:nvSpPr>
        <p:spPr>
          <a:xfrm>
            <a:off x="7344452" y="2196079"/>
            <a:ext cx="782993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Pod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순서도: 자기 디스크 96">
            <a:extLst>
              <a:ext uri="{FF2B5EF4-FFF2-40B4-BE49-F238E27FC236}">
                <a16:creationId xmlns:a16="http://schemas.microsoft.com/office/drawing/2014/main" id="{728C41A0-5EEC-4FA5-9EA8-4F0CAE5E2577}"/>
              </a:ext>
            </a:extLst>
          </p:cNvPr>
          <p:cNvSpPr/>
          <p:nvPr/>
        </p:nvSpPr>
        <p:spPr>
          <a:xfrm>
            <a:off x="7580088" y="1246810"/>
            <a:ext cx="797412" cy="58073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4778324-6064-4674-A109-6069E205F6A5}"/>
              </a:ext>
            </a:extLst>
          </p:cNvPr>
          <p:cNvSpPr/>
          <p:nvPr/>
        </p:nvSpPr>
        <p:spPr>
          <a:xfrm>
            <a:off x="7584995" y="1428414"/>
            <a:ext cx="797412" cy="3991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PV</a:t>
            </a:r>
            <a:endParaRPr lang="ko-KR" altLang="en-US" sz="9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16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189</Words>
  <Application>Microsoft Office PowerPoint</Application>
  <PresentationFormat>와이드스크린</PresentationFormat>
  <Paragraphs>106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진아</dc:creator>
  <cp:lastModifiedBy>진아 이</cp:lastModifiedBy>
  <cp:revision>21</cp:revision>
  <dcterms:created xsi:type="dcterms:W3CDTF">2020-05-10T14:00:28Z</dcterms:created>
  <dcterms:modified xsi:type="dcterms:W3CDTF">2020-05-11T13:43:02Z</dcterms:modified>
</cp:coreProperties>
</file>