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71" r:id="rId4"/>
    <p:sldId id="272" r:id="rId5"/>
    <p:sldId id="273" r:id="rId6"/>
    <p:sldId id="261" r:id="rId7"/>
    <p:sldId id="263" r:id="rId8"/>
    <p:sldId id="264" r:id="rId9"/>
    <p:sldId id="265" r:id="rId10"/>
    <p:sldId id="268" r:id="rId11"/>
    <p:sldId id="269" r:id="rId12"/>
    <p:sldId id="270" r:id="rId13"/>
    <p:sldId id="266" r:id="rId14"/>
    <p:sldId id="267" r:id="rId15"/>
    <p:sldId id="275" r:id="rId16"/>
    <p:sldId id="27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nan Bhuiyan" initials="AB" lastIdx="3" clrIdx="0">
    <p:extLst>
      <p:ext uri="{19B8F6BF-5375-455C-9EA6-DF929625EA0E}">
        <p15:presenceInfo xmlns:p15="http://schemas.microsoft.com/office/powerpoint/2012/main" userId="Adnan Bhui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9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5T20:27:25.922" idx="3">
    <p:pos x="5743" y="1427"/>
    <p:text>arch.md, scope.md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5T20:22:06.005" idx="1">
    <p:pos x="1930" y="1299"/>
    <p:text>you articulated in P1 have translated into features, and what you have learned</p:text>
    <p:extLst>
      <p:ext uri="{C676402C-5697-4E1C-873F-D02D1690AC5C}">
        <p15:threadingInfo xmlns:p15="http://schemas.microsoft.com/office/powerpoint/2012/main" timeZoneBias="300"/>
      </p:ext>
    </p:extLst>
  </p:cm>
  <p:cm authorId="1" dt="2018-12-05T20:22:11.217" idx="2">
    <p:pos x="2276" y="1289"/>
    <p:text>prioritization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30B01-FBC1-4D7E-A91F-62A32B7746AB}" type="doc">
      <dgm:prSet loTypeId="urn:microsoft.com/office/officeart/2005/8/layout/cycle1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06F130-FB6C-4621-BA31-5B99C6315650}">
      <dgm:prSet/>
      <dgm:spPr/>
      <dgm:t>
        <a:bodyPr/>
        <a:lstStyle/>
        <a:p>
          <a:r>
            <a:rPr lang="en-CA" dirty="0"/>
            <a:t>THE BAD</a:t>
          </a:r>
          <a:endParaRPr lang="en-US" dirty="0"/>
        </a:p>
      </dgm:t>
    </dgm:pt>
    <dgm:pt modelId="{E03CAC32-D214-4F32-BE91-C8D151ACC386}" type="parTrans" cxnId="{8DD1C62F-9C9E-409C-8EDE-0C4DF855D1A4}">
      <dgm:prSet/>
      <dgm:spPr/>
      <dgm:t>
        <a:bodyPr/>
        <a:lstStyle/>
        <a:p>
          <a:endParaRPr lang="en-US"/>
        </a:p>
      </dgm:t>
    </dgm:pt>
    <dgm:pt modelId="{063B5B6E-D365-4770-ABC2-1C8121741D90}" type="sibTrans" cxnId="{8DD1C62F-9C9E-409C-8EDE-0C4DF855D1A4}">
      <dgm:prSet/>
      <dgm:spPr/>
      <dgm:t>
        <a:bodyPr/>
        <a:lstStyle/>
        <a:p>
          <a:endParaRPr lang="en-US"/>
        </a:p>
      </dgm:t>
    </dgm:pt>
    <dgm:pt modelId="{FCBEFDD3-EAA7-4AA5-A88F-E3108ED7170A}">
      <dgm:prSet/>
      <dgm:spPr/>
      <dgm:t>
        <a:bodyPr/>
        <a:lstStyle/>
        <a:p>
          <a:r>
            <a:rPr lang="en-US" dirty="0"/>
            <a:t>THE GOOD</a:t>
          </a:r>
        </a:p>
      </dgm:t>
    </dgm:pt>
    <dgm:pt modelId="{B98D5C25-84DD-4E77-8A7E-163AE6395E81}" type="parTrans" cxnId="{9D782356-4632-45DD-939F-635992213C6F}">
      <dgm:prSet/>
      <dgm:spPr/>
      <dgm:t>
        <a:bodyPr/>
        <a:lstStyle/>
        <a:p>
          <a:endParaRPr lang="en-US"/>
        </a:p>
      </dgm:t>
    </dgm:pt>
    <dgm:pt modelId="{4F898E8B-FC05-4DD9-8E34-25F70D7BF883}" type="sibTrans" cxnId="{9D782356-4632-45DD-939F-635992213C6F}">
      <dgm:prSet/>
      <dgm:spPr/>
      <dgm:t>
        <a:bodyPr/>
        <a:lstStyle/>
        <a:p>
          <a:endParaRPr lang="en-US"/>
        </a:p>
      </dgm:t>
    </dgm:pt>
    <dgm:pt modelId="{76174063-2639-4F9B-840F-6F25FCB4165F}" type="pres">
      <dgm:prSet presAssocID="{D7130B01-FBC1-4D7E-A91F-62A32B7746AB}" presName="cycle" presStyleCnt="0">
        <dgm:presLayoutVars>
          <dgm:dir/>
          <dgm:resizeHandles val="exact"/>
        </dgm:presLayoutVars>
      </dgm:prSet>
      <dgm:spPr/>
    </dgm:pt>
    <dgm:pt modelId="{E1F8F847-04D7-4ABE-A213-33054A8CF1F9}" type="pres">
      <dgm:prSet presAssocID="{2D06F130-FB6C-4621-BA31-5B99C6315650}" presName="dummy" presStyleCnt="0"/>
      <dgm:spPr/>
    </dgm:pt>
    <dgm:pt modelId="{4FC88D1B-8348-463C-BEB5-EC7EE61F3A60}" type="pres">
      <dgm:prSet presAssocID="{2D06F130-FB6C-4621-BA31-5B99C6315650}" presName="node" presStyleLbl="revTx" presStyleIdx="0" presStyleCnt="2">
        <dgm:presLayoutVars>
          <dgm:bulletEnabled val="1"/>
        </dgm:presLayoutVars>
      </dgm:prSet>
      <dgm:spPr/>
    </dgm:pt>
    <dgm:pt modelId="{C9AD96EB-3E02-4C3D-9C20-D13287521173}" type="pres">
      <dgm:prSet presAssocID="{063B5B6E-D365-4770-ABC2-1C8121741D90}" presName="sibTrans" presStyleLbl="node1" presStyleIdx="0" presStyleCnt="2"/>
      <dgm:spPr/>
    </dgm:pt>
    <dgm:pt modelId="{3BD84B9C-0570-40F4-A2F8-E132FE2E79D1}" type="pres">
      <dgm:prSet presAssocID="{FCBEFDD3-EAA7-4AA5-A88F-E3108ED7170A}" presName="dummy" presStyleCnt="0"/>
      <dgm:spPr/>
    </dgm:pt>
    <dgm:pt modelId="{9E53C5DF-C5D9-4C53-94DF-D820AAA784AB}" type="pres">
      <dgm:prSet presAssocID="{FCBEFDD3-EAA7-4AA5-A88F-E3108ED7170A}" presName="node" presStyleLbl="revTx" presStyleIdx="1" presStyleCnt="2">
        <dgm:presLayoutVars>
          <dgm:bulletEnabled val="1"/>
        </dgm:presLayoutVars>
      </dgm:prSet>
      <dgm:spPr/>
    </dgm:pt>
    <dgm:pt modelId="{09F0B5CD-A5F8-4D84-9843-59CAD2864E76}" type="pres">
      <dgm:prSet presAssocID="{4F898E8B-FC05-4DD9-8E34-25F70D7BF883}" presName="sibTrans" presStyleLbl="node1" presStyleIdx="1" presStyleCnt="2"/>
      <dgm:spPr/>
    </dgm:pt>
  </dgm:ptLst>
  <dgm:cxnLst>
    <dgm:cxn modelId="{21F5372D-C8A4-4DC3-A4F1-20CD7572BE12}" type="presOf" srcId="{063B5B6E-D365-4770-ABC2-1C8121741D90}" destId="{C9AD96EB-3E02-4C3D-9C20-D13287521173}" srcOrd="0" destOrd="0" presId="urn:microsoft.com/office/officeart/2005/8/layout/cycle1"/>
    <dgm:cxn modelId="{8DD1C62F-9C9E-409C-8EDE-0C4DF855D1A4}" srcId="{D7130B01-FBC1-4D7E-A91F-62A32B7746AB}" destId="{2D06F130-FB6C-4621-BA31-5B99C6315650}" srcOrd="0" destOrd="0" parTransId="{E03CAC32-D214-4F32-BE91-C8D151ACC386}" sibTransId="{063B5B6E-D365-4770-ABC2-1C8121741D90}"/>
    <dgm:cxn modelId="{97A27052-5322-44F6-85F9-03EE7F6C6358}" type="presOf" srcId="{FCBEFDD3-EAA7-4AA5-A88F-E3108ED7170A}" destId="{9E53C5DF-C5D9-4C53-94DF-D820AAA784AB}" srcOrd="0" destOrd="0" presId="urn:microsoft.com/office/officeart/2005/8/layout/cycle1"/>
    <dgm:cxn modelId="{9D782356-4632-45DD-939F-635992213C6F}" srcId="{D7130B01-FBC1-4D7E-A91F-62A32B7746AB}" destId="{FCBEFDD3-EAA7-4AA5-A88F-E3108ED7170A}" srcOrd="1" destOrd="0" parTransId="{B98D5C25-84DD-4E77-8A7E-163AE6395E81}" sibTransId="{4F898E8B-FC05-4DD9-8E34-25F70D7BF883}"/>
    <dgm:cxn modelId="{FBB493AA-C80B-4BD4-97F3-B1B2CEF4B45F}" type="presOf" srcId="{4F898E8B-FC05-4DD9-8E34-25F70D7BF883}" destId="{09F0B5CD-A5F8-4D84-9843-59CAD2864E76}" srcOrd="0" destOrd="0" presId="urn:microsoft.com/office/officeart/2005/8/layout/cycle1"/>
    <dgm:cxn modelId="{9958F4C2-A10B-4CA9-B81A-29BA2C2D7741}" type="presOf" srcId="{2D06F130-FB6C-4621-BA31-5B99C6315650}" destId="{4FC88D1B-8348-463C-BEB5-EC7EE61F3A60}" srcOrd="0" destOrd="0" presId="urn:microsoft.com/office/officeart/2005/8/layout/cycle1"/>
    <dgm:cxn modelId="{037BCEEA-4BC7-4F26-9FD5-769FF687311B}" type="presOf" srcId="{D7130B01-FBC1-4D7E-A91F-62A32B7746AB}" destId="{76174063-2639-4F9B-840F-6F25FCB4165F}" srcOrd="0" destOrd="0" presId="urn:microsoft.com/office/officeart/2005/8/layout/cycle1"/>
    <dgm:cxn modelId="{CEB93B08-DE7F-47BB-A755-38D6A5CAC197}" type="presParOf" srcId="{76174063-2639-4F9B-840F-6F25FCB4165F}" destId="{E1F8F847-04D7-4ABE-A213-33054A8CF1F9}" srcOrd="0" destOrd="0" presId="urn:microsoft.com/office/officeart/2005/8/layout/cycle1"/>
    <dgm:cxn modelId="{69860445-441D-4F81-A8EF-C657782B576F}" type="presParOf" srcId="{76174063-2639-4F9B-840F-6F25FCB4165F}" destId="{4FC88D1B-8348-463C-BEB5-EC7EE61F3A60}" srcOrd="1" destOrd="0" presId="urn:microsoft.com/office/officeart/2005/8/layout/cycle1"/>
    <dgm:cxn modelId="{D0A778F1-7055-43CE-86F4-5327244AEEDC}" type="presParOf" srcId="{76174063-2639-4F9B-840F-6F25FCB4165F}" destId="{C9AD96EB-3E02-4C3D-9C20-D13287521173}" srcOrd="2" destOrd="0" presId="urn:microsoft.com/office/officeart/2005/8/layout/cycle1"/>
    <dgm:cxn modelId="{C2C1FAC9-6895-49DD-9B0E-D7B913E11DEB}" type="presParOf" srcId="{76174063-2639-4F9B-840F-6F25FCB4165F}" destId="{3BD84B9C-0570-40F4-A2F8-E132FE2E79D1}" srcOrd="3" destOrd="0" presId="urn:microsoft.com/office/officeart/2005/8/layout/cycle1"/>
    <dgm:cxn modelId="{180FD701-441F-46A2-972E-A39B373CE744}" type="presParOf" srcId="{76174063-2639-4F9B-840F-6F25FCB4165F}" destId="{9E53C5DF-C5D9-4C53-94DF-D820AAA784AB}" srcOrd="4" destOrd="0" presId="urn:microsoft.com/office/officeart/2005/8/layout/cycle1"/>
    <dgm:cxn modelId="{1810A4F6-490B-491C-BD41-DBC4C839105C}" type="presParOf" srcId="{76174063-2639-4F9B-840F-6F25FCB4165F}" destId="{09F0B5CD-A5F8-4D84-9843-59CAD2864E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99C455-06BB-4BC7-BE97-65F0254F11E1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AEEAC6-2628-4D23-AA57-25A4B5CA709A}">
      <dgm:prSet/>
      <dgm:spPr/>
      <dgm:t>
        <a:bodyPr/>
        <a:lstStyle/>
        <a:p>
          <a:r>
            <a:rPr lang="en-CA"/>
            <a:t>Process</a:t>
          </a:r>
          <a:endParaRPr lang="en-US"/>
        </a:p>
      </dgm:t>
    </dgm:pt>
    <dgm:pt modelId="{A76039E0-64EB-4503-A354-F49012791C6F}" type="parTrans" cxnId="{41A8799C-5421-4073-B246-FA87F055CBA6}">
      <dgm:prSet/>
      <dgm:spPr/>
      <dgm:t>
        <a:bodyPr/>
        <a:lstStyle/>
        <a:p>
          <a:endParaRPr lang="en-US"/>
        </a:p>
      </dgm:t>
    </dgm:pt>
    <dgm:pt modelId="{534779F9-F20A-45AD-93C1-52DB5C990312}" type="sibTrans" cxnId="{41A8799C-5421-4073-B246-FA87F055CBA6}">
      <dgm:prSet/>
      <dgm:spPr/>
      <dgm:t>
        <a:bodyPr/>
        <a:lstStyle/>
        <a:p>
          <a:endParaRPr lang="en-US"/>
        </a:p>
      </dgm:t>
    </dgm:pt>
    <dgm:pt modelId="{73EE68BF-BC5C-46A4-8BD5-F6E48FC618BF}">
      <dgm:prSet/>
      <dgm:spPr/>
      <dgm:t>
        <a:bodyPr/>
        <a:lstStyle/>
        <a:p>
          <a:r>
            <a:rPr lang="en-CA"/>
            <a:t>Difficulties?</a:t>
          </a:r>
          <a:endParaRPr lang="en-US"/>
        </a:p>
      </dgm:t>
    </dgm:pt>
    <dgm:pt modelId="{E5FAA436-B5EE-4FA8-A910-09619F9F9F54}" type="parTrans" cxnId="{95EE177B-71AB-47C0-BCCC-31160D5B1116}">
      <dgm:prSet/>
      <dgm:spPr/>
      <dgm:t>
        <a:bodyPr/>
        <a:lstStyle/>
        <a:p>
          <a:endParaRPr lang="en-US"/>
        </a:p>
      </dgm:t>
    </dgm:pt>
    <dgm:pt modelId="{87907DFB-DDE3-412D-BB71-E20D5D317DBE}" type="sibTrans" cxnId="{95EE177B-71AB-47C0-BCCC-31160D5B1116}">
      <dgm:prSet/>
      <dgm:spPr/>
      <dgm:t>
        <a:bodyPr/>
        <a:lstStyle/>
        <a:p>
          <a:endParaRPr lang="en-US"/>
        </a:p>
      </dgm:t>
    </dgm:pt>
    <dgm:pt modelId="{9E464409-2859-496C-A835-11338A69E75F}" type="pres">
      <dgm:prSet presAssocID="{5299C455-06BB-4BC7-BE97-65F0254F11E1}" presName="root" presStyleCnt="0">
        <dgm:presLayoutVars>
          <dgm:dir/>
          <dgm:resizeHandles val="exact"/>
        </dgm:presLayoutVars>
      </dgm:prSet>
      <dgm:spPr/>
    </dgm:pt>
    <dgm:pt modelId="{4DFA635E-DFF5-4717-B468-10840C0AE62C}" type="pres">
      <dgm:prSet presAssocID="{7AAEEAC6-2628-4D23-AA57-25A4B5CA709A}" presName="compNode" presStyleCnt="0"/>
      <dgm:spPr/>
    </dgm:pt>
    <dgm:pt modelId="{1885BE20-83D0-4EA6-904C-73C2B6BE96E7}" type="pres">
      <dgm:prSet presAssocID="{7AAEEAC6-2628-4D23-AA57-25A4B5CA70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3E95EB8-99F8-4255-A656-11D2BC8F2E20}" type="pres">
      <dgm:prSet presAssocID="{7AAEEAC6-2628-4D23-AA57-25A4B5CA709A}" presName="spaceRect" presStyleCnt="0"/>
      <dgm:spPr/>
    </dgm:pt>
    <dgm:pt modelId="{F9AFC703-EDE2-403F-B6C5-325C3A7D091B}" type="pres">
      <dgm:prSet presAssocID="{7AAEEAC6-2628-4D23-AA57-25A4B5CA709A}" presName="textRect" presStyleLbl="revTx" presStyleIdx="0" presStyleCnt="2">
        <dgm:presLayoutVars>
          <dgm:chMax val="1"/>
          <dgm:chPref val="1"/>
        </dgm:presLayoutVars>
      </dgm:prSet>
      <dgm:spPr/>
    </dgm:pt>
    <dgm:pt modelId="{51EBE23F-4D66-4C44-AB06-458F32302D74}" type="pres">
      <dgm:prSet presAssocID="{534779F9-F20A-45AD-93C1-52DB5C990312}" presName="sibTrans" presStyleCnt="0"/>
      <dgm:spPr/>
    </dgm:pt>
    <dgm:pt modelId="{00109D6A-1599-4C5A-907E-BEE6FBB6B18B}" type="pres">
      <dgm:prSet presAssocID="{73EE68BF-BC5C-46A4-8BD5-F6E48FC618BF}" presName="compNode" presStyleCnt="0"/>
      <dgm:spPr/>
    </dgm:pt>
    <dgm:pt modelId="{BA90E00B-5004-4D6B-959B-D3BDF14B52C9}" type="pres">
      <dgm:prSet presAssocID="{73EE68BF-BC5C-46A4-8BD5-F6E48FC618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Face with No Fill"/>
        </a:ext>
      </dgm:extLst>
    </dgm:pt>
    <dgm:pt modelId="{E6605030-98EC-4423-8F33-A06620558374}" type="pres">
      <dgm:prSet presAssocID="{73EE68BF-BC5C-46A4-8BD5-F6E48FC618BF}" presName="spaceRect" presStyleCnt="0"/>
      <dgm:spPr/>
    </dgm:pt>
    <dgm:pt modelId="{08ECDB86-76DF-4F56-8E2C-C047DED046EF}" type="pres">
      <dgm:prSet presAssocID="{73EE68BF-BC5C-46A4-8BD5-F6E48FC618B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D8C6514-6E36-4C63-B3A9-E7C15EBB5344}" type="presOf" srcId="{73EE68BF-BC5C-46A4-8BD5-F6E48FC618BF}" destId="{08ECDB86-76DF-4F56-8E2C-C047DED046EF}" srcOrd="0" destOrd="0" presId="urn:microsoft.com/office/officeart/2018/2/layout/IconLabelList"/>
    <dgm:cxn modelId="{19DD2C40-F078-4B42-82B7-C6931C6C743E}" type="presOf" srcId="{5299C455-06BB-4BC7-BE97-65F0254F11E1}" destId="{9E464409-2859-496C-A835-11338A69E75F}" srcOrd="0" destOrd="0" presId="urn:microsoft.com/office/officeart/2018/2/layout/IconLabelList"/>
    <dgm:cxn modelId="{95EE177B-71AB-47C0-BCCC-31160D5B1116}" srcId="{5299C455-06BB-4BC7-BE97-65F0254F11E1}" destId="{73EE68BF-BC5C-46A4-8BD5-F6E48FC618BF}" srcOrd="1" destOrd="0" parTransId="{E5FAA436-B5EE-4FA8-A910-09619F9F9F54}" sibTransId="{87907DFB-DDE3-412D-BB71-E20D5D317DBE}"/>
    <dgm:cxn modelId="{41A8799C-5421-4073-B246-FA87F055CBA6}" srcId="{5299C455-06BB-4BC7-BE97-65F0254F11E1}" destId="{7AAEEAC6-2628-4D23-AA57-25A4B5CA709A}" srcOrd="0" destOrd="0" parTransId="{A76039E0-64EB-4503-A354-F49012791C6F}" sibTransId="{534779F9-F20A-45AD-93C1-52DB5C990312}"/>
    <dgm:cxn modelId="{024244CC-89DC-4B4F-8BED-CECCB4F088E6}" type="presOf" srcId="{7AAEEAC6-2628-4D23-AA57-25A4B5CA709A}" destId="{F9AFC703-EDE2-403F-B6C5-325C3A7D091B}" srcOrd="0" destOrd="0" presId="urn:microsoft.com/office/officeart/2018/2/layout/IconLabelList"/>
    <dgm:cxn modelId="{0AE54B12-6A90-4321-A8CB-1A61CB6ACECC}" type="presParOf" srcId="{9E464409-2859-496C-A835-11338A69E75F}" destId="{4DFA635E-DFF5-4717-B468-10840C0AE62C}" srcOrd="0" destOrd="0" presId="urn:microsoft.com/office/officeart/2018/2/layout/IconLabelList"/>
    <dgm:cxn modelId="{820BE044-211F-44E0-A9BC-54ECA39EF562}" type="presParOf" srcId="{4DFA635E-DFF5-4717-B468-10840C0AE62C}" destId="{1885BE20-83D0-4EA6-904C-73C2B6BE96E7}" srcOrd="0" destOrd="0" presId="urn:microsoft.com/office/officeart/2018/2/layout/IconLabelList"/>
    <dgm:cxn modelId="{6504927D-CB34-4343-A362-4640A649E486}" type="presParOf" srcId="{4DFA635E-DFF5-4717-B468-10840C0AE62C}" destId="{83E95EB8-99F8-4255-A656-11D2BC8F2E20}" srcOrd="1" destOrd="0" presId="urn:microsoft.com/office/officeart/2018/2/layout/IconLabelList"/>
    <dgm:cxn modelId="{FEA2A904-1FA7-4FAF-AF87-3B587CBDBA85}" type="presParOf" srcId="{4DFA635E-DFF5-4717-B468-10840C0AE62C}" destId="{F9AFC703-EDE2-403F-B6C5-325C3A7D091B}" srcOrd="2" destOrd="0" presId="urn:microsoft.com/office/officeart/2018/2/layout/IconLabelList"/>
    <dgm:cxn modelId="{AC8E4348-DAC3-49BA-B142-4F6E6AE4E2A8}" type="presParOf" srcId="{9E464409-2859-496C-A835-11338A69E75F}" destId="{51EBE23F-4D66-4C44-AB06-458F32302D74}" srcOrd="1" destOrd="0" presId="urn:microsoft.com/office/officeart/2018/2/layout/IconLabelList"/>
    <dgm:cxn modelId="{BF7F4BDF-70FF-43B7-9110-F0FA52ACFE44}" type="presParOf" srcId="{9E464409-2859-496C-A835-11338A69E75F}" destId="{00109D6A-1599-4C5A-907E-BEE6FBB6B18B}" srcOrd="2" destOrd="0" presId="urn:microsoft.com/office/officeart/2018/2/layout/IconLabelList"/>
    <dgm:cxn modelId="{536255BF-752C-4817-BF2F-C4E559148607}" type="presParOf" srcId="{00109D6A-1599-4C5A-907E-BEE6FBB6B18B}" destId="{BA90E00B-5004-4D6B-959B-D3BDF14B52C9}" srcOrd="0" destOrd="0" presId="urn:microsoft.com/office/officeart/2018/2/layout/IconLabelList"/>
    <dgm:cxn modelId="{798D7088-281A-496F-AAC5-8DDF0B88EDB5}" type="presParOf" srcId="{00109D6A-1599-4C5A-907E-BEE6FBB6B18B}" destId="{E6605030-98EC-4423-8F33-A06620558374}" srcOrd="1" destOrd="0" presId="urn:microsoft.com/office/officeart/2018/2/layout/IconLabelList"/>
    <dgm:cxn modelId="{02505AB5-C1C9-4662-A53B-DB7A80807360}" type="presParOf" srcId="{00109D6A-1599-4C5A-907E-BEE6FBB6B18B}" destId="{08ECDB86-76DF-4F56-8E2C-C047DED046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EE2EB4-05CC-4E4E-8B02-A6413F65956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4DA686-D491-43D3-A26E-2390C2B791B0}">
      <dgm:prSet/>
      <dgm:spPr/>
      <dgm:t>
        <a:bodyPr/>
        <a:lstStyle/>
        <a:p>
          <a:r>
            <a:rPr lang="en-CA"/>
            <a:t>Why?</a:t>
          </a:r>
          <a:endParaRPr lang="en-US"/>
        </a:p>
      </dgm:t>
    </dgm:pt>
    <dgm:pt modelId="{3D359E08-B20A-4306-B19B-7960BF2E1E8B}" type="parTrans" cxnId="{7C7D7DD6-51A0-4332-B044-1F209B943CD5}">
      <dgm:prSet/>
      <dgm:spPr/>
      <dgm:t>
        <a:bodyPr/>
        <a:lstStyle/>
        <a:p>
          <a:endParaRPr lang="en-US"/>
        </a:p>
      </dgm:t>
    </dgm:pt>
    <dgm:pt modelId="{927F2AB7-9F15-443B-BD6C-40C132FEEC61}" type="sibTrans" cxnId="{7C7D7DD6-51A0-4332-B044-1F209B943CD5}">
      <dgm:prSet/>
      <dgm:spPr/>
      <dgm:t>
        <a:bodyPr/>
        <a:lstStyle/>
        <a:p>
          <a:endParaRPr lang="en-US"/>
        </a:p>
      </dgm:t>
    </dgm:pt>
    <dgm:pt modelId="{2FADB529-9829-4F82-9C83-B3ECDD9331AD}">
      <dgm:prSet/>
      <dgm:spPr/>
      <dgm:t>
        <a:bodyPr/>
        <a:lstStyle/>
        <a:p>
          <a:r>
            <a:rPr lang="en-CA"/>
            <a:t>Issues</a:t>
          </a:r>
          <a:endParaRPr lang="en-US"/>
        </a:p>
      </dgm:t>
    </dgm:pt>
    <dgm:pt modelId="{018DAFC1-29BA-499F-8AED-539289E06B2C}" type="parTrans" cxnId="{16790879-2411-42B8-9812-7A0846BC14F9}">
      <dgm:prSet/>
      <dgm:spPr/>
      <dgm:t>
        <a:bodyPr/>
        <a:lstStyle/>
        <a:p>
          <a:endParaRPr lang="en-US"/>
        </a:p>
      </dgm:t>
    </dgm:pt>
    <dgm:pt modelId="{F96EE4E2-C916-4962-9952-BEA74842EC05}" type="sibTrans" cxnId="{16790879-2411-42B8-9812-7A0846BC14F9}">
      <dgm:prSet/>
      <dgm:spPr/>
      <dgm:t>
        <a:bodyPr/>
        <a:lstStyle/>
        <a:p>
          <a:endParaRPr lang="en-US"/>
        </a:p>
      </dgm:t>
    </dgm:pt>
    <dgm:pt modelId="{F9742ED8-7F9B-4BD6-99C7-5E85D9D48180}">
      <dgm:prSet/>
      <dgm:spPr/>
      <dgm:t>
        <a:bodyPr/>
        <a:lstStyle/>
        <a:p>
          <a:r>
            <a:rPr lang="en-CA"/>
            <a:t>Implementation</a:t>
          </a:r>
          <a:endParaRPr lang="en-US"/>
        </a:p>
      </dgm:t>
    </dgm:pt>
    <dgm:pt modelId="{C78791A8-8B52-49B1-A0A0-FA97FDBFC528}" type="parTrans" cxnId="{906EDA68-BE73-4C70-90DB-98B4FEF1BAD7}">
      <dgm:prSet/>
      <dgm:spPr/>
      <dgm:t>
        <a:bodyPr/>
        <a:lstStyle/>
        <a:p>
          <a:endParaRPr lang="en-US"/>
        </a:p>
      </dgm:t>
    </dgm:pt>
    <dgm:pt modelId="{9E67C95E-A88B-4E52-9754-FBCAE111028D}" type="sibTrans" cxnId="{906EDA68-BE73-4C70-90DB-98B4FEF1BAD7}">
      <dgm:prSet/>
      <dgm:spPr/>
      <dgm:t>
        <a:bodyPr/>
        <a:lstStyle/>
        <a:p>
          <a:endParaRPr lang="en-US"/>
        </a:p>
      </dgm:t>
    </dgm:pt>
    <dgm:pt modelId="{C85BA307-B1BC-4AC5-967B-4AA07443D1BB}" type="pres">
      <dgm:prSet presAssocID="{3DEE2EB4-05CC-4E4E-8B02-A6413F65956A}" presName="root" presStyleCnt="0">
        <dgm:presLayoutVars>
          <dgm:dir/>
          <dgm:resizeHandles val="exact"/>
        </dgm:presLayoutVars>
      </dgm:prSet>
      <dgm:spPr/>
    </dgm:pt>
    <dgm:pt modelId="{56CB95AA-A515-441A-A436-76EEB30FD826}" type="pres">
      <dgm:prSet presAssocID="{104DA686-D491-43D3-A26E-2390C2B791B0}" presName="compNode" presStyleCnt="0"/>
      <dgm:spPr/>
    </dgm:pt>
    <dgm:pt modelId="{C2511D31-C140-49A4-82C7-F48D88701FDD}" type="pres">
      <dgm:prSet presAssocID="{104DA686-D491-43D3-A26E-2390C2B791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DB8F3A5-954C-41AD-B923-2F8E945E8E17}" type="pres">
      <dgm:prSet presAssocID="{104DA686-D491-43D3-A26E-2390C2B791B0}" presName="spaceRect" presStyleCnt="0"/>
      <dgm:spPr/>
    </dgm:pt>
    <dgm:pt modelId="{AB0AFEE1-DACB-4512-B1C4-6E0C9AD16EE3}" type="pres">
      <dgm:prSet presAssocID="{104DA686-D491-43D3-A26E-2390C2B791B0}" presName="textRect" presStyleLbl="revTx" presStyleIdx="0" presStyleCnt="3">
        <dgm:presLayoutVars>
          <dgm:chMax val="1"/>
          <dgm:chPref val="1"/>
        </dgm:presLayoutVars>
      </dgm:prSet>
      <dgm:spPr/>
    </dgm:pt>
    <dgm:pt modelId="{3B3AB656-70EB-412D-909F-2DE31E39E65C}" type="pres">
      <dgm:prSet presAssocID="{927F2AB7-9F15-443B-BD6C-40C132FEEC61}" presName="sibTrans" presStyleCnt="0"/>
      <dgm:spPr/>
    </dgm:pt>
    <dgm:pt modelId="{55939D1C-E59A-4B2D-9088-6FC2C7F6ACCD}" type="pres">
      <dgm:prSet presAssocID="{2FADB529-9829-4F82-9C83-B3ECDD9331AD}" presName="compNode" presStyleCnt="0"/>
      <dgm:spPr/>
    </dgm:pt>
    <dgm:pt modelId="{0CA8AC34-5FC2-447B-82C3-4DB5283D7008}" type="pres">
      <dgm:prSet presAssocID="{2FADB529-9829-4F82-9C83-B3ECDD9331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A92509B-0EE8-4DE1-AE97-58B01A999CE1}" type="pres">
      <dgm:prSet presAssocID="{2FADB529-9829-4F82-9C83-B3ECDD9331AD}" presName="spaceRect" presStyleCnt="0"/>
      <dgm:spPr/>
    </dgm:pt>
    <dgm:pt modelId="{894525DA-C9E4-42F1-8C9E-4F9AA637F726}" type="pres">
      <dgm:prSet presAssocID="{2FADB529-9829-4F82-9C83-B3ECDD9331AD}" presName="textRect" presStyleLbl="revTx" presStyleIdx="1" presStyleCnt="3">
        <dgm:presLayoutVars>
          <dgm:chMax val="1"/>
          <dgm:chPref val="1"/>
        </dgm:presLayoutVars>
      </dgm:prSet>
      <dgm:spPr/>
    </dgm:pt>
    <dgm:pt modelId="{9E99B58B-FA26-4010-B598-CFCB78733422}" type="pres">
      <dgm:prSet presAssocID="{F96EE4E2-C916-4962-9952-BEA74842EC05}" presName="sibTrans" presStyleCnt="0"/>
      <dgm:spPr/>
    </dgm:pt>
    <dgm:pt modelId="{B28A33AD-1B74-4598-872E-A18E09D41119}" type="pres">
      <dgm:prSet presAssocID="{F9742ED8-7F9B-4BD6-99C7-5E85D9D48180}" presName="compNode" presStyleCnt="0"/>
      <dgm:spPr/>
    </dgm:pt>
    <dgm:pt modelId="{1AE6EE70-FD91-4517-8B02-DDE9FB1D0436}" type="pres">
      <dgm:prSet presAssocID="{F9742ED8-7F9B-4BD6-99C7-5E85D9D481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03CEF357-C94E-4E08-AEA7-216B6E7D8F2C}" type="pres">
      <dgm:prSet presAssocID="{F9742ED8-7F9B-4BD6-99C7-5E85D9D48180}" presName="spaceRect" presStyleCnt="0"/>
      <dgm:spPr/>
    </dgm:pt>
    <dgm:pt modelId="{BF0CB4FE-876A-442C-B516-3FBC08D8EC9D}" type="pres">
      <dgm:prSet presAssocID="{F9742ED8-7F9B-4BD6-99C7-5E85D9D481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1DF137-AAFB-4A30-BE82-00D1982ABCE2}" type="presOf" srcId="{F9742ED8-7F9B-4BD6-99C7-5E85D9D48180}" destId="{BF0CB4FE-876A-442C-B516-3FBC08D8EC9D}" srcOrd="0" destOrd="0" presId="urn:microsoft.com/office/officeart/2018/2/layout/IconLabelList"/>
    <dgm:cxn modelId="{AE56BC64-7D2C-45AF-8EF8-5D3DC8849311}" type="presOf" srcId="{104DA686-D491-43D3-A26E-2390C2B791B0}" destId="{AB0AFEE1-DACB-4512-B1C4-6E0C9AD16EE3}" srcOrd="0" destOrd="0" presId="urn:microsoft.com/office/officeart/2018/2/layout/IconLabelList"/>
    <dgm:cxn modelId="{906EDA68-BE73-4C70-90DB-98B4FEF1BAD7}" srcId="{3DEE2EB4-05CC-4E4E-8B02-A6413F65956A}" destId="{F9742ED8-7F9B-4BD6-99C7-5E85D9D48180}" srcOrd="2" destOrd="0" parTransId="{C78791A8-8B52-49B1-A0A0-FA97FDBFC528}" sibTransId="{9E67C95E-A88B-4E52-9754-FBCAE111028D}"/>
    <dgm:cxn modelId="{16790879-2411-42B8-9812-7A0846BC14F9}" srcId="{3DEE2EB4-05CC-4E4E-8B02-A6413F65956A}" destId="{2FADB529-9829-4F82-9C83-B3ECDD9331AD}" srcOrd="1" destOrd="0" parTransId="{018DAFC1-29BA-499F-8AED-539289E06B2C}" sibTransId="{F96EE4E2-C916-4962-9952-BEA74842EC05}"/>
    <dgm:cxn modelId="{7CD8997F-5FB8-4821-8B41-4A71EB6917BD}" type="presOf" srcId="{2FADB529-9829-4F82-9C83-B3ECDD9331AD}" destId="{894525DA-C9E4-42F1-8C9E-4F9AA637F726}" srcOrd="0" destOrd="0" presId="urn:microsoft.com/office/officeart/2018/2/layout/IconLabelList"/>
    <dgm:cxn modelId="{085460AD-0E2E-471E-B7E0-EACC29E0CA76}" type="presOf" srcId="{3DEE2EB4-05CC-4E4E-8B02-A6413F65956A}" destId="{C85BA307-B1BC-4AC5-967B-4AA07443D1BB}" srcOrd="0" destOrd="0" presId="urn:microsoft.com/office/officeart/2018/2/layout/IconLabelList"/>
    <dgm:cxn modelId="{7C7D7DD6-51A0-4332-B044-1F209B943CD5}" srcId="{3DEE2EB4-05CC-4E4E-8B02-A6413F65956A}" destId="{104DA686-D491-43D3-A26E-2390C2B791B0}" srcOrd="0" destOrd="0" parTransId="{3D359E08-B20A-4306-B19B-7960BF2E1E8B}" sibTransId="{927F2AB7-9F15-443B-BD6C-40C132FEEC61}"/>
    <dgm:cxn modelId="{C048B6F4-ABBA-4072-9AD9-BD4A6CE39D28}" type="presParOf" srcId="{C85BA307-B1BC-4AC5-967B-4AA07443D1BB}" destId="{56CB95AA-A515-441A-A436-76EEB30FD826}" srcOrd="0" destOrd="0" presId="urn:microsoft.com/office/officeart/2018/2/layout/IconLabelList"/>
    <dgm:cxn modelId="{15916893-3185-4E2B-8F6A-93A7C95F5D6B}" type="presParOf" srcId="{56CB95AA-A515-441A-A436-76EEB30FD826}" destId="{C2511D31-C140-49A4-82C7-F48D88701FDD}" srcOrd="0" destOrd="0" presId="urn:microsoft.com/office/officeart/2018/2/layout/IconLabelList"/>
    <dgm:cxn modelId="{1667BDAE-9727-4DE2-9B77-7CB066B02FFC}" type="presParOf" srcId="{56CB95AA-A515-441A-A436-76EEB30FD826}" destId="{7DB8F3A5-954C-41AD-B923-2F8E945E8E17}" srcOrd="1" destOrd="0" presId="urn:microsoft.com/office/officeart/2018/2/layout/IconLabelList"/>
    <dgm:cxn modelId="{911D820F-FFC6-4D56-BCBB-60F5A989BA9F}" type="presParOf" srcId="{56CB95AA-A515-441A-A436-76EEB30FD826}" destId="{AB0AFEE1-DACB-4512-B1C4-6E0C9AD16EE3}" srcOrd="2" destOrd="0" presId="urn:microsoft.com/office/officeart/2018/2/layout/IconLabelList"/>
    <dgm:cxn modelId="{C41C53BB-8B5A-4597-B464-44FE67385752}" type="presParOf" srcId="{C85BA307-B1BC-4AC5-967B-4AA07443D1BB}" destId="{3B3AB656-70EB-412D-909F-2DE31E39E65C}" srcOrd="1" destOrd="0" presId="urn:microsoft.com/office/officeart/2018/2/layout/IconLabelList"/>
    <dgm:cxn modelId="{1692820B-04EC-40B2-9213-6C3A2BB490A8}" type="presParOf" srcId="{C85BA307-B1BC-4AC5-967B-4AA07443D1BB}" destId="{55939D1C-E59A-4B2D-9088-6FC2C7F6ACCD}" srcOrd="2" destOrd="0" presId="urn:microsoft.com/office/officeart/2018/2/layout/IconLabelList"/>
    <dgm:cxn modelId="{CE3E2CB0-ADBA-4D23-923D-44ABC05DFF4C}" type="presParOf" srcId="{55939D1C-E59A-4B2D-9088-6FC2C7F6ACCD}" destId="{0CA8AC34-5FC2-447B-82C3-4DB5283D7008}" srcOrd="0" destOrd="0" presId="urn:microsoft.com/office/officeart/2018/2/layout/IconLabelList"/>
    <dgm:cxn modelId="{E88AA12C-D042-4065-844A-19716791F0F5}" type="presParOf" srcId="{55939D1C-E59A-4B2D-9088-6FC2C7F6ACCD}" destId="{2A92509B-0EE8-4DE1-AE97-58B01A999CE1}" srcOrd="1" destOrd="0" presId="urn:microsoft.com/office/officeart/2018/2/layout/IconLabelList"/>
    <dgm:cxn modelId="{264EA4EE-D3B8-41B8-B7CE-8183BF5DE276}" type="presParOf" srcId="{55939D1C-E59A-4B2D-9088-6FC2C7F6ACCD}" destId="{894525DA-C9E4-42F1-8C9E-4F9AA637F726}" srcOrd="2" destOrd="0" presId="urn:microsoft.com/office/officeart/2018/2/layout/IconLabelList"/>
    <dgm:cxn modelId="{BB9610FE-0768-40FE-BD60-E5B57C62EB7E}" type="presParOf" srcId="{C85BA307-B1BC-4AC5-967B-4AA07443D1BB}" destId="{9E99B58B-FA26-4010-B598-CFCB78733422}" srcOrd="3" destOrd="0" presId="urn:microsoft.com/office/officeart/2018/2/layout/IconLabelList"/>
    <dgm:cxn modelId="{D4C5ED96-45D5-4464-B6EA-9336BE474F29}" type="presParOf" srcId="{C85BA307-B1BC-4AC5-967B-4AA07443D1BB}" destId="{B28A33AD-1B74-4598-872E-A18E09D41119}" srcOrd="4" destOrd="0" presId="urn:microsoft.com/office/officeart/2018/2/layout/IconLabelList"/>
    <dgm:cxn modelId="{453CFA18-BC5F-4031-A001-3DA96196A150}" type="presParOf" srcId="{B28A33AD-1B74-4598-872E-A18E09D41119}" destId="{1AE6EE70-FD91-4517-8B02-DDE9FB1D0436}" srcOrd="0" destOrd="0" presId="urn:microsoft.com/office/officeart/2018/2/layout/IconLabelList"/>
    <dgm:cxn modelId="{4F25FC79-071D-4D29-B5DE-8D766E598BDF}" type="presParOf" srcId="{B28A33AD-1B74-4598-872E-A18E09D41119}" destId="{03CEF357-C94E-4E08-AEA7-216B6E7D8F2C}" srcOrd="1" destOrd="0" presId="urn:microsoft.com/office/officeart/2018/2/layout/IconLabelList"/>
    <dgm:cxn modelId="{5A9327C9-ACEA-4D03-8C42-1EC4A80762DC}" type="presParOf" srcId="{B28A33AD-1B74-4598-872E-A18E09D41119}" destId="{BF0CB4FE-876A-442C-B516-3FBC08D8EC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88D1B-8348-463C-BEB5-EC7EE61F3A60}">
      <dsp:nvSpPr>
        <dsp:cNvPr id="0" name=""/>
        <dsp:cNvSpPr/>
      </dsp:nvSpPr>
      <dsp:spPr>
        <a:xfrm>
          <a:off x="3477981" y="1400157"/>
          <a:ext cx="2127284" cy="2127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000" kern="1200" dirty="0"/>
            <a:t>THE BAD</a:t>
          </a:r>
          <a:endParaRPr lang="en-US" sz="5000" kern="1200" dirty="0"/>
        </a:p>
      </dsp:txBody>
      <dsp:txXfrm>
        <a:off x="3477981" y="1400157"/>
        <a:ext cx="2127284" cy="2127284"/>
      </dsp:txXfrm>
    </dsp:sp>
    <dsp:sp modelId="{C9AD96EB-3E02-4C3D-9C20-D13287521173}">
      <dsp:nvSpPr>
        <dsp:cNvPr id="0" name=""/>
        <dsp:cNvSpPr/>
      </dsp:nvSpPr>
      <dsp:spPr>
        <a:xfrm>
          <a:off x="616037" y="276312"/>
          <a:ext cx="4374974" cy="4374974"/>
        </a:xfrm>
        <a:prstGeom prst="circularArrow">
          <a:avLst>
            <a:gd name="adj1" fmla="val 9482"/>
            <a:gd name="adj2" fmla="val 684852"/>
            <a:gd name="adj3" fmla="val 7851278"/>
            <a:gd name="adj4" fmla="val 2263870"/>
            <a:gd name="adj5" fmla="val 1106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53C5DF-C5D9-4C53-94DF-D820AAA784AB}">
      <dsp:nvSpPr>
        <dsp:cNvPr id="0" name=""/>
        <dsp:cNvSpPr/>
      </dsp:nvSpPr>
      <dsp:spPr>
        <a:xfrm>
          <a:off x="1784" y="1400157"/>
          <a:ext cx="2127284" cy="2127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THE GOOD</a:t>
          </a:r>
        </a:p>
      </dsp:txBody>
      <dsp:txXfrm>
        <a:off x="1784" y="1400157"/>
        <a:ext cx="2127284" cy="2127284"/>
      </dsp:txXfrm>
    </dsp:sp>
    <dsp:sp modelId="{09F0B5CD-A5F8-4D84-9843-59CAD2864E76}">
      <dsp:nvSpPr>
        <dsp:cNvPr id="0" name=""/>
        <dsp:cNvSpPr/>
      </dsp:nvSpPr>
      <dsp:spPr>
        <a:xfrm>
          <a:off x="616037" y="276312"/>
          <a:ext cx="4374974" cy="4374974"/>
        </a:xfrm>
        <a:prstGeom prst="circularArrow">
          <a:avLst>
            <a:gd name="adj1" fmla="val 9482"/>
            <a:gd name="adj2" fmla="val 684852"/>
            <a:gd name="adj3" fmla="val 18651278"/>
            <a:gd name="adj4" fmla="val 13063870"/>
            <a:gd name="adj5" fmla="val 11062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5BE20-83D0-4EA6-904C-73C2B6BE96E7}">
      <dsp:nvSpPr>
        <dsp:cNvPr id="0" name=""/>
        <dsp:cNvSpPr/>
      </dsp:nvSpPr>
      <dsp:spPr>
        <a:xfrm>
          <a:off x="1684784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AFC703-EDE2-403F-B6C5-325C3A7D091B}">
      <dsp:nvSpPr>
        <dsp:cNvPr id="0" name=""/>
        <dsp:cNvSpPr/>
      </dsp:nvSpPr>
      <dsp:spPr>
        <a:xfrm>
          <a:off x="518440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000" kern="1200"/>
            <a:t>Process</a:t>
          </a:r>
          <a:endParaRPr lang="en-US" sz="5000" kern="1200"/>
        </a:p>
      </dsp:txBody>
      <dsp:txXfrm>
        <a:off x="518440" y="2380143"/>
        <a:ext cx="4241250" cy="720000"/>
      </dsp:txXfrm>
    </dsp:sp>
    <dsp:sp modelId="{BA90E00B-5004-4D6B-959B-D3BDF14B52C9}">
      <dsp:nvSpPr>
        <dsp:cNvPr id="0" name=""/>
        <dsp:cNvSpPr/>
      </dsp:nvSpPr>
      <dsp:spPr>
        <a:xfrm>
          <a:off x="6668253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ECDB86-76DF-4F56-8E2C-C047DED046EF}">
      <dsp:nvSpPr>
        <dsp:cNvPr id="0" name=""/>
        <dsp:cNvSpPr/>
      </dsp:nvSpPr>
      <dsp:spPr>
        <a:xfrm>
          <a:off x="5501909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000" kern="1200"/>
            <a:t>Difficulties?</a:t>
          </a:r>
          <a:endParaRPr lang="en-US" sz="5000" kern="1200"/>
        </a:p>
      </dsp:txBody>
      <dsp:txXfrm>
        <a:off x="5501909" y="2380143"/>
        <a:ext cx="424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11D31-C140-49A4-82C7-F48D88701FDD}">
      <dsp:nvSpPr>
        <dsp:cNvPr id="0" name=""/>
        <dsp:cNvSpPr/>
      </dsp:nvSpPr>
      <dsp:spPr>
        <a:xfrm>
          <a:off x="1130019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0AFEE1-DACB-4512-B1C4-6E0C9AD16EE3}">
      <dsp:nvSpPr>
        <dsp:cNvPr id="0" name=""/>
        <dsp:cNvSpPr/>
      </dsp:nvSpPr>
      <dsp:spPr>
        <a:xfrm>
          <a:off x="344152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Why?</a:t>
          </a:r>
          <a:endParaRPr lang="en-US" sz="3500" kern="1200"/>
        </a:p>
      </dsp:txBody>
      <dsp:txXfrm>
        <a:off x="344152" y="2013943"/>
        <a:ext cx="2857700" cy="720000"/>
      </dsp:txXfrm>
    </dsp:sp>
    <dsp:sp modelId="{0CA8AC34-5FC2-447B-82C3-4DB5283D7008}">
      <dsp:nvSpPr>
        <dsp:cNvPr id="0" name=""/>
        <dsp:cNvSpPr/>
      </dsp:nvSpPr>
      <dsp:spPr>
        <a:xfrm>
          <a:off x="4487817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4525DA-C9E4-42F1-8C9E-4F9AA637F726}">
      <dsp:nvSpPr>
        <dsp:cNvPr id="0" name=""/>
        <dsp:cNvSpPr/>
      </dsp:nvSpPr>
      <dsp:spPr>
        <a:xfrm>
          <a:off x="3701950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Issues</a:t>
          </a:r>
          <a:endParaRPr lang="en-US" sz="3500" kern="1200"/>
        </a:p>
      </dsp:txBody>
      <dsp:txXfrm>
        <a:off x="3701950" y="2013943"/>
        <a:ext cx="2857700" cy="720000"/>
      </dsp:txXfrm>
    </dsp:sp>
    <dsp:sp modelId="{1AE6EE70-FD91-4517-8B02-DDE9FB1D0436}">
      <dsp:nvSpPr>
        <dsp:cNvPr id="0" name=""/>
        <dsp:cNvSpPr/>
      </dsp:nvSpPr>
      <dsp:spPr>
        <a:xfrm>
          <a:off x="7845615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0CB4FE-876A-442C-B516-3FBC08D8EC9D}">
      <dsp:nvSpPr>
        <dsp:cNvPr id="0" name=""/>
        <dsp:cNvSpPr/>
      </dsp:nvSpPr>
      <dsp:spPr>
        <a:xfrm>
          <a:off x="7059747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Implementation</a:t>
          </a:r>
          <a:endParaRPr lang="en-US" sz="3500" kern="1200"/>
        </a:p>
      </dsp:txBody>
      <dsp:txXfrm>
        <a:off x="7059747" y="2013943"/>
        <a:ext cx="28577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D862-264D-4CBC-9859-930AC2C2A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 LUV OFFICE HOURS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6F8A0-7053-4BDC-9769-C370B398C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>
                    <a:lumMod val="50000"/>
                  </a:schemeClr>
                </a:solidFill>
              </a:rPr>
              <a:t>CSC302 P3 Demo</a:t>
            </a:r>
          </a:p>
          <a:p>
            <a:r>
              <a:rPr lang="en-CA" dirty="0">
                <a:solidFill>
                  <a:schemeClr val="accent5">
                    <a:lumMod val="50000"/>
                  </a:schemeClr>
                </a:solidFill>
              </a:rPr>
              <a:t>Daewoo Kang, Jason Ly, Gordon Li, Brandon 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</a:rPr>
              <a:t>Pon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</a:rPr>
              <a:t>, Adnan Bhuiyan</a:t>
            </a:r>
          </a:p>
        </p:txBody>
      </p:sp>
    </p:spTree>
    <p:extLst>
      <p:ext uri="{BB962C8B-B14F-4D97-AF65-F5344CB8AC3E}">
        <p14:creationId xmlns:p14="http://schemas.microsoft.com/office/powerpoint/2010/main" val="211396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E3E0-95BB-4837-8109-857A6A8D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the front end… (THE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1BEC-E69A-4B1C-903C-07364FC7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React UI</a:t>
            </a:r>
          </a:p>
          <a:p>
            <a:r>
              <a:rPr lang="en-CA" dirty="0"/>
              <a:t>REACT LIBRARIES</a:t>
            </a:r>
          </a:p>
          <a:p>
            <a:r>
              <a:rPr lang="en-CA" dirty="0"/>
              <a:t>ARCHITRECTURAL DECISIONS (COMPONENTS &amp; SUCH)</a:t>
            </a:r>
          </a:p>
          <a:p>
            <a:r>
              <a:rPr lang="en-CA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15883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9891-45CD-4953-B079-B1AE39C0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CA" dirty="0"/>
              <a:t>Bringing it all together…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DBE8EF-0547-4D7C-9966-38A69148A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193037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00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8DE8-820F-43FA-B2AA-19A8C111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CA" dirty="0"/>
              <a:t>BUT 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4667-C22B-434F-B8E1-C349DF480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91325"/>
            <a:ext cx="7729728" cy="3101983"/>
          </a:xfrm>
        </p:spPr>
        <p:txBody>
          <a:bodyPr>
            <a:normAutofit/>
          </a:bodyPr>
          <a:lstStyle/>
          <a:p>
            <a:r>
              <a:rPr lang="en-CA" sz="3600" dirty="0"/>
              <a:t>Locally (of course)</a:t>
            </a:r>
          </a:p>
          <a:p>
            <a:r>
              <a:rPr lang="en-CA" sz="3600" dirty="0"/>
              <a:t>BUT… WHERE ELSE?</a:t>
            </a:r>
          </a:p>
          <a:p>
            <a:pPr lvl="1"/>
            <a:r>
              <a:rPr lang="en-CA" sz="3400" dirty="0"/>
              <a:t>Because you don’t want to get the code and have to build it</a:t>
            </a:r>
          </a:p>
        </p:txBody>
      </p:sp>
    </p:spTree>
    <p:extLst>
      <p:ext uri="{BB962C8B-B14F-4D97-AF65-F5344CB8AC3E}">
        <p14:creationId xmlns:p14="http://schemas.microsoft.com/office/powerpoint/2010/main" val="114548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B2395-0EC7-4A5E-B385-2D0E1611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heroku</a:t>
            </a:r>
          </a:p>
        </p:txBody>
      </p:sp>
      <p:pic>
        <p:nvPicPr>
          <p:cNvPr id="2056" name="Picture 8" descr="Image result for heroku">
            <a:extLst>
              <a:ext uri="{FF2B5EF4-FFF2-40B4-BE49-F238E27FC236}">
                <a16:creationId xmlns:a16="http://schemas.microsoft.com/office/drawing/2014/main" id="{E7BA12D5-F252-4DF4-8758-CC1C900C5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7" y="693467"/>
            <a:ext cx="10921466" cy="319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05E732-F3D6-43F9-A87C-2DB031C8B0DC}"/>
              </a:ext>
            </a:extLst>
          </p:cNvPr>
          <p:cNvSpPr txBox="1"/>
          <p:nvPr/>
        </p:nvSpPr>
        <p:spPr>
          <a:xfrm>
            <a:off x="7104185" y="6183271"/>
            <a:ext cx="5087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000099"/>
                </a:solidFill>
              </a:rPr>
              <a:t>weluvofficehours.herokuapp.com</a:t>
            </a:r>
          </a:p>
        </p:txBody>
      </p:sp>
    </p:spTree>
    <p:extLst>
      <p:ext uri="{BB962C8B-B14F-4D97-AF65-F5344CB8AC3E}">
        <p14:creationId xmlns:p14="http://schemas.microsoft.com/office/powerpoint/2010/main" val="169258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5AD7-A171-42DB-8E7F-18E6A846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CA" dirty="0"/>
              <a:t>USING </a:t>
            </a:r>
            <a:r>
              <a:rPr lang="en-CA" dirty="0" err="1"/>
              <a:t>heroku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BE637B-85DB-450C-A448-F0F4F677F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715538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91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C70FD-FD92-44DE-B535-E6EB6872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CA" dirty="0"/>
              <a:t>SOME COMMENTS 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45C2-0B6C-462D-B5A2-3EC7B052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404040"/>
                </a:solidFill>
              </a:rPr>
              <a:t>CI (rip Travis)</a:t>
            </a:r>
          </a:p>
        </p:txBody>
      </p:sp>
    </p:spTree>
    <p:extLst>
      <p:ext uri="{BB962C8B-B14F-4D97-AF65-F5344CB8AC3E}">
        <p14:creationId xmlns:p14="http://schemas.microsoft.com/office/powerpoint/2010/main" val="3222138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BDF6-2126-4F65-A159-80FFDF81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COMMENTS ABOUT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5043-5490-46D2-85BD-1B1651DC5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Challenges &amp; bugs</a:t>
            </a:r>
          </a:p>
          <a:p>
            <a:r>
              <a:rPr lang="en-CA" dirty="0"/>
              <a:t>Teamwork</a:t>
            </a:r>
          </a:p>
          <a:p>
            <a:r>
              <a:rPr lang="en-CA" dirty="0"/>
              <a:t>Collab.md</a:t>
            </a:r>
          </a:p>
        </p:txBody>
      </p:sp>
    </p:spTree>
    <p:extLst>
      <p:ext uri="{BB962C8B-B14F-4D97-AF65-F5344CB8AC3E}">
        <p14:creationId xmlns:p14="http://schemas.microsoft.com/office/powerpoint/2010/main" val="202407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9553F-73FB-4A36-A656-B7EE62A9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3526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2797-ABB9-4E61-A853-9E14EF74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CA" dirty="0"/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240208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D92C-0B54-45D5-8B54-7BBDCE0F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individual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1CBE-4937-43C2-93C6-18DBA469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  <a:p>
            <a:r>
              <a:rPr lang="en-CA" dirty="0"/>
              <a:t>React</a:t>
            </a:r>
          </a:p>
          <a:p>
            <a:r>
              <a:rPr lang="en-CA" dirty="0"/>
              <a:t>Backend</a:t>
            </a:r>
          </a:p>
          <a:p>
            <a:r>
              <a:rPr lang="en-CA" dirty="0"/>
              <a:t>prioritization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479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2D32-689A-40E6-9D0E-B747438A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EE3A-0885-46B3-ABD9-07A270B0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Robust app</a:t>
            </a:r>
          </a:p>
        </p:txBody>
      </p:sp>
    </p:spTree>
    <p:extLst>
      <p:ext uri="{BB962C8B-B14F-4D97-AF65-F5344CB8AC3E}">
        <p14:creationId xmlns:p14="http://schemas.microsoft.com/office/powerpoint/2010/main" val="15687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29102-8AD6-4FAA-B998-522CF087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outcome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45C1002-8B5B-4782-B5AC-1DCE80696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48494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50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5B22-453D-443C-96EE-65291959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CA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55592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642F1F7-6246-4C87-B941-6957B32B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FB2A2-37DD-4F9A-A6B5-2A452522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MERN STACK</a:t>
            </a:r>
          </a:p>
        </p:txBody>
      </p:sp>
      <p:pic>
        <p:nvPicPr>
          <p:cNvPr id="1030" name="Picture 6" descr="Image result for react js">
            <a:extLst>
              <a:ext uri="{FF2B5EF4-FFF2-40B4-BE49-F238E27FC236}">
                <a16:creationId xmlns:a16="http://schemas.microsoft.com/office/drawing/2014/main" id="{C2BE4947-E8CC-46AC-879C-C36B4F16E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919" y="1189491"/>
            <a:ext cx="2580894" cy="182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odejs">
            <a:extLst>
              <a:ext uri="{FF2B5EF4-FFF2-40B4-BE49-F238E27FC236}">
                <a16:creationId xmlns:a16="http://schemas.microsoft.com/office/drawing/2014/main" id="{EE8B2029-4C70-4878-82B5-D286A372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090" y="1344241"/>
            <a:ext cx="2580895" cy="15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xpress js">
            <a:extLst>
              <a:ext uri="{FF2B5EF4-FFF2-40B4-BE49-F238E27FC236}">
                <a16:creationId xmlns:a16="http://schemas.microsoft.com/office/drawing/2014/main" id="{B0F0990F-F48D-4231-9129-45093847F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765" y="1755959"/>
            <a:ext cx="2580895" cy="92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ongo">
            <a:extLst>
              <a:ext uri="{FF2B5EF4-FFF2-40B4-BE49-F238E27FC236}">
                <a16:creationId xmlns:a16="http://schemas.microsoft.com/office/drawing/2014/main" id="{A4774737-DB58-4716-B8A9-2219B07D1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52" y="1755959"/>
            <a:ext cx="2580895" cy="70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12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B56F-722D-43AE-9ECA-2D0D7A7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CA" sz="2400">
                <a:solidFill>
                  <a:schemeClr val="tx1"/>
                </a:solidFill>
              </a:rPr>
              <a:t>Using mern stack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767EF82-FC53-4807-A975-7D16CD1A5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CA" sz="4000" dirty="0">
                <a:solidFill>
                  <a:schemeClr val="bg1"/>
                </a:solidFill>
              </a:rPr>
              <a:t>Why? (Benefits, Goals)</a:t>
            </a:r>
          </a:p>
          <a:p>
            <a:r>
              <a:rPr lang="en-CA" sz="4000" dirty="0">
                <a:solidFill>
                  <a:schemeClr val="bg1"/>
                </a:solidFill>
              </a:rPr>
              <a:t>Disadvantages</a:t>
            </a:r>
          </a:p>
          <a:p>
            <a:r>
              <a:rPr lang="en-CA" sz="4000" dirty="0">
                <a:solidFill>
                  <a:schemeClr val="bg1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9462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F9C8-079C-4C31-99D8-25DF337E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the back end…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3AA7-F267-40FC-BB2D-27532E3E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 Express Server</a:t>
            </a:r>
          </a:p>
          <a:p>
            <a:r>
              <a:rPr lang="en-CA" dirty="0"/>
              <a:t>Mongo DB</a:t>
            </a:r>
          </a:p>
          <a:p>
            <a:pPr lvl="1"/>
            <a:r>
              <a:rPr lang="en-CA" dirty="0"/>
              <a:t>Mongoose Modelling</a:t>
            </a:r>
          </a:p>
          <a:p>
            <a:r>
              <a:rPr lang="en-CA" dirty="0"/>
              <a:t>LIBRARIES/IMPORTS/NODE MODULES</a:t>
            </a:r>
          </a:p>
          <a:p>
            <a:r>
              <a:rPr lang="en-CA" dirty="0"/>
              <a:t>ISSUES</a:t>
            </a:r>
          </a:p>
          <a:p>
            <a:r>
              <a:rPr lang="en-CA" dirty="0"/>
              <a:t>ARCHITECTURAL STRUCTURE (NESTED ROUTERS, DB, LINKS BETWEEN COLLECTIONS)</a:t>
            </a:r>
          </a:p>
        </p:txBody>
      </p:sp>
    </p:spTree>
    <p:extLst>
      <p:ext uri="{BB962C8B-B14F-4D97-AF65-F5344CB8AC3E}">
        <p14:creationId xmlns:p14="http://schemas.microsoft.com/office/powerpoint/2010/main" val="22114383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170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WE LUV OFFICE HOURS</vt:lpstr>
      <vt:lpstr>LEARNING GOALS</vt:lpstr>
      <vt:lpstr>individual</vt:lpstr>
      <vt:lpstr>team</vt:lpstr>
      <vt:lpstr>outcome</vt:lpstr>
      <vt:lpstr>ARCHITECTURE</vt:lpstr>
      <vt:lpstr>MERN STACK</vt:lpstr>
      <vt:lpstr>Using mern stack</vt:lpstr>
      <vt:lpstr>IN the back end…</vt:lpstr>
      <vt:lpstr>In the front end… (THE INTERFACE)</vt:lpstr>
      <vt:lpstr>Bringing it all together…</vt:lpstr>
      <vt:lpstr>BUT WHERE?</vt:lpstr>
      <vt:lpstr>heroku</vt:lpstr>
      <vt:lpstr>USING heroku</vt:lpstr>
      <vt:lpstr>SOME COMMENTS ON TESTING</vt:lpstr>
      <vt:lpstr>COMMENTS ABOUT THE PROCESS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LUV OFFICE HOURS</dc:title>
  <dc:creator>Adnan Bhuiyan</dc:creator>
  <cp:lastModifiedBy>Adnan Bhuiyan</cp:lastModifiedBy>
  <cp:revision>6</cp:revision>
  <dcterms:created xsi:type="dcterms:W3CDTF">2018-12-05T23:46:46Z</dcterms:created>
  <dcterms:modified xsi:type="dcterms:W3CDTF">2018-12-06T01:27:57Z</dcterms:modified>
</cp:coreProperties>
</file>