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240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25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589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03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53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83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671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83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2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20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03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496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47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7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02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44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6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399E5A-6D7A-E44A-AF9F-AEF69C263166}" type="datetimeFigureOut">
              <a:rPr lang="nl-NL" smtClean="0"/>
              <a:t>01-02-2021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378852-9320-0E4E-B1A9-D0261EAB6E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272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89969366-1ADE-7D49-8A39-845082E4D37C}"/>
              </a:ext>
            </a:extLst>
          </p:cNvPr>
          <p:cNvSpPr txBox="1"/>
          <p:nvPr/>
        </p:nvSpPr>
        <p:spPr>
          <a:xfrm>
            <a:off x="877095" y="1942358"/>
            <a:ext cx="6352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Informatie uit ruwe data kunnen halen</a:t>
            </a:r>
          </a:p>
          <a:p>
            <a:pPr marL="285750" indent="-285750">
              <a:buFontTx/>
              <a:buChar char="-"/>
            </a:pPr>
            <a:r>
              <a:rPr lang="nl-NL" dirty="0"/>
              <a:t>(Nieuwe) Inzichten kunnen creëren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Conclusies kunnen trekken op basis van de data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Voorspellingen kunnen doen op basis van de data</a:t>
            </a:r>
          </a:p>
          <a:p>
            <a:pPr marL="285750" indent="-285750">
              <a:buFontTx/>
              <a:buChar char="-"/>
            </a:pPr>
            <a:r>
              <a:rPr lang="nl-NL" dirty="0"/>
              <a:t>Kunnen opschonen van data (van alle data -&gt; bruikbare data)</a:t>
            </a:r>
          </a:p>
          <a:p>
            <a:pPr marL="285750" indent="-285750">
              <a:buFontTx/>
              <a:buChar char="-"/>
            </a:pPr>
            <a:r>
              <a:rPr lang="nl-NL" dirty="0"/>
              <a:t>Combinatie van verschillende vakgebieden (wiskunde, statistieken, computer </a:t>
            </a:r>
            <a:r>
              <a:rPr lang="nl-NL" dirty="0" err="1"/>
              <a:t>science</a:t>
            </a:r>
            <a:r>
              <a:rPr lang="nl-NL" dirty="0"/>
              <a:t>, </a:t>
            </a:r>
            <a:r>
              <a:rPr lang="nl-NL" dirty="0" err="1"/>
              <a:t>enzo</a:t>
            </a:r>
            <a:r>
              <a:rPr lang="nl-NL" dirty="0"/>
              <a:t>)</a:t>
            </a:r>
          </a:p>
          <a:p>
            <a:pPr marL="285750" indent="-285750">
              <a:buFontTx/>
              <a:buChar char="-"/>
            </a:pPr>
            <a:r>
              <a:rPr lang="nl-NL" dirty="0"/>
              <a:t>Data visualiseren</a:t>
            </a:r>
          </a:p>
          <a:p>
            <a:pPr marL="285750" indent="-285750">
              <a:buFontTx/>
              <a:buChar char="-"/>
            </a:pPr>
            <a:r>
              <a:rPr lang="nl-NL" dirty="0"/>
              <a:t>Zorgen dat er keuzes op basis van inzichtelijke data gemaakt kan worden</a:t>
            </a:r>
          </a:p>
          <a:p>
            <a:pPr marL="285750" indent="-285750">
              <a:buFontTx/>
              <a:buChar char="-"/>
            </a:pPr>
            <a:r>
              <a:rPr lang="nl-NL" dirty="0"/>
              <a:t>Python en R populaire talen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1693F33E-99D1-794F-8C29-FA0AEB41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815" y="251956"/>
            <a:ext cx="3813091" cy="2882196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F8476CD-858D-6841-988A-FC9CF383017B}"/>
              </a:ext>
            </a:extLst>
          </p:cNvPr>
          <p:cNvSpPr/>
          <p:nvPr/>
        </p:nvSpPr>
        <p:spPr>
          <a:xfrm>
            <a:off x="4053486" y="251956"/>
            <a:ext cx="3832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</a:t>
            </a:r>
            <a:r>
              <a:rPr lang="nl-NL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Science</a:t>
            </a:r>
            <a:endParaRPr lang="nl-NL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 descr="How Data Science is Taking Over Mobile Marketing | CleverTap">
            <a:extLst>
              <a:ext uri="{FF2B5EF4-FFF2-40B4-BE49-F238E27FC236}">
                <a16:creationId xmlns:a16="http://schemas.microsoft.com/office/drawing/2014/main" id="{770DE4DD-6CCF-B64B-85E9-F1DD777A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815" y="3231847"/>
            <a:ext cx="3813091" cy="34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EB9A224-EF7D-3348-8E64-398390B6BC6D}"/>
              </a:ext>
            </a:extLst>
          </p:cNvPr>
          <p:cNvSpPr txBox="1"/>
          <p:nvPr/>
        </p:nvSpPr>
        <p:spPr>
          <a:xfrm>
            <a:off x="-27244" y="6402750"/>
            <a:ext cx="87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Van: Ruben Kraaijeveld, Thirza van Hemert, Luuk van Kooten en Joost </a:t>
            </a:r>
            <a:r>
              <a:rPr lang="nl-NL" dirty="0" err="1"/>
              <a:t>Meeuwisse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948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emel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{61BF4A43-78FE-F840-A203-520747053591}tf10001058</Template>
  <TotalTime>13</TotalTime>
  <Words>90</Words>
  <Application>Microsoft Macintosh PowerPoint</Application>
  <PresentationFormat>Breedbeeld</PresentationFormat>
  <Paragraphs>11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Hemels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Meeuwisse</dc:creator>
  <cp:lastModifiedBy>Joost Meeuwisse</cp:lastModifiedBy>
  <cp:revision>2</cp:revision>
  <dcterms:created xsi:type="dcterms:W3CDTF">2021-02-01T14:12:03Z</dcterms:created>
  <dcterms:modified xsi:type="dcterms:W3CDTF">2021-02-01T14:25:45Z</dcterms:modified>
</cp:coreProperties>
</file>