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815E2-CF1B-4102-9CB0-18BCA0C02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572" y="117711"/>
            <a:ext cx="7197726" cy="1196183"/>
          </a:xfrm>
        </p:spPr>
        <p:txBody>
          <a:bodyPr/>
          <a:lstStyle/>
          <a:p>
            <a:pPr algn="ctr"/>
            <a:r>
              <a:rPr lang="nl-NL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Data </a:t>
            </a:r>
            <a:r>
              <a:rPr lang="nl-NL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Science</a:t>
            </a:r>
            <a:r>
              <a:rPr lang="nl-NL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tools</a:t>
            </a:r>
            <a:endParaRPr lang="nl-NL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D5336-3CF1-466F-847F-E334D4DB7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612" y="1313894"/>
            <a:ext cx="2633710" cy="4927108"/>
          </a:xfrm>
        </p:spPr>
        <p:txBody>
          <a:bodyPr/>
          <a:lstStyle/>
          <a:p>
            <a:pPr algn="l"/>
            <a:r>
              <a:rPr lang="nl-NL" dirty="0"/>
              <a:t>Excel</a:t>
            </a:r>
          </a:p>
          <a:p>
            <a:pPr algn="l"/>
            <a:r>
              <a:rPr lang="nl-NL" dirty="0"/>
              <a:t>Python</a:t>
            </a:r>
          </a:p>
          <a:p>
            <a:pPr algn="l"/>
            <a:r>
              <a:rPr lang="nl-NL" dirty="0"/>
              <a:t>SAS</a:t>
            </a:r>
          </a:p>
          <a:p>
            <a:pPr algn="l"/>
            <a:r>
              <a:rPr lang="nl-NL" dirty="0"/>
              <a:t>Tableau</a:t>
            </a:r>
          </a:p>
          <a:p>
            <a:pPr algn="l"/>
            <a:r>
              <a:rPr lang="nl-NL" dirty="0"/>
              <a:t>Apache </a:t>
            </a:r>
            <a:r>
              <a:rPr lang="nl-NL" dirty="0" err="1"/>
              <a:t>Spark</a:t>
            </a:r>
            <a:endParaRPr lang="nl-NL" dirty="0"/>
          </a:p>
          <a:p>
            <a:pPr algn="l"/>
            <a:r>
              <a:rPr lang="nl-NL" dirty="0" err="1"/>
              <a:t>Jupyter</a:t>
            </a:r>
            <a:endParaRPr lang="nl-NL" dirty="0"/>
          </a:p>
          <a:p>
            <a:pPr algn="l"/>
            <a:r>
              <a:rPr lang="nl-NL" dirty="0" err="1"/>
              <a:t>BigML</a:t>
            </a:r>
            <a:endParaRPr lang="nl-NL" dirty="0"/>
          </a:p>
          <a:p>
            <a:pPr algn="l"/>
            <a:r>
              <a:rPr lang="nl-NL" dirty="0" err="1"/>
              <a:t>Matplotlib</a:t>
            </a:r>
            <a:endParaRPr lang="nl-NL" dirty="0"/>
          </a:p>
          <a:p>
            <a:pPr algn="l"/>
            <a:r>
              <a:rPr lang="nl-NL" dirty="0" err="1"/>
              <a:t>Matlab</a:t>
            </a:r>
            <a:endParaRPr lang="nl-NL" dirty="0"/>
          </a:p>
          <a:p>
            <a:pPr algn="l"/>
            <a:r>
              <a:rPr lang="nl-NL" dirty="0"/>
              <a:t>Tensorflow</a:t>
            </a:r>
          </a:p>
          <a:p>
            <a:pPr algn="l"/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72393-C0E6-484D-AFAF-E7E1E4C11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258" y="219075"/>
            <a:ext cx="1627572" cy="1510826"/>
          </a:xfrm>
          <a:prstGeom prst="rect">
            <a:avLst/>
          </a:prstGeom>
        </p:spPr>
      </p:pic>
      <p:pic>
        <p:nvPicPr>
          <p:cNvPr id="1026" name="Picture 2" descr="Get Python 3 - Microsoft Store">
            <a:extLst>
              <a:ext uri="{FF2B5EF4-FFF2-40B4-BE49-F238E27FC236}">
                <a16:creationId xmlns:a16="http://schemas.microsoft.com/office/drawing/2014/main" id="{CD5F7204-8884-415F-B4CF-36C4FB922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0981" y="1929926"/>
            <a:ext cx="1627572" cy="162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sing Apache Spark for Data Processing: Lessons Learned ...">
            <a:extLst>
              <a:ext uri="{FF2B5EF4-FFF2-40B4-BE49-F238E27FC236}">
                <a16:creationId xmlns:a16="http://schemas.microsoft.com/office/drawing/2014/main" id="{79D27DAC-C240-481D-9EFF-2ADA959B3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842" y="3678289"/>
            <a:ext cx="2633711" cy="137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stalling Jupyter Notebook. please refer to this article ...">
            <a:extLst>
              <a:ext uri="{FF2B5EF4-FFF2-40B4-BE49-F238E27FC236}">
                <a16:creationId xmlns:a16="http://schemas.microsoft.com/office/drawing/2014/main" id="{604F8331-C150-452F-B677-F099463E6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874" y="5171499"/>
            <a:ext cx="1220679" cy="162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672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</TotalTime>
  <Words>14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Data Science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tools</dc:title>
  <dc:creator>Ruben Kr</dc:creator>
  <cp:lastModifiedBy>Ruben Kr</cp:lastModifiedBy>
  <cp:revision>1</cp:revision>
  <dcterms:created xsi:type="dcterms:W3CDTF">2022-02-02T12:42:41Z</dcterms:created>
  <dcterms:modified xsi:type="dcterms:W3CDTF">2022-02-02T12:48:56Z</dcterms:modified>
</cp:coreProperties>
</file>