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8" r:id="rId6"/>
    <p:sldId id="276" r:id="rId7"/>
    <p:sldId id="275" r:id="rId8"/>
    <p:sldId id="266" r:id="rId9"/>
    <p:sldId id="279" r:id="rId10"/>
    <p:sldId id="267" r:id="rId11"/>
    <p:sldId id="269" r:id="rId12"/>
    <p:sldId id="284" r:id="rId13"/>
    <p:sldId id="258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B674-A81D-457A-8783-7EB1906A2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9098-EE8E-470E-A02C-A289085E29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8.xml"/><Relationship Id="rId2" Type="http://schemas.openxmlformats.org/officeDocument/2006/relationships/image" Target="../media/image18.png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tags" Target="../tags/tag11.xml"/><Relationship Id="rId4" Type="http://schemas.openxmlformats.org/officeDocument/2006/relationships/image" Target="../media/image5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image" Target="../media/image9.png"/><Relationship Id="rId7" Type="http://schemas.openxmlformats.org/officeDocument/2006/relationships/tags" Target="../tags/tag17.xml"/><Relationship Id="rId6" Type="http://schemas.openxmlformats.org/officeDocument/2006/relationships/image" Target="../media/image8.png"/><Relationship Id="rId5" Type="http://schemas.openxmlformats.org/officeDocument/2006/relationships/tags" Target="../tags/tag16.xml"/><Relationship Id="rId4" Type="http://schemas.openxmlformats.org/officeDocument/2006/relationships/image" Target="../media/image7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36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952" y="671732"/>
            <a:ext cx="9144000" cy="1520907"/>
          </a:xfrm>
        </p:spPr>
        <p:txBody>
          <a:bodyPr/>
          <a:lstStyle/>
          <a:p>
            <a:pPr algn="l"/>
            <a:r>
              <a:rPr lang="zh-CN" alt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电影订票应用小程序</a:t>
            </a:r>
            <a:endParaRPr lang="zh-CN" altLang="en-US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90334" y="2453325"/>
            <a:ext cx="7368618" cy="195134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开发团队：</a:t>
            </a:r>
            <a:r>
              <a:rPr lang="en-US" altLang="zh-CN" dirty="0"/>
              <a:t>WDNMD</a:t>
            </a:r>
            <a:endParaRPr lang="en-US" altLang="zh-CN" dirty="0"/>
          </a:p>
          <a:p>
            <a:pPr algn="l"/>
            <a:r>
              <a:rPr lang="zh-CN" altLang="en-US" dirty="0"/>
              <a:t>团队成员：李键彬，陈晓阳，吕颖，尹雨萱，柯岳雄</a:t>
            </a:r>
            <a:endParaRPr lang="en-US" altLang="zh-CN" dirty="0"/>
          </a:p>
          <a:p>
            <a:pPr algn="l"/>
            <a:r>
              <a:rPr lang="zh-CN" altLang="en-US" dirty="0"/>
              <a:t>指导老师：俞新凯</a:t>
            </a:r>
            <a:endParaRPr lang="en-US" altLang="zh-CN" dirty="0"/>
          </a:p>
          <a:p>
            <a:r>
              <a:rPr lang="en-US" altLang="zh-CN" dirty="0"/>
              <a:t>2020.6.26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订单详情：</a:t>
            </a:r>
            <a:endParaRPr lang="zh-CN" altLang="en-US" b="1"/>
          </a:p>
        </p:txBody>
      </p:sp>
      <p:pic>
        <p:nvPicPr>
          <p:cNvPr id="-2147482613" name="图片 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48530" y="1825625"/>
            <a:ext cx="2694305" cy="4351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7956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技术架构：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41191"/>
            <a:ext cx="10932268" cy="3475949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）程序采用的是</a:t>
            </a:r>
            <a:r>
              <a:rPr lang="en-US" altLang="zh-CN" dirty="0"/>
              <a:t>spring + </a:t>
            </a:r>
            <a:r>
              <a:rPr lang="en-US" altLang="zh-CN" dirty="0" err="1"/>
              <a:t>springMVC</a:t>
            </a:r>
            <a:r>
              <a:rPr lang="en-US" altLang="zh-CN" dirty="0"/>
              <a:t> + </a:t>
            </a:r>
            <a:r>
              <a:rPr lang="en-US" altLang="zh-CN" dirty="0" err="1"/>
              <a:t>Mybatis+springboot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）数据库采用的是</a:t>
            </a:r>
            <a:r>
              <a:rPr lang="en-US" altLang="zh-CN" dirty="0"/>
              <a:t>MySQL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）前端使用的是</a:t>
            </a:r>
            <a:r>
              <a:rPr lang="en-US" altLang="zh-CN" dirty="0" err="1"/>
              <a:t>wxml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5130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/>
              <a:t>谢谢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功能概述：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7045" y="1593411"/>
            <a:ext cx="7592505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登录微信用户</a:t>
            </a:r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实现在小程序上进行购票</a:t>
            </a:r>
            <a:endParaRPr lang="en-US" altLang="zh-CN" sz="3600" dirty="0"/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可以在小程序上查看电影和电影院的信息</a:t>
            </a:r>
            <a:endParaRPr lang="en-US" altLang="zh-CN" sz="3600" dirty="0"/>
          </a:p>
          <a:p>
            <a:r>
              <a:rPr lang="en-US" altLang="zh-CN" sz="3600" dirty="0"/>
              <a:t>4.</a:t>
            </a:r>
            <a:r>
              <a:rPr lang="zh-CN" altLang="en-US" sz="3600" dirty="0"/>
              <a:t>可以搜索自己附近的电影院</a:t>
            </a:r>
            <a:endParaRPr lang="en-US" altLang="zh-CN" sz="3600" dirty="0"/>
          </a:p>
          <a:p>
            <a:r>
              <a:rPr lang="en-US" altLang="zh-CN" sz="3600" dirty="0"/>
              <a:t>5.</a:t>
            </a:r>
            <a:r>
              <a:rPr lang="zh-CN" altLang="en-US" sz="3600" dirty="0"/>
              <a:t>可以查看登录用户订单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609600" y="1219200"/>
            <a:ext cx="10972800" cy="4572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 preferRelativeResize="0"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-14713" r="-14713"/>
          <a:stretch>
            <a:fillRect/>
          </a:stretch>
        </p:blipFill>
        <p:spPr>
          <a:xfrm>
            <a:off x="1066809" y="0"/>
            <a:ext cx="5029238" cy="68580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10800">
                <a:moveTo>
                  <a:pt x="0" y="0"/>
                </a:moveTo>
                <a:lnTo>
                  <a:pt x="7920" y="0"/>
                </a:lnTo>
                <a:lnTo>
                  <a:pt x="79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858055" y="2590821"/>
            <a:ext cx="3505225" cy="15240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小程序主页（电影）</a:t>
            </a:r>
            <a:endParaRPr lang="zh-CN" altLang="en-US" sz="40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9555" y="5354816"/>
            <a:ext cx="10972889" cy="74358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点击搜索</a:t>
            </a:r>
            <a:endParaRPr lang="zh-CN" altLang="en-US" sz="40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-1279" b="-1279"/>
          <a:stretch>
            <a:fillRect/>
          </a:stretch>
        </p:blipFill>
        <p:spPr>
          <a:xfrm>
            <a:off x="3850546" y="1220182"/>
            <a:ext cx="2174455" cy="3982276"/>
          </a:xfrm>
          <a:prstGeom prst="rect">
            <a:avLst/>
          </a:prstGeom>
        </p:spPr>
      </p:pic>
      <p:pic>
        <p:nvPicPr>
          <p:cNvPr id="7" name="图片 6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-1245" b="-1245"/>
          <a:stretch>
            <a:fillRect/>
          </a:stretch>
        </p:blipFill>
        <p:spPr>
          <a:xfrm>
            <a:off x="6120251" y="1220182"/>
            <a:ext cx="2209102" cy="398227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1524000"/>
            <a:ext cx="12192000" cy="39624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686800" y="1828800"/>
            <a:ext cx="914400" cy="3352800"/>
          </a:xfrm>
          <a:prstGeom prst="rect">
            <a:avLst/>
          </a:prstGeom>
          <a:noFill/>
        </p:spPr>
        <p:txBody>
          <a:bodyPr vert="eaVert" wrap="square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点击购票：</a:t>
            </a:r>
            <a:endParaRPr lang="zh-CN" altLang="en-US" sz="44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590800" y="1828800"/>
            <a:ext cx="1850214" cy="3352800"/>
          </a:xfrm>
          <a:prstGeom prst="rect">
            <a:avLst/>
          </a:prstGeom>
        </p:spPr>
      </p:pic>
      <p:pic>
        <p:nvPicPr>
          <p:cNvPr id="8" name="图片 7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536264" y="1828800"/>
            <a:ext cx="1872757" cy="3352800"/>
          </a:xfrm>
          <a:prstGeom prst="rect">
            <a:avLst/>
          </a:prstGeom>
        </p:spPr>
      </p:pic>
      <p:pic>
        <p:nvPicPr>
          <p:cNvPr id="9" name="图片 8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504270" y="1828800"/>
            <a:ext cx="1850214" cy="33528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609600" y="1219200"/>
            <a:ext cx="10972800" cy="4572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 preferRelativeResize="0"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-14327" r="-14327"/>
          <a:stretch>
            <a:fillRect/>
          </a:stretch>
        </p:blipFill>
        <p:spPr>
          <a:xfrm>
            <a:off x="1066809" y="0"/>
            <a:ext cx="5029238" cy="68580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10800">
                <a:moveTo>
                  <a:pt x="0" y="0"/>
                </a:moveTo>
                <a:lnTo>
                  <a:pt x="7920" y="0"/>
                </a:lnTo>
                <a:lnTo>
                  <a:pt x="79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858055" y="2590821"/>
            <a:ext cx="3505225" cy="15240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小程序主页（电影院）</a:t>
            </a:r>
            <a:endParaRPr lang="zh-CN" altLang="en-US" sz="40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9585" y="2743193"/>
            <a:ext cx="2870272" cy="13716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选择影院后</a:t>
            </a:r>
            <a:endParaRPr lang="zh-CN" altLang="en-US" sz="40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shutterstock_376532611"/>
          <p:cNvPicPr preferRelativeResize="0"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-88272" r="-88272"/>
          <a:stretch>
            <a:fillRect/>
          </a:stretch>
        </p:blipFill>
        <p:spPr>
          <a:xfrm>
            <a:off x="3784615" y="971534"/>
            <a:ext cx="7797800" cy="491493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60" h="6480">
                <a:moveTo>
                  <a:pt x="0" y="0"/>
                </a:moveTo>
                <a:lnTo>
                  <a:pt x="10560" y="0"/>
                </a:lnTo>
                <a:lnTo>
                  <a:pt x="1056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 preferRelativeResize="0"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21632" r="-21632"/>
          <a:stretch>
            <a:fillRect/>
          </a:stretch>
        </p:blipFill>
        <p:spPr>
          <a:xfrm>
            <a:off x="6661785" y="0"/>
            <a:ext cx="5554980" cy="6858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1186815" y="2275205"/>
            <a:ext cx="4279900" cy="902335"/>
          </a:xfrm>
          <a:prstGeom prst="rect">
            <a:avLst/>
          </a:prstGeom>
        </p:spPr>
        <p:txBody>
          <a:bodyPr wrap="square" lIns="90170" tIns="46990" rIns="90170" bIns="46990">
            <a:normAutofit/>
          </a:bodyPr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小程序主页（我的）</a:t>
            </a:r>
            <a:endParaRPr lang="zh-CN" altLang="en-US" sz="3600" b="1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81200" y="2551837"/>
            <a:ext cx="4533601" cy="17543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我的-我的订单：</a:t>
            </a:r>
            <a:endParaRPr lang="zh-CN" altLang="en-US" sz="5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2"/>
            </p:custDataLst>
          </p:nvPr>
        </p:nvCxnSpPr>
        <p:spPr>
          <a:xfrm>
            <a:off x="2946228" y="6253480"/>
            <a:ext cx="20354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 preferRelativeResize="0"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-17051" r="-17051"/>
          <a:stretch>
            <a:fillRect/>
          </a:stretch>
        </p:blipFill>
        <p:spPr>
          <a:xfrm>
            <a:off x="6096000" y="608374"/>
            <a:ext cx="4272280" cy="5652325"/>
          </a:xfrm>
          <a:custGeom>
            <a:avLst/>
            <a:gdLst>
              <a:gd name="connsiteX0" fmla="*/ 0 w 4272280"/>
              <a:gd name="connsiteY0" fmla="*/ 0 h 5652325"/>
              <a:gd name="connsiteX1" fmla="*/ 4272280 w 4272280"/>
              <a:gd name="connsiteY1" fmla="*/ 0 h 5652325"/>
              <a:gd name="connsiteX2" fmla="*/ 4272280 w 4272280"/>
              <a:gd name="connsiteY2" fmla="*/ 5652325 h 5652325"/>
              <a:gd name="connsiteX3" fmla="*/ 0 w 4272280"/>
              <a:gd name="connsiteY3" fmla="*/ 5652325 h 565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2280" h="5652325">
                <a:moveTo>
                  <a:pt x="0" y="0"/>
                </a:moveTo>
                <a:lnTo>
                  <a:pt x="4272280" y="0"/>
                </a:lnTo>
                <a:lnTo>
                  <a:pt x="4272280" y="5652325"/>
                </a:lnTo>
                <a:lnTo>
                  <a:pt x="0" y="5652325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</p:pic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VALUE" val="973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435_1*d*1"/>
  <p:tag name="KSO_WM_TEMPLATE_CATEGORY" val="diagram"/>
  <p:tag name="KSO_WM_TEMPLATE_INDEX" val="2020843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9cef1e0b91a418b9dad0696ac0f0a02"/>
  <p:tag name="KSO_WM_ASSEMBLE_CHIP_INDEX" val="1e2c27116e37490785719960488027d8"/>
  <p:tag name="KSO_WM_UNIT_PLACING_PICTURE" val="1e2c27116e37490785719960488027d8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f2285c770fdf8a85bd4686"/>
  <p:tag name="KSO_WM_TEMPLATE_ASSEMBLE_GROUPID" val="5ef2285c770fdf8a85bd4686"/>
  <p:tag name="KSO_WM_UNIT_PLACING_PICTURE_USER_VIEWPORT" val="{&quot;height&quot;:7500,&quot;width&quot;:4200}"/>
  <p:tag name="KSO_WM_UNIT_PLACING_PICTURE_INFO" val="{&quot;code&quot;:&quot;a&quot;,&quot;full_picture&quot;:true,&quot;last_full_picture&quot;:&quot;a&quot;,&quot;margin&quot;:{&quot;left&quot;:255.19616286930739,&quot;right&quot;:256.14884551557395},&quot;scheme&quot;:&quot;2-0&quot;,&quot;spacing&quot;:5}"/>
  <p:tag name="KSO_WM_UNIT_PLACING_PICTURE_USER_VIEWPORT_SMARTMENU" val="{&quot;height&quot;:6327.818603515625,&quot;width&quot;:3424.3383995735803}"/>
  <p:tag name="KSO_WM_UNIT_PLACING_PICTURE_USER_RELATIVERECTANGLE_SMARTMENU" val="{&quot;bottom&quot;:0,&quot;left&quot;:0,&quot;right&quot;:0,&quot;top&quot;:0}"/>
</p:tagLst>
</file>

<file path=ppt/tags/tag11.xml><?xml version="1.0" encoding="utf-8"?>
<p:tagLst xmlns:p="http://schemas.openxmlformats.org/presentationml/2006/main">
  <p:tag name="KSO_WM_UNIT_VALUE" val="973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435_1*d*1"/>
  <p:tag name="KSO_WM_TEMPLATE_CATEGORY" val="diagram"/>
  <p:tag name="KSO_WM_TEMPLATE_INDEX" val="2020843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9cef1e0b91a418b9dad0696ac0f0a02"/>
  <p:tag name="KSO_WM_ASSEMBLE_CHIP_INDEX" val="1e2c27116e37490785719960488027d8"/>
  <p:tag name="KSO_WM_UNIT_PLACING_PICTURE" val="1e2c27116e37490785719960488027d8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f2285c770fdf8a85bd4686"/>
  <p:tag name="KSO_WM_TEMPLATE_ASSEMBLE_GROUPID" val="5ef2285c770fdf8a85bd4686"/>
  <p:tag name="KSO_WM_UNIT_PLACING_PICTURE_USER_VIEWPORT" val="{&quot;height&quot;:6853,&quot;width&quot;:3896}"/>
  <p:tag name="KSO_WM_UNIT_PLACING_PICTURE_INFO" val="{&quot;code&quot;:&quot;a&quot;,&quot;full_picture&quot;:true,&quot;last_full_picture&quot;:&quot;a&quot;,&quot;margin&quot;:{&quot;left&quot;:255.19616286930739,&quot;right&quot;:256.14884551557395},&quot;scheme&quot;:&quot;2-0&quot;,&quot;spacing&quot;:5}"/>
  <p:tag name="KSO_WM_UNIT_PLACING_PICTURE_USER_VIEWPORT_SMARTMENU" val="{&quot;height&quot;:6327.818603515625,&quot;width&quot;:3478.9005928850434}"/>
  <p:tag name="KSO_WM_UNIT_PLACING_PICTURE_USER_RELATIVERECTANGLE_SMARTMENU" val="{&quot;bottom&quot;:0,&quot;left&quot;:0,&quot;right&quot;:0,&quot;top&quot;:0}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0843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6-24T00:05:49&quot;,&quot;maxSize&quot;:{&quot;size1&quot;:77.799999999999997},&quot;minSize&quot;:{&quot;size1&quot;:62.200000000000003},&quot;normalSize&quot;:{&quot;size1&quot;:76.059074763812276},&quot;subLayout&quot;:[{&quot;id&quot;:&quot;2020-06-24T00:05:49&quot;,&quot;margin&quot;:{&quot;bottom&quot;:0.026000002399086952,&quot;left&quot;:1.690000057220459,&quot;right&quot;:1.690000057220459,&quot;top&quot;:1.690000057220459},&quot;type&quot;:0},{&quot;id&quot;:&quot;2020-06-24T00:05:49&quot;,&quot;margin&quot;:{&quot;bottom&quot;:2.1099998950958252,&quot;left&quot;:1.690000057220459,&quot;right&quot;:1.690000057220459,&quot;top&quot;:0.3970000147819519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b03605d5daf04fe6020"/>
  <p:tag name="KSO_WM_SLIDE_ID" val="diagram202084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36"/>
  <p:tag name="KSO_WM_SLIDE_POSITION" val="48*96"/>
  <p:tag name="KSO_WM_TAG_VERSION" val="1.0"/>
  <p:tag name="KSO_WM_SLIDE_LAYOUT" val="a_d"/>
  <p:tag name="KSO_WM_SLIDE_LAYOUT_CNT" val="1_1"/>
  <p:tag name="KSO_WM_CHIP_FILLPROP" val="[[{&quot;fill_id&quot;:&quot;9471c914d0194a2a9dd1f0783498e470&quot;,&quot;fill_align&quot;:&quot;lt&quot;,&quot;text_align&quot;:&quot;lt&quot;,&quot;text_direction&quot;:&quot;horizontal&quot;,&quot;chip_types&quot;:[&quot;header&quot;]},{&quot;fill_id&quot;:&quot;2e3d8c2f04784d25aa52e5e8f21dddb2&quot;,&quot;fill_align&quot;:&quot;lb&quot;,&quot;text_align&quot;:&quot;lb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]}],[{&quot;fill_id&quot;:&quot;9471c914d0194a2a9dd1f0783498e470&quot;,&quot;fill_align&quot;:&quot;ct&quot;,&quot;text_align&quot;:&quot;ct&quot;,&quot;text_direction&quot;:&quot;horizontal&quot;,&quot;chip_types&quot;:[&quot;header&quot;]},{&quot;fill_id&quot;:&quot;2e3d8c2f04784d25aa52e5e8f21dddb2&quot;,&quot;fill_align&quot;:&quot;cb&quot;,&quot;text_align&quot;:&quot;cb&quot;,&quot;text_direction&quot;:&quot;horizontal&quot;,&quot;chip_types&quot;:[&quot;diagram&quot;,&quot;pictext&quot;,&quot;picture&quot;,&quot;chart&quot;,&quot;table&quot;,&quot;video&quot;],&quot;support_features&quot;:[&quot;collage&quot;,&quot;carousel&quot;]}]]"/>
  <p:tag name="KSO_WM_CHIP_GROUPID" val="5e6f1b03605d5daf04fe601f"/>
  <p:tag name="KSO_WM_SLIDE_BK_DARK_LIGHT" val="2"/>
  <p:tag name="KSO_WM_SLIDE_BACKGROUND_TYPE" val="frame"/>
  <p:tag name="KSO_WM_SLIDE_SUPPORT_FEATURE_TYPE" val="3"/>
  <p:tag name="KSO_WM_TEMPLATE_ASSEMBLE_XID" val="5ef2285c770fdf8a85bd4686"/>
  <p:tag name="KSO_WM_TEMPLATE_ASSEMBLE_GROUPID" val="5ef2285c770fdf8a85bd468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843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8431"/>
  <p:tag name="KSO_WM_UNIT_VALUE" val="742"/>
  <p:tag name="KSO_WM_TEMPLATE_ASSEMBLE_XID" val="5ef2285c770fdf8a85bd4690"/>
  <p:tag name="KSO_WM_TEMPLATE_ASSEMBLE_GROUPID" val="5ef2285c770fdf8a85bd4690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SHOW_EDIT_AREA_INDICATION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431_1*a*1"/>
  <p:tag name="KSO_WM_TEMPLATE_CATEGORY" val="diagram"/>
  <p:tag name="KSO_WM_TEMPLATE_INDEX" val="20208431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d70134ced7dc44b5b1b3e23204e4e9a6"/>
  <p:tag name="KSO_WM_CHIP_GROUPID" val="5ed9b8b3eee88846f39f355c"/>
  <p:tag name="KSO_WM_CHIP_XID" val="5ed9b8b3eee88846f39f355d"/>
  <p:tag name="KSO_WM_ASSEMBLE_CHIP_INDEX" val="cf7c3324d2c04962b8f9cef50931d140"/>
  <p:tag name="KSO_WM_UNIT_TEXT_FILL_FORE_SCHEMECOLOR_INDEX_BRIGHTNESS" val="0"/>
  <p:tag name="KSO_WM_UNIT_TEXT_FILL_FORE_SCHEMECOLOR_INDEX" val="13"/>
  <p:tag name="KSO_WM_UNIT_TEXT_FILL_TYPE" val="1"/>
  <p:tag name="KSO_WM_TEMPLATE_ASSEMBLE_XID" val="5ef2285c770fdf8a85bd4690"/>
  <p:tag name="KSO_WM_TEMPLATE_ASSEMBLE_GROUPID" val="5ef2285c770fdf8a85bd4690"/>
</p:tagLst>
</file>

<file path=ppt/tags/tag15.xml><?xml version="1.0" encoding="utf-8"?>
<p:tagLst xmlns:p="http://schemas.openxmlformats.org/presentationml/2006/main">
  <p:tag name="KSO_WM_UNIT_VALUE" val="931*160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431_1*d*1"/>
  <p:tag name="KSO_WM_TEMPLATE_CATEGORY" val="diagram"/>
  <p:tag name="KSO_WM_TEMPLATE_INDEX" val="2020843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0b7229ee9754be191dd419c46d5f6fd"/>
  <p:tag name="KSO_WM_ASSEMBLE_CHIP_INDEX" val="02df57afeef443fcace964002c9c02b6"/>
  <p:tag name="KSO_WM_UNIT_PLACING_PICTURE" val="02df57afeef443fcace964002c9c02b6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f2285c770fdf8a85bd4690"/>
  <p:tag name="KSO_WM_TEMPLATE_ASSEMBLE_GROUPID" val="5ef2285c770fdf8a85bd4690"/>
  <p:tag name="KSO_WM_UNIT_PLACING_PICTURE_USER_VIEWPORT" val="{&quot;height&quot;:7410,&quot;width&quot;:4230}"/>
  <p:tag name="KSO_WM_UNIT_PLACING_PICTURE_INFO" val="{&quot;code&quot;:&quot;ab&quot;,&quot;full_picture&quot;:true,&quot;last_full_picture&quot;:&quot;ab&quot;,&quot;margin&quot;:{&quot;right&quot;:1.6165905994140246},&quot;scheme&quot;:&quot;3-0&quot;,&quot;spacing&quot;:5}"/>
  <p:tag name="KSO_WM_UNIT_PLACING_PICTURE_USER_VIEWPORT_SMARTMENU" val="{&quot;height&quot;:5280,&quot;width&quot;:2913.7227660710842}"/>
  <p:tag name="KSO_WM_UNIT_PLACING_PICTURE_USER_RELATIVERECTANGLE_SMARTMENU" val="{&quot;bottom&quot;:0,&quot;left&quot;:0,&quot;right&quot;:0,&quot;top&quot;:0}"/>
</p:tagLst>
</file>

<file path=ppt/tags/tag16.xml><?xml version="1.0" encoding="utf-8"?>
<p:tagLst xmlns:p="http://schemas.openxmlformats.org/presentationml/2006/main">
  <p:tag name="KSO_WM_UNIT_VALUE" val="931*160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431_1*d*1"/>
  <p:tag name="KSO_WM_TEMPLATE_CATEGORY" val="diagram"/>
  <p:tag name="KSO_WM_TEMPLATE_INDEX" val="2020843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0b7229ee9754be191dd419c46d5f6fd"/>
  <p:tag name="KSO_WM_ASSEMBLE_CHIP_INDEX" val="02df57afeef443fcace964002c9c02b6"/>
  <p:tag name="KSO_WM_UNIT_PLACING_PICTURE" val="02df57afeef443fcace964002c9c02b6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f2285c770fdf8a85bd4690"/>
  <p:tag name="KSO_WM_TEMPLATE_ASSEMBLE_GROUPID" val="5ef2285c770fdf8a85bd4690"/>
  <p:tag name="KSO_WM_UNIT_PLACING_PICTURE_USER_VIEWPORT" val="{&quot;height&quot;:6480.0519685039371,&quot;width&quot;:3637.7102362204723}"/>
  <p:tag name="KSO_WM_UNIT_PLACING_PICTURE_INFO" val="{&quot;code&quot;:&quot;ab&quot;,&quot;full_picture&quot;:true,&quot;last_full_picture&quot;:&quot;ab&quot;,&quot;margin&quot;:{&quot;right&quot;:1.6165905994140246},&quot;scheme&quot;:&quot;3-0&quot;,&quot;spacing&quot;:5}"/>
  <p:tag name="KSO_WM_UNIT_PLACING_PICTURE_USER_VIEWPORT_SMARTMENU" val="{&quot;height&quot;:5280,&quot;width&quot;:2949.2229000101761}"/>
  <p:tag name="KSO_WM_UNIT_PLACING_PICTURE_USER_RELATIVERECTANGLE_SMARTMENU" val="{&quot;bottom&quot;:0,&quot;left&quot;:0,&quot;right&quot;:0,&quot;top&quot;:0}"/>
</p:tagLst>
</file>

<file path=ppt/tags/tag17.xml><?xml version="1.0" encoding="utf-8"?>
<p:tagLst xmlns:p="http://schemas.openxmlformats.org/presentationml/2006/main">
  <p:tag name="KSO_WM_UNIT_VALUE" val="931*160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431_1*d*1"/>
  <p:tag name="KSO_WM_TEMPLATE_CATEGORY" val="diagram"/>
  <p:tag name="KSO_WM_TEMPLATE_INDEX" val="2020843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0b7229ee9754be191dd419c46d5f6fd"/>
  <p:tag name="KSO_WM_ASSEMBLE_CHIP_INDEX" val="02df57afeef443fcace964002c9c02b6"/>
  <p:tag name="KSO_WM_UNIT_PLACING_PICTURE" val="02df57afeef443fcace964002c9c02b6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f2285c770fdf8a85bd4690"/>
  <p:tag name="KSO_WM_TEMPLATE_ASSEMBLE_GROUPID" val="5ef2285c770fdf8a85bd4690"/>
  <p:tag name="KSO_WM_UNIT_PLACING_PICTURE_USER_VIEWPORT" val="{&quot;height&quot;:6480.0519685039371,&quot;width&quot;:3594.3244094488186}"/>
  <p:tag name="KSO_WM_UNIT_PLACING_PICTURE_INFO" val="{&quot;code&quot;:&quot;ab&quot;,&quot;full_picture&quot;:true,&quot;last_full_picture&quot;:&quot;ab&quot;,&quot;margin&quot;:{&quot;right&quot;:1.6165905994140246},&quot;scheme&quot;:&quot;3-0&quot;,&quot;spacing&quot;:5}"/>
  <p:tag name="KSO_WM_UNIT_PLACING_PICTURE_USER_VIEWPORT_SMARTMENU" val="{&quot;height&quot;:5280,&quot;width&quot;:2913.7227660710842}"/>
  <p:tag name="KSO_WM_UNIT_PLACING_PICTURE_USER_RELATIVERECTANGLE_SMARTMENU" val="{&quot;bottom&quot;:0,&quot;left&quot;:0,&quot;right&quot;:0,&quot;top&quot;:0}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208431"/>
  <p:tag name="KSO_WM_SLIDE_CAN_ADD_NAVIGATION" val="1"/>
  <p:tag name="KSO_WM_SLIDE_BACKGROUND" val="[&quot;belt&quot;,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1c2b24b822ad86e01bfd"/>
  <p:tag name="KSO_WM_SLIDE_ID" val="diagram2020843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12"/>
  <p:tag name="KSO_WM_SLIDE_POSITION" val="0*120"/>
  <p:tag name="KSO_WM_TAG_VERSION" val="1.0"/>
  <p:tag name="KSO_WM_SLIDE_LAYOUT" val="a_d"/>
  <p:tag name="KSO_WM_SLIDE_LAYOUT_CNT" val="1_1"/>
  <p:tag name="KSO_WM_CHIP_FILLPROP" val="[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t&quot;,&quot;text_align&quot;:&quot;rt&quot;,&quot;text_direction&quot;:&quot;vertical&quot;,&quot;chip_types&quot;:[&quot;text&quot;]}],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m&quot;,&quot;text_align&quot;:&quot;lm&quot;,&quot;text_direction&quot;:&quot;horizontal&quot;,&quot;chip_types&quot;:[&quot;diagram&quot;,&quot;picture&quot;,&quot;chart&quot;,&quot;table&quot;,&quot;video&quot;],&quot;support_features&quot;:[&quot;collage&quot;,&quot;carousel&quot;,&quot;creativecrop&quot;]}]]"/>
  <p:tag name="KSO_WM_CHIP_GROUPID" val="5e7f1c2b24b822ad86e01bfc"/>
  <p:tag name="KSO_WM_SLIDE_BK_DARK_LIGHT" val="2"/>
  <p:tag name="KSO_WM_SLIDE_BACKGROUND_TYPE" val="belt"/>
  <p:tag name="KSO_WM_SLIDE_SUPPORT_FEATURE_TYPE" val="7"/>
  <p:tag name="KSO_WM_TEMPLATE_ASSEMBLE_XID" val="5ef2285c770fdf8a85bd4690"/>
  <p:tag name="KSO_WM_TEMPLATE_ASSEMBLE_GROUPID" val="5ef2285c770fdf8a85bd4690"/>
  <p:tag name="KSO_WM_SLIDE_LAYOUT_INFO" val="{&quot;backgroundInfo&quot;:[{&quot;bottom&quot;:0.20000000000000001,&quot;bottomAbs&quot;:false,&quot;left&quot;:0,&quot;leftAbs&quot;:false,&quot;right&quot;:0,&quot;rightAbs&quot;:false,&quot;top&quot;:0.222222224,&quot;topAbs&quot;:false,&quot;type&quot;:&quot;bel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0-06-24T00:05:52&quot;,&quot;maxSize&quot;:{&quot;size1&quot;:73.799999999999997},&quot;minSize&quot;:{&quot;size1&quot;:68.799999999999997},&quot;normalSize&quot;:{&quot;size1&quot;:71.200000000000003},&quot;subLayout&quot;:[{&quot;id&quot;:&quot;2020-06-24T00:05:52&quot;,&quot;margin&quot;:{&quot;bottom&quot;:4.6570000648498535,&quot;left&quot;:6.3499999046325684,&quot;right&quot;:0.84700000286102295,&quot;top&quot;:5.0799999237060547},&quot;type&quot;:0},{&quot;id&quot;:&quot;2020-06-24T00:05:52&quot;,&quot;margin&quot;:{&quot;bottom&quot;:4.6570000648498535,&quot;left&quot;:0,&quot;right&quot;:6.3499999046325684,&quot;top&quot;:5.0799999237060547},&quot;type&quot;:0}],&quot;type&quot;:0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653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6539"/>
  <p:tag name="KSO_WM_UNIT_VALUE" val="768"/>
  <p:tag name="KSO_WM_TEMPLATE_ASSEMBLE_XID" val="5eecbaf6a758c1ec0b708aa5"/>
  <p:tag name="KSO_WM_TEMPLATE_ASSEMBLE_GROUPID" val="5eecbaf6a758c1ec0b708aa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VALUE" val="1904*139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539_1*d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CHIP_GROUPID" val="5ebcefdc0ac41c4a0a5253aa"/>
  <p:tag name="KSO_WM_CHIP_XID" val="5ebcefdc0ac41c4a0a5253ab"/>
  <p:tag name="KSO_WM_UNIT_DEC_AREA_ID" val="4ca6a98531f3469081279a1509c77c2b"/>
  <p:tag name="KSO_WM_ASSEMBLE_CHIP_INDEX" val="cddca75599494fc79d7c644c6f0a2d4f"/>
  <p:tag name="KSO_WM_UNIT_PLACING_PICTURE" val="cddca75599494fc79d7c644c6f0a2d4f"/>
  <p:tag name="KSO_WM_UNIT_SUPPORT_UNIT_TYPE" val="[&quot;θ&quot;]"/>
  <p:tag name="KSO_WM_TEMPLATE_ASSEMBLE_XID" val="5eecbaf6a758c1ec0b708aa5"/>
  <p:tag name="KSO_WM_TEMPLATE_ASSEMBLE_GROUPID" val="5eecbaf6a758c1ec0b708aa5"/>
  <p:tag name="KSO_WM_UNIT_PICTURE_CLIP_FLAG" val="0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39_1*a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8eee1d9a4fe4ce19cb3e2c60e34e2a0"/>
  <p:tag name="KSO_WM_ASSEMBLE_CHIP_INDEX" val="14f51d990c7c45c8bb1f4f8ad4c06ccf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aa5"/>
  <p:tag name="KSO_WM_TEMPLATE_ASSEMBLE_GROUPID" val="5eecbaf6a758c1ec0b708aa5"/>
</p:tagLst>
</file>

<file path=ppt/tags/tag22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39"/>
  <p:tag name="KSO_WM_SLIDE_BACKGROUND" val="[&quot;bel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112f2660c33b3b8e66ca9"/>
  <p:tag name="KSO_WM_CHIP_FILLPROP" val="[[{&quot;fill_id&quot;:&quot;022664edb2194f81b81e3ad10086a596&quot;,&quot;fill_align&quot;:&quot;cm&quot;,&quot;text_align&quot;:&quot;cm&quot;,&quot;text_direction&quot;:&quot;horizontal&quot;,&quot;chip_types&quot;:[&quot;picture&quot;,&quot;video&quot;]},{&quot;fill_id&quot;:&quot;e9889bb079f641358679fb02925d3d32&quot;,&quot;fill_align&quot;:&quot;lm&quot;,&quot;text_align&quot;:&quot;lm&quot;,&quot;text_direction&quot;:&quot;horizontal&quot;,&quot;chip_types&quot;:[&quot;text&quot;,&quot;header&quot;]}]]"/>
  <p:tag name="KSO_WM_SLIDE_ID" val="diagram2020653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540"/>
  <p:tag name="KSO_WM_SLIDE_POSITION" val="47*0"/>
  <p:tag name="KSO_WM_TAG_VERSION" val="1.0"/>
  <p:tag name="KSO_WM_SLIDE_LAYOUT" val="a_d"/>
  <p:tag name="KSO_WM_SLIDE_LAYOUT_CNT" val="1_1"/>
  <p:tag name="KSO_WM_SLIDE_LAYOUT_INFO" val="{&quot;backgroundInfo&quot;:[{&quot;bottom&quot;:0.15555556100000001,&quot;bottomAbs&quot;:false,&quot;left&quot;:0.050000000000000003,&quot;leftAbs&quot;:false,&quot;right&quot;:0.050000000000000003,&quot;rightAbs&quot;:false,&quot;top&quot;:0.177777782,&quot;topAbs&quot;:false,&quot;type&quot;:&quot;belt&quot;}],&quot;direction&quot;:1,&quot;id&quot;:&quot;2020-06-19T21:17:43&quot;,&quot;maxSize&quot;:{&quot;size1&quot;:52.5},&quot;minSize&quot;:{&quot;size1&quot;:50},&quot;normalSize&quot;:{&quot;size1&quot;:50},&quot;subLayout&quot;:[{&quot;id&quot;:&quot;2020-06-19T21:17:43&quot;,&quot;margin&quot;:{&quot;bottom&quot;:0,&quot;left&quot;:2.9630000591278076,&quot;right&quot;:0,&quot;top&quot;:0},&quot;type&quot;:0},{&quot;id&quot;:&quot;2020-06-19T21:17:43&quot;,&quot;margin&quot;:{&quot;bottom&quot;:5.0799999237060547,&quot;left&quot;:2.1170001029968262,&quot;right&quot;:3.809999942779541,&quot;top&quot;:5.0799999237060547},&quot;type&quot;:0}],&quot;type&quot;:0}"/>
  <p:tag name="KSO_WM_CHIP_GROUPID" val="5ea112f2660c33b3b8e66ca8"/>
  <p:tag name="KSO_WM_SLIDE_BK_DARK_LIGHT" val="2"/>
  <p:tag name="KSO_WM_SLIDE_BACKGROUND_TYPE" val="belt"/>
  <p:tag name="KSO_WM_SLIDE_SUPPORT_FEATURE_TYPE" val="0"/>
  <p:tag name="KSO_WM_TEMPLATE_ASSEMBLE_XID" val="5eecbaf6a758c1ec0b708aa5"/>
  <p:tag name="KSO_WM_TEMPLATE_ASSEMBLE_GROUPID" val="5eecbaf6a758c1ec0b708aa5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360_1*a*1"/>
  <p:tag name="KSO_WM_TEMPLATE_CATEGORY" val="diagram"/>
  <p:tag name="KSO_WM_TEMPLATE_INDEX" val="2020736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3aac00a11854fff8dc3c73cd705dded"/>
  <p:tag name="KSO_WM_ASSEMBLE_CHIP_INDEX" val="f3046456e29a4f08b375b7043c23cedb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b2f"/>
  <p:tag name="KSO_WM_TEMPLATE_ASSEMBLE_GROUPID" val="5eecbaf6a758c1ec0b708b2f"/>
</p:tagLst>
</file>

<file path=ppt/tags/tag24.xml><?xml version="1.0" encoding="utf-8"?>
<p:tagLst xmlns:p="http://schemas.openxmlformats.org/presentationml/2006/main">
  <p:tag name="KSO_WM_UNIT_VALUE" val="1142*186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360_1*d*1"/>
  <p:tag name="KSO_WM_TEMPLATE_CATEGORY" val="diagram"/>
  <p:tag name="KSO_WM_TEMPLATE_INDEX" val="20207360"/>
  <p:tag name="KSO_WM_UNIT_LAYERLEVEL" val="1"/>
  <p:tag name="KSO_WM_TAG_VERSION" val="1.0"/>
  <p:tag name="KSO_WM_BEAUTIFY_FLAG" val="#wm#"/>
  <p:tag name="KSO_WM_CHIP_GROUPID" val="5ea29566660c33b3b8e6812e"/>
  <p:tag name="KSO_WM_CHIP_XID" val="5ea29566660c33b3b8e6812f"/>
  <p:tag name="KSO_WM_UNIT_DEC_AREA_ID" val="663d8ae2541741a18a262c23c984f74e"/>
  <p:tag name="KSO_WM_ASSEMBLE_CHIP_INDEX" val="aeb8cdec3e99436caa4448b1dff0d7c8"/>
  <p:tag name="KSO_WM_UNIT_PLACING_PICTURE" val="aeb8cdec3e99436caa4448b1dff0d7c8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ecbaf6a758c1ec0b708b2f"/>
  <p:tag name="KSO_WM_TEMPLATE_ASSEMBLE_GROUPID" val="5eecbaf6a758c1ec0b708b2f"/>
  <p:tag name="KSO_WM_UNIT_PICTURE_CLIP_FLAG" val="0"/>
</p:tagLst>
</file>

<file path=ppt/tags/tag25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6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9T21:18:45&quot;,&quot;maxSize&quot;:{&quot;size1&quot;:37.500120791943722},&quot;minSize&quot;:{&quot;size1&quot;:27.500120791943726},&quot;normalSize&quot;:{&quot;size1&quot;:28.541787458610393},&quot;subLayout&quot;:[{&quot;id&quot;:&quot;2020-06-19T21:18:45&quot;,&quot;margin&quot;:{&quot;bottom&quot;:5.9270000457763672,&quot;left&quot;:1.6929999589920044,&quot;right&quot;:0,&quot;top&quot;:5.9270000457763672},&quot;type&quot;:0},{&quot;id&quot;:&quot;2020-06-19T21:18:45&quot;,&quot;margin&quot;:{&quot;bottom&quot;:2.5399999618530273,&quot;left&quot;:0.84700000286102295,&quot;right&quot;:1.6929999589920044,&quot;top&quot;:2.5399999618530273},&quot;type&quot;:0}],&quot;type&quot;:0}"/>
  <p:tag name="KSO_WM_SLIDE_CAN_ADD_NAVIGATION" val="1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efe48605d5daf04fe5f98"/>
  <p:tag name="KSO_WM_SLIDE_ID" val="diagram2020736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d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]"/>
  <p:tag name="KSO_WM_CHIP_GROUPID" val="5e6efe48605d5daf04fe5f97"/>
  <p:tag name="KSO_WM_SLIDE_BK_DARK_LIGHT" val="2"/>
  <p:tag name="KSO_WM_SLIDE_BACKGROUND_TYPE" val="general"/>
  <p:tag name="KSO_WM_SLIDE_SUPPORT_FEATURE_TYPE" val="7"/>
  <p:tag name="KSO_WM_TEMPLATE_ASSEMBLE_XID" val="5eecbaf6a758c1ec0b708b2f"/>
  <p:tag name="KSO_WM_TEMPLATE_ASSEMBLE_GROUPID" val="5eecbaf6a758c1ec0b708b2f"/>
</p:tagLst>
</file>

<file path=ppt/tags/tag26.xml><?xml version="1.0" encoding="utf-8"?>
<p:tagLst xmlns:p="http://schemas.openxmlformats.org/presentationml/2006/main">
  <p:tag name="KSO_WM_TEMPLATE_CATEGORY" val="diagram"/>
  <p:tag name="KSO_WM_TEMPLATE_INDEX" val="30177726"/>
  <p:tag name="KSO_WM_TAG_VERSION" val="1.0"/>
  <p:tag name="KSO_WM_UNIT_TYPE" val="d"/>
  <p:tag name="KSO_WM_UNIT_INDEX" val="1"/>
  <p:tag name="KSO_WM_UNIT_ID" val="diagram30177726_1*d*1"/>
  <p:tag name="KSO_WM_UNIT_LAYERLEVEL" val="1"/>
  <p:tag name="KSO_WM_UNIT_VALUE" val="1904*1542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SUPPORT_UNIT_TYPE" val="[&quot;all&quot;]"/>
  <p:tag name="KSO_WM_UNIT_PICTURE_CLIP_FLAG" val="0"/>
</p:tagLst>
</file>

<file path=ppt/tags/tag27.xml><?xml version="1.0" encoding="utf-8"?>
<p:tagLst xmlns:p="http://schemas.openxmlformats.org/presentationml/2006/main">
  <p:tag name="KSO_WM_TEMPLATE_CATEGORY" val="diagram"/>
  <p:tag name="KSO_WM_TEMPLATE_INDEX" val="30177726"/>
  <p:tag name="KSO_WM_TAG_VERSION" val="1.0"/>
  <p:tag name="KSO_WM_UNIT_TYPE" val="a"/>
  <p:tag name="KSO_WM_UNIT_INDEX" val="1"/>
  <p:tag name="KSO_WM_UNIT_ID" val="diagram30177726_1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8.xml><?xml version="1.0" encoding="utf-8"?>
<p:tagLst xmlns:p="http://schemas.openxmlformats.org/presentationml/2006/main">
  <p:tag name="KSO_WM_SLIDE_ID" val="diagram30177726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1*540"/>
  <p:tag name="KSO_WM_SLIDE_POSITION" val="0*0"/>
  <p:tag name="KSO_WM_TAG_VERSION" val="1.0"/>
  <p:tag name="KSO_WM_BEAUTIFY_FLAG" val="#wm#"/>
  <p:tag name="KSO_WM_TEMPLATE_CATEGORY" val="diagram"/>
  <p:tag name="KSO_WM_TEMPLATE_INDEX" val="30177726"/>
  <p:tag name="KSO_WM_SLIDE_LAYOUT" val="a_b_d"/>
  <p:tag name="KSO_WM_SLIDE_LAYOUT_CNT" val="1_1_1"/>
  <p:tag name="KSO_WM_SLIDE_CAN_ADD_NAVIGATION" val="1"/>
  <p:tag name="KSO_WM_SLIDE_BACKGROUND" val="[&quot;general&quot;]"/>
  <p:tag name="KSO_WM_SLIDE_RATIO" val="1.777778"/>
</p:tagLst>
</file>

<file path=ppt/tags/tag29.xml><?xml version="1.0" encoding="utf-8"?>
<p:tagLst xmlns:p="http://schemas.openxmlformats.org/presentationml/2006/main">
  <p:tag name="KSO_WM_UNIT_ISCONTENTSTITLE" val="0"/>
  <p:tag name="KSO_WM_UNIT_PRESET_TEXT" val="点击&#10;输入标题"/>
  <p:tag name="KSO_WM_UNIT_NOCLEAR" val="0"/>
  <p:tag name="KSO_WM_UNIT_SHOW_EDIT_AREA_INDICATION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53_1*a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DEFAULT_FONT" val="42;54;6"/>
  <p:tag name="KSO_WM_UNIT_BLOCK" val="0"/>
  <p:tag name="KSO_WM_UNIT_ISNUMDGMTITLE" val="0"/>
  <p:tag name="KSO_WM_UNIT_PLACING_PICTURE_MD4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5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5"/>
  <p:tag name="KSO_WM_UNIT_BLOCK" val="0"/>
  <p:tag name="KSO_WM_UNIT_SM_LIMIT_TYPE" val="1"/>
  <p:tag name="KSO_WM_UNIT_PLACING_PICTURE_MD4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LOCK" val="0"/>
  <p:tag name="KSO_WM_UNIT_SM_LIMIT_TYPE" val="2"/>
  <p:tag name="KSO_WM_UNIT_PLACING_PICTURE_MD4" val="0"/>
  <p:tag name="KSO_WM_UNIT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d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d"/>
  <p:tag name="KSO_WM_UNIT_INDEX" val="1"/>
  <p:tag name="KSO_WM_UNIT_VALUE" val="1569*1186"/>
  <p:tag name="KSO_WM_UNIT_PLACING_PICTURE_INFO" val="{&quot;full_picture&quot;:false,&quot;last_crop_picture&quot;:&quot;1-1&quot;,&quot;selected&quot;:&quot;1-1&quot;,&quot;spacing&quot;:6}"/>
  <p:tag name="KSO_WM_UNIT_BLOCK" val="0"/>
  <p:tag name="KSO_WM_UNIT_PLACING_PICTURE" val="43710.7005867361"/>
  <p:tag name="KSO_WM_UNIT_SUPPORT_UNIT_TYPE" val="[&quot;d&quot;]"/>
  <p:tag name="KSO_WM_UNIT_PLACING_PICTURE_MD4" val="0"/>
  <p:tag name="KSO_WM_UNIT_PICTURE_CLIP_FLAG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2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3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4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4"/>
  <p:tag name="KSO_WM_UNIT_SM_LIMIT_TYPE" val="1"/>
  <p:tag name="KSO_WM_UNIT_PLACING_PICTURE_MD4" val="0"/>
</p:tagLst>
</file>

<file path=ppt/tags/tag36.xml><?xml version="1.0" encoding="utf-8"?>
<p:tagLst xmlns:p="http://schemas.openxmlformats.org/presentationml/2006/main">
  <p:tag name="KSO_WM_SLIDE_ID" val="diagram20201153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99*540"/>
  <p:tag name="KSO_WM_SLIDE_POSITION" val="61*0"/>
  <p:tag name="KSO_WM_TAG_VERSION" val="1.0"/>
  <p:tag name="KSO_WM_BEAUTIFY_FLAG" val="#wm#"/>
  <p:tag name="KSO_WM_TEMPLATE_CATEGORY" val="diagram"/>
  <p:tag name="KSO_WM_TEMPLATE_INDEX" val="20201153"/>
  <p:tag name="KSO_WM_SLIDE_LAYOUT" val="a_d_i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06-30T23:26:07&quot;,&quot;maxSize&quot;:{&quot;size1&quot;:49.899999999999999},&quot;minSize&quot;:{&quot;size1&quot;:49.899999999999999},&quot;normalSize&quot;:{&quot;size1&quot;:49.899999999999999},&quot;subLayout&quot;:[{&quot;horizontalAlign&quot;:2,&quot;id&quot;:&quot;2020-06-30T23:26:07&quot;,&quot;margin&quot;:{&quot;bottom&quot;:1.690000057220459,&quot;left&quot;:1.2699999809265137,&quot;right&quot;:2.1700000762939453,&quot;top&quot;:1.690000057220459},&quot;type&quot;:0,&quot;verticalAlign&quot;:1},{&quot;backgroundInfo&quot;:[{&quot;bottom&quot;:0,&quot;bottomAbs&quot;:false,&quot;left&quot;:0,&quot;leftAbs&quot;:false,&quot;right&quot;:0,&quot;rightAbs&quot;:false,&quot;top&quot;:0,&quot;topAbs&quot;:false,&quot;type&quot;:&quot;leftRight&quot;}],&quot;horizontalAlign&quot;:0,&quot;id&quot;:&quot;2020-06-30T23:26:07&quot;,&quot;margin&quot;:{&quot;bottom&quot;:1.690000057220459,&quot;left&quot;:0.026000002399086952,&quot;right&quot;:1.2699999809265137,&quot;top&quot;:1.690000057220459},&quot;marginOverLayout&quot;:{&quot;bottom&quot;:1.690000057220459,&quot;left&quot;:0.026000002399086952,&quot;right&quot;:1.2699999809265137,&quot;top&quot;:1.690000057220459},&quot;type&quot;:1,&quot;verticalAlign&quot;:1}],&quot;type&quot;:1}"/>
  <p:tag name="KSO_WM_SLIDE_CAN_ADD_NAVIGATION" val="1"/>
  <p:tag name="KSO_WM_SLIDE_BACKGROUND" val="[&quot;general&quot;,&quot;frame&quot;,&quot;leftRight&quot;]"/>
  <p:tag name="KSO_WM_SLIDE_RATIO" val="1.777778"/>
  <p:tag name="KSO_WM_TEMPLATE_MASTER_TYPE" val="0"/>
  <p:tag name="KSO_WM_TEMPLATE_COLOR_TYPE" val="1"/>
</p:tagLst>
</file>

<file path=ppt/tags/tag37.xml><?xml version="1.0" encoding="utf-8"?>
<p:tagLst xmlns:p="http://schemas.openxmlformats.org/presentationml/2006/main">
  <p:tag name="KSO_WM_UNIT_PLACING_PICTURE_USER_VIEWPORT" val="{&quot;height&quot;:6853,&quot;width&quot;:4243}"/>
</p:tagLst>
</file>

<file path=ppt/tags/tag3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5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653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6539"/>
  <p:tag name="KSO_WM_UNIT_VALUE" val="768"/>
  <p:tag name="KSO_WM_TEMPLATE_ASSEMBLE_XID" val="5eecbaf6a758c1ec0b708aa5"/>
  <p:tag name="KSO_WM_TEMPLATE_ASSEMBLE_GROUPID" val="5eecbaf6a758c1ec0b708aa5"/>
</p:tagLst>
</file>

<file path=ppt/tags/tag5.xml><?xml version="1.0" encoding="utf-8"?>
<p:tagLst xmlns:p="http://schemas.openxmlformats.org/presentationml/2006/main">
  <p:tag name="KSO_WM_UNIT_VALUE" val="1904*139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539_1*d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CHIP_GROUPID" val="5ebcefdc0ac41c4a0a5253aa"/>
  <p:tag name="KSO_WM_CHIP_XID" val="5ebcefdc0ac41c4a0a5253ab"/>
  <p:tag name="KSO_WM_UNIT_DEC_AREA_ID" val="4ca6a98531f3469081279a1509c77c2b"/>
  <p:tag name="KSO_WM_ASSEMBLE_CHIP_INDEX" val="cddca75599494fc79d7c644c6f0a2d4f"/>
  <p:tag name="KSO_WM_UNIT_PLACING_PICTURE" val="cddca75599494fc79d7c644c6f0a2d4f"/>
  <p:tag name="KSO_WM_UNIT_SUPPORT_UNIT_TYPE" val="[&quot;θ&quot;]"/>
  <p:tag name="KSO_WM_TEMPLATE_ASSEMBLE_XID" val="5eecbaf6a758c1ec0b708aa5"/>
  <p:tag name="KSO_WM_TEMPLATE_ASSEMBLE_GROUPID" val="5eecbaf6a758c1ec0b708aa5"/>
  <p:tag name="KSO_WM_UNIT_PICTURE_CLIP_FLAG" val="0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39_1*a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8eee1d9a4fe4ce19cb3e2c60e34e2a0"/>
  <p:tag name="KSO_WM_ASSEMBLE_CHIP_INDEX" val="14f51d990c7c45c8bb1f4f8ad4c06ccf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aa5"/>
  <p:tag name="KSO_WM_TEMPLATE_ASSEMBLE_GROUPID" val="5eecbaf6a758c1ec0b708aa5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39"/>
  <p:tag name="KSO_WM_SLIDE_BACKGROUND" val="[&quot;bel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112f2660c33b3b8e66ca9"/>
  <p:tag name="KSO_WM_CHIP_FILLPROP" val="[[{&quot;fill_id&quot;:&quot;022664edb2194f81b81e3ad10086a596&quot;,&quot;fill_align&quot;:&quot;cm&quot;,&quot;text_align&quot;:&quot;cm&quot;,&quot;text_direction&quot;:&quot;horizontal&quot;,&quot;chip_types&quot;:[&quot;picture&quot;,&quot;video&quot;]},{&quot;fill_id&quot;:&quot;e9889bb079f641358679fb02925d3d32&quot;,&quot;fill_align&quot;:&quot;lm&quot;,&quot;text_align&quot;:&quot;lm&quot;,&quot;text_direction&quot;:&quot;horizontal&quot;,&quot;chip_types&quot;:[&quot;text&quot;,&quot;header&quot;]}]]"/>
  <p:tag name="KSO_WM_SLIDE_ID" val="diagram2020653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540"/>
  <p:tag name="KSO_WM_SLIDE_POSITION" val="47*0"/>
  <p:tag name="KSO_WM_TAG_VERSION" val="1.0"/>
  <p:tag name="KSO_WM_SLIDE_LAYOUT" val="a_d"/>
  <p:tag name="KSO_WM_SLIDE_LAYOUT_CNT" val="1_1"/>
  <p:tag name="KSO_WM_SLIDE_LAYOUT_INFO" val="{&quot;backgroundInfo&quot;:[{&quot;bottom&quot;:0.15555556100000001,&quot;bottomAbs&quot;:false,&quot;left&quot;:0.050000000000000003,&quot;leftAbs&quot;:false,&quot;right&quot;:0.050000000000000003,&quot;rightAbs&quot;:false,&quot;top&quot;:0.177777782,&quot;topAbs&quot;:false,&quot;type&quot;:&quot;belt&quot;}],&quot;direction&quot;:1,&quot;id&quot;:&quot;2020-06-19T21:17:43&quot;,&quot;maxSize&quot;:{&quot;size1&quot;:52.5},&quot;minSize&quot;:{&quot;size1&quot;:50},&quot;normalSize&quot;:{&quot;size1&quot;:50},&quot;subLayout&quot;:[{&quot;id&quot;:&quot;2020-06-19T21:17:43&quot;,&quot;margin&quot;:{&quot;bottom&quot;:0,&quot;left&quot;:2.9630000591278076,&quot;right&quot;:0,&quot;top&quot;:0},&quot;type&quot;:0},{&quot;id&quot;:&quot;2020-06-19T21:17:43&quot;,&quot;margin&quot;:{&quot;bottom&quot;:5.0799999237060547,&quot;left&quot;:2.1170001029968262,&quot;right&quot;:3.809999942779541,&quot;top&quot;:5.0799999237060547},&quot;type&quot;:0}],&quot;type&quot;:0}"/>
  <p:tag name="KSO_WM_CHIP_GROUPID" val="5ea112f2660c33b3b8e66ca8"/>
  <p:tag name="KSO_WM_SLIDE_BK_DARK_LIGHT" val="2"/>
  <p:tag name="KSO_WM_SLIDE_BACKGROUND_TYPE" val="belt"/>
  <p:tag name="KSO_WM_SLIDE_SUPPORT_FEATURE_TYPE" val="0"/>
  <p:tag name="KSO_WM_TEMPLATE_ASSEMBLE_XID" val="5eecbaf6a758c1ec0b708aa5"/>
  <p:tag name="KSO_WM_TEMPLATE_ASSEMBLE_GROUPID" val="5eecbaf6a758c1ec0b708aa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435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8435"/>
  <p:tag name="KSO_WM_UNIT_VALUE" val="1150"/>
  <p:tag name="KSO_WM_TEMPLATE_ASSEMBLE_XID" val="5ef2285c770fdf8a85bd4686"/>
  <p:tag name="KSO_WM_TEMPLATE_ASSEMBLE_GROUPID" val="5ef2285c770fdf8a85bd4686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435_1*a*1"/>
  <p:tag name="KSO_WM_TEMPLATE_CATEGORY" val="diagram"/>
  <p:tag name="KSO_WM_TEMPLATE_INDEX" val="2020843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2c81cbc4f034116a52b7502a4d1cce0"/>
  <p:tag name="KSO_WM_ASSEMBLE_CHIP_INDEX" val="95b379c7088e490099bb91e22a79b3ec"/>
  <p:tag name="KSO_WM_UNIT_TEXT_FILL_FORE_SCHEMECOLOR_INDEX_BRIGHTNESS" val="0"/>
  <p:tag name="KSO_WM_UNIT_TEXT_FILL_FORE_SCHEMECOLOR_INDEX" val="13"/>
  <p:tag name="KSO_WM_UNIT_TEXT_FILL_TYPE" val="1"/>
  <p:tag name="KSO_WM_TEMPLATE_ASSEMBLE_XID" val="5ef2285c770fdf8a85bd4686"/>
  <p:tag name="KSO_WM_TEMPLATE_ASSEMBLE_GROUPID" val="5ef2285c770fdf8a85bd4686"/>
  <p:tag name="KSO_WM_UNIT_SMARTLAYOUT_COMPRESS_INFO" val="{&#10;    &quot;id&quot;: &quot;2020-06-24T00:05:49&quot;,&#10;    &quot;max&quot;: 20.498980102539008,&#10;    &quot;parentMax&quot;: {&#10;        &quot;max&quot;: 3.3499962754137478&#10;    },&#10;    &quot;topChanged&quot;: 0&#10;}&#1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演示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等线 Light</vt:lpstr>
      <vt:lpstr>等线</vt:lpstr>
      <vt:lpstr>Arial Unicode MS</vt:lpstr>
      <vt:lpstr>Calibri</vt:lpstr>
      <vt:lpstr>Office 主题​​</vt:lpstr>
      <vt:lpstr>1_Office 主题​​</vt:lpstr>
      <vt:lpstr>电影订票应用小程序</vt:lpstr>
      <vt:lpstr>功能概述：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技术架构：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电影订票应用小程序</dc:title>
  <dc:creator>晓阳 陈</dc:creator>
  <cp:lastModifiedBy>人</cp:lastModifiedBy>
  <cp:revision>13</cp:revision>
  <dcterms:created xsi:type="dcterms:W3CDTF">2020-06-26T13:38:00Z</dcterms:created>
  <dcterms:modified xsi:type="dcterms:W3CDTF">2020-06-30T15:50:12Z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