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48" autoAdjust="0"/>
  </p:normalViewPr>
  <p:slideViewPr>
    <p:cSldViewPr snapToGrid="0">
      <p:cViewPr varScale="1">
        <p:scale>
          <a:sx n="103" d="100"/>
          <a:sy n="103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BCF31-F882-416A-8180-EA529F5C42E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5157-F55E-4A97-958B-584882CC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1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Analizando</a:t>
            </a:r>
            <a:r>
              <a:rPr lang="en-US" dirty="0"/>
              <a:t> las </a:t>
            </a:r>
            <a:r>
              <a:rPr lang="en-US" dirty="0" err="1"/>
              <a:t>opciones</a:t>
            </a:r>
            <a:r>
              <a:rPr lang="en-US" dirty="0"/>
              <a:t>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recomendado</a:t>
            </a:r>
            <a:r>
              <a:rPr lang="en-US" dirty="0"/>
              <a:t> remover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inválidos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se </a:t>
            </a:r>
            <a:r>
              <a:rPr lang="en-US" dirty="0" err="1"/>
              <a:t>perderían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. No </a:t>
            </a:r>
            <a:r>
              <a:rPr lang="en-US" dirty="0" err="1"/>
              <a:t>es</a:t>
            </a:r>
            <a:r>
              <a:rPr lang="en-US" dirty="0"/>
              <a:t> recommendable </a:t>
            </a:r>
            <a:r>
              <a:rPr lang="en-US" dirty="0" err="1"/>
              <a:t>borrar</a:t>
            </a:r>
            <a:r>
              <a:rPr lang="en-US" dirty="0"/>
              <a:t> las variables antes de realizer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predicción</a:t>
            </a:r>
            <a:r>
              <a:rPr lang="en-US" dirty="0"/>
              <a:t>. </a:t>
            </a:r>
            <a:r>
              <a:rPr lang="en-US" dirty="0" err="1"/>
              <a:t>Reemplazar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mayor? Los NA </a:t>
            </a:r>
            <a:r>
              <a:rPr lang="en-US" dirty="0" err="1"/>
              <a:t>ya</a:t>
            </a:r>
            <a:r>
              <a:rPr lang="en-US" dirty="0"/>
              <a:t> son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mayor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75157-F55E-4A97-958B-584882CC3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3ABF-FA11-46E9-BD1D-F89E93EAB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BF429-5995-42CA-B7D1-65AED3D74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0323-4DC1-4DC1-A758-52750584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9FD-8724-4A28-B31A-2824FCC720C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15296-8B9D-47D6-8119-456B31D5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A78DE-31C0-4525-9B29-279260B7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626-071D-4D8F-98E1-DED9CA7B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2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EEC0-E617-489A-B9CC-26CB3E01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E744B-94EF-40CB-9934-D17557D19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E1DB9-9357-4B33-AEE0-E6537D44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9FD-8724-4A28-B31A-2824FCC720C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58BE0-A3A2-48D1-874F-9F942B50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B0AE-CA07-4893-BC3D-9D688945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626-071D-4D8F-98E1-DED9CA7B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1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8111D-31F2-4190-A936-FE1716F8B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889C7-3CED-49BF-90A1-944DC9701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D1A4-495F-4998-A3FA-9F0C98D3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9FD-8724-4A28-B31A-2824FCC720C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A3861-72EC-44F9-9482-F139F2E8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0162F-533B-40BB-881A-B635CFB0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626-071D-4D8F-98E1-DED9CA7B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E5E4-8EBF-4BD0-842C-DAE6AB3B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3C03-AE03-425E-A0BE-CEE3558A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FD11-C89C-491E-9DA8-538A6C9C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9FD-8724-4A28-B31A-2824FCC720C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6600A-3D20-43F8-BEAD-89F4547F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BFFB-B45D-4E1E-A8C0-E321C03C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626-071D-4D8F-98E1-DED9CA7B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9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EF0C-643F-4CC3-AFB0-5FC9BBDC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CDD6F-440E-4B0B-A940-87BF78E0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D66B9-8AB8-433D-B3EE-CBE0EF78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9FD-8724-4A28-B31A-2824FCC720C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F813A-3441-4955-A4BE-CFBE2364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60DD-2F2E-4070-A507-107473C7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626-071D-4D8F-98E1-DED9CA7B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AF98-3DF9-40ED-A482-E20BAD77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F602-4831-4F97-A078-E39A49AF6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8C321-6AB5-4CCA-B415-18DA8F9A4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0BB4B-6AC8-4686-8DCC-A627C6C9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9FD-8724-4A28-B31A-2824FCC720C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118EA-B31E-4976-94E9-B942A907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53D89-65E9-4C9F-9975-F6293018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626-071D-4D8F-98E1-DED9CA7B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7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2592-F427-4CE7-98F5-B2AAB53E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540D6-31EE-4D6B-A260-F78EA73A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38FE2-FC51-428F-9EF9-AA9487DDD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C40F6-39EB-479E-BEF0-0F3AE657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774F0-7D86-4023-BDF4-0FEF5D35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F1FFF-89FB-4B4C-915D-F26E1C5D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9FD-8724-4A28-B31A-2824FCC720C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87C6C-3DF4-4AA5-9A65-E37ECC0E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9B5B5-5ADD-40A2-B115-82855A79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626-071D-4D8F-98E1-DED9CA7B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6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28F0-949E-491B-BD64-07972762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EE2D9-F6A1-482D-A392-F9A900C6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9FD-8724-4A28-B31A-2824FCC720C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0E896-E22E-4FB4-A751-DBB5D2AA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E485-FECF-4BFA-9C2A-2D798FE9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626-071D-4D8F-98E1-DED9CA7B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5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EBE4A-5918-41E6-BC9B-8DA58832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9FD-8724-4A28-B31A-2824FCC720C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4CB5D-F10B-4F98-8931-275C1A91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AA7DB-BA89-4D99-A4DB-7137B7A0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626-071D-4D8F-98E1-DED9CA7B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FD93-24CC-407C-9C22-25E81DDA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23D3-FE44-46AF-9DD6-FB347F0F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48D50-37E4-482A-81A2-1A7305E91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DA8EE-678F-44C6-82D2-DEEB1C9A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9FD-8724-4A28-B31A-2824FCC720C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F406A-CB20-42D6-9DB4-645FCA85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1E56-ED61-4C91-9FD9-70D120B9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626-071D-4D8F-98E1-DED9CA7B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B4AE-1085-4EF2-B677-B781267A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55BC1-AA86-4D95-BCFE-7F878F3AF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FA967-660C-4A80-B733-9786967F5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97F1E-4DAF-4982-9165-C2CE71E6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9FD-8724-4A28-B31A-2824FCC720C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5186-1381-47F7-9D29-5A8E1428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2473-70AC-47AA-9B10-ED502426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626-071D-4D8F-98E1-DED9CA7B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43DBA-A8B5-4061-98E7-E613D363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E421-C989-4AF8-8FD1-C702C056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C4D91-0402-4017-A4CE-D14E54F2E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19FD-8724-4A28-B31A-2824FCC720C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5231F-B0CA-41E6-AD82-A38A9A0A5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0CEA-C8D4-4E55-B83A-EF1879825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9F626-071D-4D8F-98E1-DED9CA7B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46AE-BD1C-4E51-B05B-DB919BF8C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Análisis</a:t>
            </a:r>
            <a:r>
              <a:rPr lang="en-US" sz="5400" dirty="0"/>
              <a:t> de </a:t>
            </a:r>
            <a:r>
              <a:rPr lang="en-US" sz="5400" dirty="0" err="1"/>
              <a:t>riesgo</a:t>
            </a:r>
            <a:r>
              <a:rPr lang="en-US" sz="5400" dirty="0"/>
              <a:t> de Credit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911C4-9CDC-4369-BA7D-44262C561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0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7480-AB88-466F-9414-51A09F4D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DD96-6CF0-441C-96E3-71F22885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  <a:p>
            <a:r>
              <a:rPr lang="en-US" dirty="0" err="1"/>
              <a:t>Definición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de Data Science a utilizer</a:t>
            </a:r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para el Proyecto</a:t>
            </a:r>
          </a:p>
          <a:p>
            <a:r>
              <a:rPr lang="en-US" dirty="0" err="1"/>
              <a:t>Identificación</a:t>
            </a:r>
            <a:r>
              <a:rPr lang="en-US" dirty="0"/>
              <a:t> y </a:t>
            </a:r>
            <a:r>
              <a:rPr lang="en-US" dirty="0" err="1"/>
              <a:t>solución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Diagrama</a:t>
            </a:r>
            <a:r>
              <a:rPr lang="en-US" dirty="0"/>
              <a:t> del </a:t>
            </a:r>
            <a:r>
              <a:rPr lang="en-US" dirty="0" err="1"/>
              <a:t>proceso</a:t>
            </a:r>
            <a:endParaRPr lang="en-US" dirty="0"/>
          </a:p>
          <a:p>
            <a:r>
              <a:rPr lang="en-US" dirty="0" err="1"/>
              <a:t>Recomendaciones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80FB-79E6-4BB4-8A83-D47E3F5E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8C11-EAF0-466F-9E4B-9B4F8581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.</a:t>
            </a:r>
          </a:p>
          <a:p>
            <a:pPr marL="971550" lvl="1" indent="-514350">
              <a:buAutoNum type="arabicPeriod"/>
            </a:pPr>
            <a:r>
              <a:rPr lang="en-US" dirty="0" err="1"/>
              <a:t>Identificar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.</a:t>
            </a:r>
          </a:p>
          <a:p>
            <a:pPr marL="971550" lvl="1" indent="-514350">
              <a:buAutoNum type="arabicPeriod"/>
            </a:pP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asociaciones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971550" lvl="1" indent="-514350">
              <a:buAutoNum type="arabicPeriod"/>
            </a:pPr>
            <a:r>
              <a:rPr lang="en-US" dirty="0" err="1"/>
              <a:t>Enumerar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inconvenientes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Definir</a:t>
            </a:r>
            <a:r>
              <a:rPr lang="en-US" dirty="0"/>
              <a:t> un </a:t>
            </a:r>
            <a:r>
              <a:rPr lang="en-US" dirty="0" err="1"/>
              <a:t>proceso</a:t>
            </a:r>
            <a:r>
              <a:rPr lang="en-US" dirty="0"/>
              <a:t> de data science a </a:t>
            </a:r>
            <a:r>
              <a:rPr lang="en-US" dirty="0" err="1"/>
              <a:t>seguir</a:t>
            </a:r>
            <a:r>
              <a:rPr lang="en-US" dirty="0"/>
              <a:t> que se </a:t>
            </a:r>
            <a:r>
              <a:rPr lang="en-US" dirty="0" err="1"/>
              <a:t>adapte</a:t>
            </a:r>
            <a:r>
              <a:rPr lang="en-US" dirty="0"/>
              <a:t> al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riesgo</a:t>
            </a:r>
            <a:r>
              <a:rPr lang="en-US" dirty="0"/>
              <a:t> </a:t>
            </a:r>
            <a:r>
              <a:rPr lang="en-US" dirty="0" err="1"/>
              <a:t>planteado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pasos</a:t>
            </a:r>
            <a:r>
              <a:rPr lang="en-US" dirty="0"/>
              <a:t> para la </a:t>
            </a:r>
            <a:r>
              <a:rPr lang="en-US" dirty="0" err="1"/>
              <a:t>administración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riesgos</a:t>
            </a:r>
            <a:r>
              <a:rPr lang="en-US" dirty="0"/>
              <a:t> o </a:t>
            </a:r>
            <a:r>
              <a:rPr lang="en-US" dirty="0" err="1"/>
              <a:t>escenarios</a:t>
            </a:r>
            <a:r>
              <a:rPr lang="en-US" dirty="0"/>
              <a:t> no </a:t>
            </a:r>
            <a:r>
              <a:rPr lang="en-US" dirty="0" err="1"/>
              <a:t>comtemplados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1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4055-F3BB-4E23-A9C0-AB768698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Proceso</a:t>
            </a:r>
            <a:r>
              <a:rPr lang="en-US" dirty="0"/>
              <a:t> a </a:t>
            </a:r>
            <a:r>
              <a:rPr lang="en-US" dirty="0" err="1"/>
              <a:t>utilizar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A126-9DFC-4BAC-816D-68955E66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Metodología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: </a:t>
            </a:r>
            <a:r>
              <a:rPr lang="en-US" dirty="0" err="1"/>
              <a:t>Zumel</a:t>
            </a:r>
            <a:r>
              <a:rPr lang="en-US" dirty="0"/>
              <a:t> &amp; Mount</a:t>
            </a:r>
          </a:p>
          <a:p>
            <a:r>
              <a:rPr lang="en-US" dirty="0" err="1"/>
              <a:t>Pasos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Definir</a:t>
            </a:r>
            <a:r>
              <a:rPr lang="en-US" dirty="0"/>
              <a:t> la meta: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meta </a:t>
            </a:r>
            <a:r>
              <a:rPr lang="en-US" dirty="0" err="1"/>
              <a:t>cuantificable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Recolectar</a:t>
            </a:r>
            <a:r>
              <a:rPr lang="en-US" dirty="0"/>
              <a:t> y </a:t>
            </a:r>
            <a:r>
              <a:rPr lang="en-US" dirty="0" err="1"/>
              <a:t>administrar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, </a:t>
            </a:r>
            <a:r>
              <a:rPr lang="en-US" dirty="0" err="1"/>
              <a:t>explorarlos</a:t>
            </a:r>
            <a:r>
              <a:rPr lang="en-US" dirty="0"/>
              <a:t> y </a:t>
            </a:r>
            <a:r>
              <a:rPr lang="en-US" dirty="0" err="1"/>
              <a:t>brindarles</a:t>
            </a:r>
            <a:r>
              <a:rPr lang="en-US" dirty="0"/>
              <a:t> un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significado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Crear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: Se </a:t>
            </a:r>
            <a:r>
              <a:rPr lang="en-US" dirty="0" err="1"/>
              <a:t>extrae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alcanzar</a:t>
            </a:r>
            <a:r>
              <a:rPr lang="en-US" dirty="0"/>
              <a:t> las </a:t>
            </a:r>
            <a:r>
              <a:rPr lang="en-US" dirty="0" err="1"/>
              <a:t>metas</a:t>
            </a:r>
            <a:endParaRPr lang="en-US" dirty="0"/>
          </a:p>
          <a:p>
            <a:pPr lvl="1"/>
            <a:r>
              <a:rPr lang="en-US" dirty="0" err="1"/>
              <a:t>Evaluar</a:t>
            </a:r>
            <a:r>
              <a:rPr lang="en-US" dirty="0"/>
              <a:t> y </a:t>
            </a:r>
            <a:r>
              <a:rPr lang="en-US" dirty="0" err="1"/>
              <a:t>criticar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: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obtenido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 se </a:t>
            </a:r>
            <a:r>
              <a:rPr lang="en-US" dirty="0" err="1"/>
              <a:t>debe</a:t>
            </a:r>
            <a:r>
              <a:rPr lang="en-US" dirty="0"/>
              <a:t> determiner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alcanzaron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volver</a:t>
            </a:r>
            <a:r>
              <a:rPr lang="en-US" dirty="0"/>
              <a:t> al </a:t>
            </a:r>
            <a:r>
              <a:rPr lang="en-US" dirty="0" err="1"/>
              <a:t>modelado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Presentar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y el </a:t>
            </a:r>
            <a:r>
              <a:rPr lang="en-US" dirty="0" err="1"/>
              <a:t>documento</a:t>
            </a:r>
            <a:r>
              <a:rPr lang="en-US" dirty="0"/>
              <a:t>: </a:t>
            </a:r>
            <a:r>
              <a:rPr lang="en-US" dirty="0" err="1"/>
              <a:t>Detalles</a:t>
            </a:r>
            <a:r>
              <a:rPr lang="en-US" dirty="0"/>
              <a:t> de </a:t>
            </a:r>
            <a:r>
              <a:rPr lang="en-US" dirty="0" err="1"/>
              <a:t>cómo</a:t>
            </a:r>
            <a:r>
              <a:rPr lang="en-US" dirty="0"/>
              <a:t> interpreter el </a:t>
            </a:r>
            <a:r>
              <a:rPr lang="en-US" dirty="0" err="1"/>
              <a:t>modelo</a:t>
            </a:r>
            <a:r>
              <a:rPr lang="en-US" dirty="0"/>
              <a:t> y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las </a:t>
            </a:r>
            <a:r>
              <a:rPr lang="en-US" dirty="0" err="1"/>
              <a:t>predicciones</a:t>
            </a:r>
            <a:r>
              <a:rPr lang="en-US" dirty="0"/>
              <a:t>, </a:t>
            </a:r>
            <a:r>
              <a:rPr lang="en-US" dirty="0" err="1"/>
              <a:t>detalle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validez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Puesta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producción</a:t>
            </a:r>
            <a:r>
              <a:rPr lang="en-US" dirty="0"/>
              <a:t> y </a:t>
            </a:r>
            <a:r>
              <a:rPr lang="en-US" dirty="0" err="1"/>
              <a:t>mantenimiento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: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mejoras</a:t>
            </a:r>
            <a:r>
              <a:rPr lang="en-US" dirty="0"/>
              <a:t> </a:t>
            </a:r>
            <a:r>
              <a:rPr lang="en-US" dirty="0" err="1"/>
              <a:t>solicitadas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204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A683-6CD4-4630-80A8-2BDCF90B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para el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794D-0FFE-4DD7-9CF8-670EC703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de </a:t>
            </a:r>
            <a:r>
              <a:rPr lang="en-US" dirty="0" err="1"/>
              <a:t>datos</a:t>
            </a:r>
            <a:r>
              <a:rPr lang="en-US" dirty="0"/>
              <a:t> con 30 mil </a:t>
            </a:r>
            <a:r>
              <a:rPr lang="en-US" dirty="0" err="1"/>
              <a:t>registros</a:t>
            </a:r>
            <a:r>
              <a:rPr lang="en-US" dirty="0"/>
              <a:t>.</a:t>
            </a:r>
          </a:p>
          <a:p>
            <a:r>
              <a:rPr lang="en-US" dirty="0" err="1"/>
              <a:t>Información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: </a:t>
            </a:r>
            <a:r>
              <a:rPr lang="en-US" dirty="0" err="1"/>
              <a:t>tanto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 para </a:t>
            </a:r>
            <a:r>
              <a:rPr lang="en-US" dirty="0" err="1"/>
              <a:t>familiares</a:t>
            </a:r>
            <a:r>
              <a:rPr lang="en-US" dirty="0"/>
              <a:t>.</a:t>
            </a:r>
          </a:p>
          <a:p>
            <a:r>
              <a:rPr lang="en-US" dirty="0" err="1"/>
              <a:t>Información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: </a:t>
            </a:r>
            <a:r>
              <a:rPr lang="en-US" dirty="0" err="1"/>
              <a:t>género</a:t>
            </a:r>
            <a:r>
              <a:rPr lang="en-US" dirty="0"/>
              <a:t>, </a:t>
            </a:r>
            <a:r>
              <a:rPr lang="en-US" dirty="0" err="1"/>
              <a:t>estado</a:t>
            </a:r>
            <a:r>
              <a:rPr lang="en-US" dirty="0"/>
              <a:t> civil,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educativo</a:t>
            </a:r>
            <a:r>
              <a:rPr lang="en-US" dirty="0"/>
              <a:t>, </a:t>
            </a:r>
            <a:r>
              <a:rPr lang="en-US" dirty="0" err="1"/>
              <a:t>edad</a:t>
            </a:r>
            <a:r>
              <a:rPr lang="en-US" dirty="0"/>
              <a:t>.</a:t>
            </a:r>
          </a:p>
          <a:p>
            <a:r>
              <a:rPr lang="en-US" dirty="0" err="1"/>
              <a:t>Historial</a:t>
            </a:r>
            <a:r>
              <a:rPr lang="en-US" dirty="0"/>
              <a:t> de </a:t>
            </a:r>
            <a:r>
              <a:rPr lang="en-US" dirty="0" err="1"/>
              <a:t>pagos</a:t>
            </a:r>
            <a:r>
              <a:rPr lang="en-US" dirty="0"/>
              <a:t> </a:t>
            </a:r>
            <a:r>
              <a:rPr lang="en-US" dirty="0" err="1"/>
              <a:t>pasados</a:t>
            </a:r>
            <a:r>
              <a:rPr lang="en-US" dirty="0"/>
              <a:t>: </a:t>
            </a:r>
            <a:r>
              <a:rPr lang="en-US" dirty="0" err="1"/>
              <a:t>montos</a:t>
            </a:r>
            <a:r>
              <a:rPr lang="en-US" dirty="0"/>
              <a:t> </a:t>
            </a:r>
            <a:r>
              <a:rPr lang="en-US" dirty="0" err="1"/>
              <a:t>pagos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últimos</a:t>
            </a:r>
            <a:r>
              <a:rPr lang="en-US" dirty="0"/>
              <a:t> 5 </a:t>
            </a:r>
            <a:r>
              <a:rPr lang="en-US" dirty="0" err="1"/>
              <a:t>meses</a:t>
            </a:r>
            <a:r>
              <a:rPr lang="en-US" dirty="0"/>
              <a:t>.</a:t>
            </a:r>
          </a:p>
          <a:p>
            <a:r>
              <a:rPr lang="en-US" dirty="0"/>
              <a:t>Estado de </a:t>
            </a:r>
            <a:r>
              <a:rPr lang="en-US" dirty="0" err="1"/>
              <a:t>cuenta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: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últimos</a:t>
            </a:r>
            <a:r>
              <a:rPr lang="en-US" dirty="0"/>
              <a:t> 5 </a:t>
            </a:r>
            <a:r>
              <a:rPr lang="en-US" dirty="0" err="1"/>
              <a:t>meses</a:t>
            </a:r>
            <a:r>
              <a:rPr lang="en-US" dirty="0"/>
              <a:t>.</a:t>
            </a:r>
          </a:p>
          <a:p>
            <a:r>
              <a:rPr lang="en-US" dirty="0" err="1"/>
              <a:t>Montos</a:t>
            </a:r>
            <a:r>
              <a:rPr lang="en-US" dirty="0"/>
              <a:t> de </a:t>
            </a:r>
            <a:r>
              <a:rPr lang="en-US" dirty="0" err="1"/>
              <a:t>pagos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: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últimos</a:t>
            </a:r>
            <a:r>
              <a:rPr lang="en-US" dirty="0"/>
              <a:t> 5 </a:t>
            </a:r>
            <a:r>
              <a:rPr lang="en-US" dirty="0" err="1"/>
              <a:t>meses</a:t>
            </a:r>
            <a:r>
              <a:rPr lang="en-US" dirty="0"/>
              <a:t>.</a:t>
            </a:r>
          </a:p>
          <a:p>
            <a:r>
              <a:rPr lang="en-US" dirty="0" err="1"/>
              <a:t>Conducta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: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o no.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B2B4-5023-48BC-B5CD-D6CF14F5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Identificación</a:t>
            </a:r>
            <a:r>
              <a:rPr lang="en-US" dirty="0"/>
              <a:t> y </a:t>
            </a:r>
            <a:r>
              <a:rPr lang="en-US" dirty="0" err="1"/>
              <a:t>solución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4D52-13B0-45E7-9580-2AB576A0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PAY_X: 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observan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no </a:t>
            </a:r>
            <a:r>
              <a:rPr lang="en-US" dirty="0" err="1"/>
              <a:t>documentados</a:t>
            </a:r>
            <a:r>
              <a:rPr lang="en-US" dirty="0"/>
              <a:t> para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reembolso</a:t>
            </a:r>
            <a:r>
              <a:rPr lang="en-US" dirty="0"/>
              <a:t>.</a:t>
            </a:r>
          </a:p>
          <a:p>
            <a:r>
              <a:rPr lang="en-US" dirty="0" err="1"/>
              <a:t>Solución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Analizando</a:t>
            </a:r>
            <a:r>
              <a:rPr lang="en-US" dirty="0"/>
              <a:t> las </a:t>
            </a:r>
            <a:r>
              <a:rPr lang="en-US" dirty="0" err="1"/>
              <a:t>opciones</a:t>
            </a:r>
            <a:r>
              <a:rPr lang="en-US" dirty="0"/>
              <a:t> lo </a:t>
            </a:r>
            <a:r>
              <a:rPr lang="en-US" dirty="0" err="1"/>
              <a:t>recomendable</a:t>
            </a:r>
            <a:r>
              <a:rPr lang="en-US" dirty="0"/>
              <a:t> </a:t>
            </a:r>
            <a:r>
              <a:rPr lang="en-US" dirty="0" err="1"/>
              <a:t>sería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NA.</a:t>
            </a:r>
          </a:p>
          <a:p>
            <a:pPr lvl="1"/>
            <a:endParaRPr lang="en-US" dirty="0"/>
          </a:p>
          <a:p>
            <a:r>
              <a:rPr lang="en-US" dirty="0" err="1"/>
              <a:t>Predictores</a:t>
            </a:r>
            <a:r>
              <a:rPr lang="en-US" dirty="0"/>
              <a:t> de </a:t>
            </a:r>
            <a:r>
              <a:rPr lang="en-US" dirty="0" err="1"/>
              <a:t>estatus</a:t>
            </a:r>
            <a:r>
              <a:rPr lang="en-US" dirty="0"/>
              <a:t> social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no </a:t>
            </a:r>
            <a:r>
              <a:rPr lang="en-US" dirty="0" err="1"/>
              <a:t>documentados</a:t>
            </a:r>
            <a:r>
              <a:rPr lang="en-US" dirty="0"/>
              <a:t> para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educativo</a:t>
            </a:r>
            <a:r>
              <a:rPr lang="en-US" dirty="0"/>
              <a:t> y </a:t>
            </a:r>
            <a:r>
              <a:rPr lang="en-US" dirty="0" err="1"/>
              <a:t>estado</a:t>
            </a:r>
            <a:r>
              <a:rPr lang="en-US" dirty="0"/>
              <a:t> civil, </a:t>
            </a:r>
            <a:r>
              <a:rPr lang="en-US" dirty="0" err="1"/>
              <a:t>por</a:t>
            </a:r>
            <a:r>
              <a:rPr lang="en-US" dirty="0"/>
              <a:t> lo que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convertir</a:t>
            </a:r>
            <a:r>
              <a:rPr lang="en-US" dirty="0"/>
              <a:t> a NA.</a:t>
            </a:r>
          </a:p>
          <a:p>
            <a:pPr lvl="1"/>
            <a:r>
              <a:rPr lang="en-US" dirty="0" err="1"/>
              <a:t>Renombrar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niveles</a:t>
            </a:r>
            <a:r>
              <a:rPr lang="en-US" dirty="0"/>
              <a:t> a Male / Female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sexo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905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A863-274E-4E1F-AA24-C6D59080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proceso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EC70C-8FE9-46BB-B9EB-AE0CAC70B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01" y="1825625"/>
            <a:ext cx="5745997" cy="4351338"/>
          </a:xfrm>
        </p:spPr>
      </p:pic>
    </p:spTree>
    <p:extLst>
      <p:ext uri="{BB962C8B-B14F-4D97-AF65-F5344CB8AC3E}">
        <p14:creationId xmlns:p14="http://schemas.microsoft.com/office/powerpoint/2010/main" val="102732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96D7-72B9-4E0D-BD3B-0605F645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Recomendaciones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E541-2E9E-45C1-8BCA-8BC651C0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Identificar</a:t>
            </a:r>
            <a:r>
              <a:rPr lang="en-US" dirty="0"/>
              <a:t> las </a:t>
            </a:r>
            <a:r>
              <a:rPr lang="en-US" dirty="0" err="1"/>
              <a:t>correlaciones</a:t>
            </a:r>
            <a:r>
              <a:rPr lang="en-US" dirty="0"/>
              <a:t> entre las variables de </a:t>
            </a:r>
            <a:r>
              <a:rPr lang="en-US" dirty="0" err="1"/>
              <a:t>estatus</a:t>
            </a:r>
            <a:r>
              <a:rPr lang="en-US" dirty="0"/>
              <a:t> social con la variable </a:t>
            </a:r>
            <a:r>
              <a:rPr lang="en-US" dirty="0" err="1"/>
              <a:t>dependiente</a:t>
            </a:r>
            <a:r>
              <a:rPr lang="en-US" dirty="0"/>
              <a:t>.</a:t>
            </a:r>
          </a:p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predictores</a:t>
            </a:r>
            <a:r>
              <a:rPr lang="en-US" dirty="0"/>
              <a:t> que </a:t>
            </a:r>
            <a:r>
              <a:rPr lang="en-US" dirty="0" err="1"/>
              <a:t>tengan</a:t>
            </a:r>
            <a:r>
              <a:rPr lang="en-US" dirty="0"/>
              <a:t> un mayor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default.</a:t>
            </a:r>
          </a:p>
          <a:p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pagos</a:t>
            </a:r>
            <a:r>
              <a:rPr lang="en-US" dirty="0"/>
              <a:t> a </a:t>
            </a:r>
            <a:r>
              <a:rPr lang="en-US" dirty="0" err="1"/>
              <a:t>tiempo</a:t>
            </a:r>
            <a:r>
              <a:rPr lang="en-US" dirty="0"/>
              <a:t> y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movimientos</a:t>
            </a:r>
            <a:r>
              <a:rPr lang="en-US" dirty="0"/>
              <a:t> a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8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483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Análisis de riesgo de Credit One</vt:lpstr>
      <vt:lpstr>Agenda</vt:lpstr>
      <vt:lpstr>Objetivos</vt:lpstr>
      <vt:lpstr>Proceso a utilizar</vt:lpstr>
      <vt:lpstr>Datos disponibles para el proyecto</vt:lpstr>
      <vt:lpstr>Identificación y solución de problemas con los datos</vt:lpstr>
      <vt:lpstr>Diagrama de proceso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riesgo de Credit One</dc:title>
  <dc:creator>Luis Blanco</dc:creator>
  <cp:lastModifiedBy>Luis Blanco</cp:lastModifiedBy>
  <cp:revision>8</cp:revision>
  <dcterms:created xsi:type="dcterms:W3CDTF">2019-09-04T02:36:57Z</dcterms:created>
  <dcterms:modified xsi:type="dcterms:W3CDTF">2019-09-04T03:53:51Z</dcterms:modified>
</cp:coreProperties>
</file>