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59039d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5903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6281dff5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6281dff5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6281dff5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6281dff5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1.jpg"/><Relationship Id="rId6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590100" y="235900"/>
            <a:ext cx="3981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Animal Adoption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877475" y="1275625"/>
            <a:ext cx="3981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Adoption Form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Lorem ipsum dolor sit amet, consectetur adipiscing elit</a:t>
            </a:r>
            <a:endParaRPr sz="1400"/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877475" y="2503522"/>
            <a:ext cx="3981900" cy="23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Dogs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Cats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Bears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Foxes</a:t>
            </a:r>
            <a:endParaRPr b="1" sz="1600"/>
          </a:p>
        </p:txBody>
      </p:sp>
      <p:sp>
        <p:nvSpPr>
          <p:cNvPr id="57" name="Google Shape;57;p13"/>
          <p:cNvSpPr/>
          <p:nvPr/>
        </p:nvSpPr>
        <p:spPr>
          <a:xfrm>
            <a:off x="304975" y="1398400"/>
            <a:ext cx="1992300" cy="131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38850" y="3120450"/>
            <a:ext cx="1992300" cy="131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579688" y="1459000"/>
            <a:ext cx="1992300" cy="131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2579700" y="3120450"/>
            <a:ext cx="1992300" cy="131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75" y="1293450"/>
            <a:ext cx="2089525" cy="152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9700" y="1293450"/>
            <a:ext cx="2036623" cy="152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975" y="3018700"/>
            <a:ext cx="2048348" cy="152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9700" y="3018700"/>
            <a:ext cx="2048350" cy="152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56925" y="476325"/>
            <a:ext cx="2201400" cy="1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/>
              <a:t>Animal </a:t>
            </a:r>
            <a:r>
              <a:rPr lang="en" sz="1420"/>
              <a:t>selection</a:t>
            </a:r>
            <a:endParaRPr sz="1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/>
              <a:t>(drop down list)</a:t>
            </a:r>
            <a:endParaRPr sz="142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20"/>
              <a:t>Dogs / puppies</a:t>
            </a:r>
            <a:endParaRPr sz="102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20"/>
              <a:t>Cats / kittens</a:t>
            </a:r>
            <a:endParaRPr sz="102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20"/>
              <a:t>Bears / cubs</a:t>
            </a:r>
            <a:endParaRPr sz="102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20"/>
              <a:t>Foxes /kits</a:t>
            </a:r>
            <a:endParaRPr sz="102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02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02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2219275"/>
            <a:ext cx="1582800" cy="14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Cats</a:t>
            </a:r>
            <a:endParaRPr sz="14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916600" y="2219275"/>
            <a:ext cx="1896000" cy="14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Bears</a:t>
            </a:r>
            <a:endParaRPr sz="14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916600" y="535575"/>
            <a:ext cx="1896000" cy="14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Dogs</a:t>
            </a:r>
            <a:endParaRPr sz="15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6202050" y="625325"/>
            <a:ext cx="1896000" cy="14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6299650" y="2219275"/>
            <a:ext cx="1896000" cy="14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Foxes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/>
              <a:t>Adoption Form</a:t>
            </a:r>
            <a:endParaRPr sz="152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74350" y="2243700"/>
            <a:ext cx="19272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Animal Care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