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60" r:id="rId5"/>
    <p:sldId id="263" r:id="rId6"/>
    <p:sldId id="264" r:id="rId7"/>
    <p:sldId id="265" r:id="rId8"/>
    <p:sldId id="261" r:id="rId9"/>
    <p:sldId id="262"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168"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Brewer" userId="c99a680dc49c60e0" providerId="LiveId" clId="{A16723BB-CCFA-439E-A53B-19E94837C3FE}"/>
    <pc:docChg chg="custSel addSld delSld modSld">
      <pc:chgData name="Laura Brewer" userId="c99a680dc49c60e0" providerId="LiveId" clId="{A16723BB-CCFA-439E-A53B-19E94837C3FE}" dt="2021-10-18T01:06:43.851" v="187" actId="27636"/>
      <pc:docMkLst>
        <pc:docMk/>
      </pc:docMkLst>
      <pc:sldChg chg="addSp delSp modSp mod">
        <pc:chgData name="Laura Brewer" userId="c99a680dc49c60e0" providerId="LiveId" clId="{A16723BB-CCFA-439E-A53B-19E94837C3FE}" dt="2021-10-18T00:50:47.630" v="15" actId="14100"/>
        <pc:sldMkLst>
          <pc:docMk/>
          <pc:sldMk cId="0" sldId="256"/>
        </pc:sldMkLst>
        <pc:picChg chg="add mod">
          <ac:chgData name="Laura Brewer" userId="c99a680dc49c60e0" providerId="LiveId" clId="{A16723BB-CCFA-439E-A53B-19E94837C3FE}" dt="2021-10-18T00:50:47.630" v="15" actId="14100"/>
          <ac:picMkLst>
            <pc:docMk/>
            <pc:sldMk cId="0" sldId="256"/>
            <ac:picMk id="3" creationId="{5B1136D1-CE19-42F3-8108-D1EB82E38FBF}"/>
          </ac:picMkLst>
        </pc:picChg>
        <pc:picChg chg="del mod">
          <ac:chgData name="Laura Brewer" userId="c99a680dc49c60e0" providerId="LiveId" clId="{A16723BB-CCFA-439E-A53B-19E94837C3FE}" dt="2021-10-18T00:50:19.722" v="12" actId="478"/>
          <ac:picMkLst>
            <pc:docMk/>
            <pc:sldMk cId="0" sldId="256"/>
            <ac:picMk id="54" creationId="{00000000-0000-0000-0000-000000000000}"/>
          </ac:picMkLst>
        </pc:picChg>
      </pc:sldChg>
      <pc:sldChg chg="addSp delSp modSp mod">
        <pc:chgData name="Laura Brewer" userId="c99a680dc49c60e0" providerId="LiveId" clId="{A16723BB-CCFA-439E-A53B-19E94837C3FE}" dt="2021-10-18T00:49:43.702" v="10" actId="1076"/>
        <pc:sldMkLst>
          <pc:docMk/>
          <pc:sldMk cId="0" sldId="257"/>
        </pc:sldMkLst>
        <pc:spChg chg="mod">
          <ac:chgData name="Laura Brewer" userId="c99a680dc49c60e0" providerId="LiveId" clId="{A16723BB-CCFA-439E-A53B-19E94837C3FE}" dt="2021-10-18T00:49:43.702" v="10" actId="1076"/>
          <ac:spMkLst>
            <pc:docMk/>
            <pc:sldMk cId="0" sldId="257"/>
            <ac:spMk id="60" creationId="{00000000-0000-0000-0000-000000000000}"/>
          </ac:spMkLst>
        </pc:spChg>
        <pc:picChg chg="add mod ord">
          <ac:chgData name="Laura Brewer" userId="c99a680dc49c60e0" providerId="LiveId" clId="{A16723BB-CCFA-439E-A53B-19E94837C3FE}" dt="2021-10-18T00:48:27.593" v="7" actId="14100"/>
          <ac:picMkLst>
            <pc:docMk/>
            <pc:sldMk cId="0" sldId="257"/>
            <ac:picMk id="3" creationId="{C4C83E61-DF3C-4BDE-BE43-5C87DD54D931}"/>
          </ac:picMkLst>
        </pc:picChg>
        <pc:picChg chg="del mod">
          <ac:chgData name="Laura Brewer" userId="c99a680dc49c60e0" providerId="LiveId" clId="{A16723BB-CCFA-439E-A53B-19E94837C3FE}" dt="2021-10-18T00:47:28.214" v="2" actId="478"/>
          <ac:picMkLst>
            <pc:docMk/>
            <pc:sldMk cId="0" sldId="257"/>
            <ac:picMk id="59" creationId="{00000000-0000-0000-0000-000000000000}"/>
          </ac:picMkLst>
        </pc:picChg>
      </pc:sldChg>
      <pc:sldChg chg="del">
        <pc:chgData name="Laura Brewer" userId="c99a680dc49c60e0" providerId="LiveId" clId="{A16723BB-CCFA-439E-A53B-19E94837C3FE}" dt="2021-10-18T00:47:01.488" v="0" actId="2696"/>
        <pc:sldMkLst>
          <pc:docMk/>
          <pc:sldMk cId="0" sldId="259"/>
        </pc:sldMkLst>
      </pc:sldChg>
      <pc:sldChg chg="addSp delSp modSp mod">
        <pc:chgData name="Laura Brewer" userId="c99a680dc49c60e0" providerId="LiveId" clId="{A16723BB-CCFA-439E-A53B-19E94837C3FE}" dt="2021-10-18T00:51:53.394" v="25" actId="14100"/>
        <pc:sldMkLst>
          <pc:docMk/>
          <pc:sldMk cId="0" sldId="260"/>
        </pc:sldMkLst>
        <pc:spChg chg="del mod">
          <ac:chgData name="Laura Brewer" userId="c99a680dc49c60e0" providerId="LiveId" clId="{A16723BB-CCFA-439E-A53B-19E94837C3FE}" dt="2021-10-18T00:51:22.339" v="21" actId="478"/>
          <ac:spMkLst>
            <pc:docMk/>
            <pc:sldMk cId="0" sldId="260"/>
            <ac:spMk id="83" creationId="{00000000-0000-0000-0000-000000000000}"/>
          </ac:spMkLst>
        </pc:spChg>
        <pc:picChg chg="add mod">
          <ac:chgData name="Laura Brewer" userId="c99a680dc49c60e0" providerId="LiveId" clId="{A16723BB-CCFA-439E-A53B-19E94837C3FE}" dt="2021-10-18T00:51:53.394" v="25" actId="14100"/>
          <ac:picMkLst>
            <pc:docMk/>
            <pc:sldMk cId="0" sldId="260"/>
            <ac:picMk id="3" creationId="{B267B40A-2A20-4C55-936C-93C4967D361E}"/>
          </ac:picMkLst>
        </pc:picChg>
        <pc:picChg chg="del mod">
          <ac:chgData name="Laura Brewer" userId="c99a680dc49c60e0" providerId="LiveId" clId="{A16723BB-CCFA-439E-A53B-19E94837C3FE}" dt="2021-10-18T00:51:15.280" v="18" actId="478"/>
          <ac:picMkLst>
            <pc:docMk/>
            <pc:sldMk cId="0" sldId="260"/>
            <ac:picMk id="81" creationId="{00000000-0000-0000-0000-000000000000}"/>
          </ac:picMkLst>
        </pc:picChg>
        <pc:picChg chg="del">
          <ac:chgData name="Laura Brewer" userId="c99a680dc49c60e0" providerId="LiveId" clId="{A16723BB-CCFA-439E-A53B-19E94837C3FE}" dt="2021-10-18T00:51:17.172" v="19" actId="478"/>
          <ac:picMkLst>
            <pc:docMk/>
            <pc:sldMk cId="0" sldId="260"/>
            <ac:picMk id="82" creationId="{00000000-0000-0000-0000-000000000000}"/>
          </ac:picMkLst>
        </pc:picChg>
      </pc:sldChg>
      <pc:sldChg chg="modSp mod">
        <pc:chgData name="Laura Brewer" userId="c99a680dc49c60e0" providerId="LiveId" clId="{A16723BB-CCFA-439E-A53B-19E94837C3FE}" dt="2021-10-18T01:06:43.851" v="187" actId="27636"/>
        <pc:sldMkLst>
          <pc:docMk/>
          <pc:sldMk cId="0" sldId="261"/>
        </pc:sldMkLst>
        <pc:spChg chg="mod">
          <ac:chgData name="Laura Brewer" userId="c99a680dc49c60e0" providerId="LiveId" clId="{A16723BB-CCFA-439E-A53B-19E94837C3FE}" dt="2021-10-18T01:06:43.851" v="187" actId="27636"/>
          <ac:spMkLst>
            <pc:docMk/>
            <pc:sldMk cId="0" sldId="261"/>
            <ac:spMk id="89" creationId="{00000000-0000-0000-0000-000000000000}"/>
          </ac:spMkLst>
        </pc:spChg>
        <pc:picChg chg="mod">
          <ac:chgData name="Laura Brewer" userId="c99a680dc49c60e0" providerId="LiveId" clId="{A16723BB-CCFA-439E-A53B-19E94837C3FE}" dt="2021-10-18T01:00:13.113" v="117" actId="1076"/>
          <ac:picMkLst>
            <pc:docMk/>
            <pc:sldMk cId="0" sldId="261"/>
            <ac:picMk id="88" creationId="{00000000-0000-0000-0000-000000000000}"/>
          </ac:picMkLst>
        </pc:picChg>
      </pc:sldChg>
      <pc:sldChg chg="addSp modSp new mod">
        <pc:chgData name="Laura Brewer" userId="c99a680dc49c60e0" providerId="LiveId" clId="{A16723BB-CCFA-439E-A53B-19E94837C3FE}" dt="2021-10-18T00:52:28.783" v="29" actId="14100"/>
        <pc:sldMkLst>
          <pc:docMk/>
          <pc:sldMk cId="676057283" sldId="263"/>
        </pc:sldMkLst>
        <pc:picChg chg="add mod">
          <ac:chgData name="Laura Brewer" userId="c99a680dc49c60e0" providerId="LiveId" clId="{A16723BB-CCFA-439E-A53B-19E94837C3FE}" dt="2021-10-18T00:52:28.783" v="29" actId="14100"/>
          <ac:picMkLst>
            <pc:docMk/>
            <pc:sldMk cId="676057283" sldId="263"/>
            <ac:picMk id="3" creationId="{C9DEE029-EECD-4289-80D2-16E20667A35A}"/>
          </ac:picMkLst>
        </pc:picChg>
      </pc:sldChg>
      <pc:sldChg chg="addSp modSp new mod">
        <pc:chgData name="Laura Brewer" userId="c99a680dc49c60e0" providerId="LiveId" clId="{A16723BB-CCFA-439E-A53B-19E94837C3FE}" dt="2021-10-18T00:52:56.150" v="33" actId="14100"/>
        <pc:sldMkLst>
          <pc:docMk/>
          <pc:sldMk cId="443027699" sldId="264"/>
        </pc:sldMkLst>
        <pc:picChg chg="add mod">
          <ac:chgData name="Laura Brewer" userId="c99a680dc49c60e0" providerId="LiveId" clId="{A16723BB-CCFA-439E-A53B-19E94837C3FE}" dt="2021-10-18T00:52:56.150" v="33" actId="14100"/>
          <ac:picMkLst>
            <pc:docMk/>
            <pc:sldMk cId="443027699" sldId="264"/>
            <ac:picMk id="3" creationId="{04F9022D-C00D-4473-A703-31399736797F}"/>
          </ac:picMkLst>
        </pc:picChg>
      </pc:sldChg>
      <pc:sldChg chg="addSp modSp new mod">
        <pc:chgData name="Laura Brewer" userId="c99a680dc49c60e0" providerId="LiveId" clId="{A16723BB-CCFA-439E-A53B-19E94837C3FE}" dt="2021-10-18T00:53:22.007" v="37" actId="14100"/>
        <pc:sldMkLst>
          <pc:docMk/>
          <pc:sldMk cId="2543666044" sldId="265"/>
        </pc:sldMkLst>
        <pc:picChg chg="add mod">
          <ac:chgData name="Laura Brewer" userId="c99a680dc49c60e0" providerId="LiveId" clId="{A16723BB-CCFA-439E-A53B-19E94837C3FE}" dt="2021-10-18T00:53:22.007" v="37" actId="14100"/>
          <ac:picMkLst>
            <pc:docMk/>
            <pc:sldMk cId="2543666044" sldId="265"/>
            <ac:picMk id="3" creationId="{8C72BCF4-C3D4-4C11-B68A-E92DA6088AA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e79e5ac2d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e79e5ac2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e79e5ac2d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e79e5ac2d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79e5ac2d5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79e5ac2d5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e79e5ac2d5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e79e5ac2d5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e79e5ac2d5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e79e5ac2d5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79e5ac2d5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79e5ac2d5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powerful-dawn-85424.herokuapp.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5B1136D1-CE19-42F3-8108-D1EB82E38FBF}"/>
              </a:ext>
            </a:extLst>
          </p:cNvPr>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3" name="Picture 2">
            <a:extLst>
              <a:ext uri="{FF2B5EF4-FFF2-40B4-BE49-F238E27FC236}">
                <a16:creationId xmlns:a16="http://schemas.microsoft.com/office/drawing/2014/main" id="{C4C83E61-DF3C-4BDE-BE43-5C87DD54D931}"/>
              </a:ext>
            </a:extLst>
          </p:cNvPr>
          <p:cNvPicPr>
            <a:picLocks noChangeAspect="1"/>
          </p:cNvPicPr>
          <p:nvPr/>
        </p:nvPicPr>
        <p:blipFill>
          <a:blip r:embed="rId3"/>
          <a:stretch>
            <a:fillRect/>
          </a:stretch>
        </p:blipFill>
        <p:spPr>
          <a:xfrm>
            <a:off x="0" y="0"/>
            <a:ext cx="9144000" cy="5143500"/>
          </a:xfrm>
          <a:prstGeom prst="rect">
            <a:avLst/>
          </a:prstGeom>
        </p:spPr>
      </p:pic>
      <p:sp>
        <p:nvSpPr>
          <p:cNvPr id="60" name="Google Shape;60;p14"/>
          <p:cNvSpPr txBox="1"/>
          <p:nvPr/>
        </p:nvSpPr>
        <p:spPr>
          <a:xfrm>
            <a:off x="1435618" y="931266"/>
            <a:ext cx="6742800" cy="346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700" dirty="0">
                <a:solidFill>
                  <a:srgbClr val="24292F"/>
                </a:solidFill>
                <a:highlight>
                  <a:srgbClr val="FFFFFF"/>
                </a:highlight>
              </a:rPr>
              <a:t>A home is much more than a place to live. It’s where we feel safest and where we cultivate our lives. One of the biggest violations is a stranger forcing their way in and taking your possessions. Not just your possessions, but the things that belong in the museum of your life.</a:t>
            </a:r>
            <a:endParaRPr sz="1700" dirty="0">
              <a:solidFill>
                <a:srgbClr val="24292F"/>
              </a:solidFill>
              <a:highlight>
                <a:srgbClr val="FFFFFF"/>
              </a:highlight>
            </a:endParaRPr>
          </a:p>
          <a:p>
            <a:pPr marL="0" lvl="0" indent="0" algn="l" rtl="0">
              <a:lnSpc>
                <a:spcPct val="115000"/>
              </a:lnSpc>
              <a:spcBef>
                <a:spcPts val="1200"/>
              </a:spcBef>
              <a:spcAft>
                <a:spcPts val="0"/>
              </a:spcAft>
              <a:buNone/>
            </a:pPr>
            <a:r>
              <a:rPr lang="en" sz="1700" dirty="0">
                <a:solidFill>
                  <a:srgbClr val="24292F"/>
                </a:solidFill>
                <a:highlight>
                  <a:srgbClr val="FFFFFF"/>
                </a:highlight>
              </a:rPr>
              <a:t>Unfortunately, the makers behind Home Inventory know from first hand experience how devastating it can be to have your privacy violated and irreplaceable items looted. After an event like this happens, the last thing you want to do is deal with insurance.</a:t>
            </a:r>
            <a:endParaRPr sz="1700" dirty="0">
              <a:solidFill>
                <a:srgbClr val="24292F"/>
              </a:solidFill>
              <a:highlight>
                <a:srgbClr val="FFFFFF"/>
              </a:highlight>
            </a:endParaRPr>
          </a:p>
          <a:p>
            <a:pPr marL="0" lvl="0" indent="0" algn="l" rtl="0">
              <a:spcBef>
                <a:spcPts val="1200"/>
              </a:spcBef>
              <a:spcAft>
                <a:spcPts val="0"/>
              </a:spcAft>
              <a:buNone/>
            </a:pPr>
            <a:endParaRPr sz="1700" dirty="0">
              <a:solidFill>
                <a:srgbClr val="24292F"/>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50775" y="-31825"/>
            <a:ext cx="9235873" cy="5203626"/>
          </a:xfrm>
          <a:prstGeom prst="rect">
            <a:avLst/>
          </a:prstGeom>
          <a:noFill/>
          <a:ln>
            <a:noFill/>
          </a:ln>
        </p:spPr>
      </p:pic>
      <p:sp>
        <p:nvSpPr>
          <p:cNvPr id="66" name="Google Shape;66;p15"/>
          <p:cNvSpPr txBox="1">
            <a:spLocks noGrp="1"/>
          </p:cNvSpPr>
          <p:nvPr>
            <p:ph type="body" idx="1"/>
          </p:nvPr>
        </p:nvSpPr>
        <p:spPr>
          <a:xfrm>
            <a:off x="311700" y="1167850"/>
            <a:ext cx="8520600" cy="3820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Easily keep track of everything in your home with HomeInventory_DB. We make it so you can know at all times the current value of the items in your home.</a:t>
            </a:r>
            <a:br>
              <a:rPr lang="en">
                <a:solidFill>
                  <a:schemeClr val="dk1"/>
                </a:solidFill>
              </a:rPr>
            </a:b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We came up with the idea for HomeInventory_DB when the group first sat down, discussed project ideas, and found out we all had similar stories of wanting to just keep track of everything in our homes.</a:t>
            </a:r>
            <a:br>
              <a:rPr lang="en">
                <a:solidFill>
                  <a:schemeClr val="dk1"/>
                </a:solidFill>
              </a:rPr>
            </a:b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Though our user story isn’t completely unique, it’s useful and something everyone can unite on. No matter where you live, you should insure the items in your home. HomeInventory_DB does exactly this.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3" name="Picture 2">
            <a:extLst>
              <a:ext uri="{FF2B5EF4-FFF2-40B4-BE49-F238E27FC236}">
                <a16:creationId xmlns:a16="http://schemas.microsoft.com/office/drawing/2014/main" id="{B267B40A-2A20-4C55-936C-93C4967D361E}"/>
              </a:ext>
            </a:extLst>
          </p:cNvPr>
          <p:cNvPicPr>
            <a:picLocks noChangeAspect="1"/>
          </p:cNvPicPr>
          <p:nvPr/>
        </p:nvPicPr>
        <p:blipFill>
          <a:blip r:embed="rId3"/>
          <a:stretch>
            <a:fillRect/>
          </a:stretch>
        </p:blipFill>
        <p:spPr>
          <a:xfrm>
            <a:off x="-70338" y="0"/>
            <a:ext cx="9214338" cy="5143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DEE029-EECD-4289-80D2-16E20667A35A}"/>
              </a:ext>
            </a:extLst>
          </p:cNvPr>
          <p:cNvPicPr>
            <a:picLocks noChangeAspect="1"/>
          </p:cNvPicPr>
          <p:nvPr/>
        </p:nvPicPr>
        <p:blipFill>
          <a:blip r:embed="rId2"/>
          <a:stretch>
            <a:fillRect/>
          </a:stretch>
        </p:blipFill>
        <p:spPr>
          <a:xfrm>
            <a:off x="0" y="0"/>
            <a:ext cx="9144000" cy="5143499"/>
          </a:xfrm>
          <a:prstGeom prst="rect">
            <a:avLst/>
          </a:prstGeom>
        </p:spPr>
      </p:pic>
    </p:spTree>
    <p:extLst>
      <p:ext uri="{BB962C8B-B14F-4D97-AF65-F5344CB8AC3E}">
        <p14:creationId xmlns:p14="http://schemas.microsoft.com/office/powerpoint/2010/main" val="676057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F9022D-C00D-4473-A703-31399736797F}"/>
              </a:ext>
            </a:extLst>
          </p:cNvPr>
          <p:cNvPicPr>
            <a:picLocks noChangeAspect="1"/>
          </p:cNvPicPr>
          <p:nvPr/>
        </p:nvPicPr>
        <p:blipFill>
          <a:blip r:embed="rId2"/>
          <a:stretch>
            <a:fillRect/>
          </a:stretch>
        </p:blipFill>
        <p:spPr>
          <a:xfrm>
            <a:off x="0" y="0"/>
            <a:ext cx="9144000" cy="5143499"/>
          </a:xfrm>
          <a:prstGeom prst="rect">
            <a:avLst/>
          </a:prstGeom>
        </p:spPr>
      </p:pic>
    </p:spTree>
    <p:extLst>
      <p:ext uri="{BB962C8B-B14F-4D97-AF65-F5344CB8AC3E}">
        <p14:creationId xmlns:p14="http://schemas.microsoft.com/office/powerpoint/2010/main" val="443027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72BCF4-C3D4-4C11-B68A-E92DA6088AA9}"/>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543666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8"/>
          <p:cNvPicPr preferRelativeResize="0"/>
          <p:nvPr/>
        </p:nvPicPr>
        <p:blipFill>
          <a:blip r:embed="rId3">
            <a:alphaModFix/>
          </a:blip>
          <a:stretch>
            <a:fillRect/>
          </a:stretch>
        </p:blipFill>
        <p:spPr>
          <a:xfrm>
            <a:off x="-122988" y="-73475"/>
            <a:ext cx="9389976" cy="5290450"/>
          </a:xfrm>
          <a:prstGeom prst="rect">
            <a:avLst/>
          </a:prstGeom>
          <a:noFill/>
          <a:ln>
            <a:noFill/>
          </a:ln>
        </p:spPr>
      </p:pic>
      <p:sp>
        <p:nvSpPr>
          <p:cNvPr id="89" name="Google Shape;89;p18"/>
          <p:cNvSpPr txBox="1">
            <a:spLocks noGrp="1"/>
          </p:cNvSpPr>
          <p:nvPr>
            <p:ph type="body" idx="1"/>
          </p:nvPr>
        </p:nvSpPr>
        <p:spPr>
          <a:xfrm>
            <a:off x="311700" y="1116513"/>
            <a:ext cx="8520600" cy="36687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b="1" u="sng" dirty="0">
                <a:solidFill>
                  <a:schemeClr val="dk1"/>
                </a:solidFill>
              </a:rPr>
              <a:t>For future developments, we plan for the following items:</a:t>
            </a:r>
          </a:p>
          <a:p>
            <a:pPr marL="0" lvl="0" indent="0" algn="l" rtl="0">
              <a:spcBef>
                <a:spcPts val="0"/>
              </a:spcBef>
              <a:spcAft>
                <a:spcPts val="0"/>
              </a:spcAft>
              <a:buNone/>
            </a:pPr>
            <a:endParaRPr b="1" u="sng" dirty="0">
              <a:solidFill>
                <a:schemeClr val="dk1"/>
              </a:solidFill>
            </a:endParaRPr>
          </a:p>
          <a:p>
            <a:pPr marL="342900" marR="0" lvl="0" indent="-342900">
              <a:spcBef>
                <a:spcPts val="0"/>
              </a:spcBef>
              <a:spcAft>
                <a:spcPts val="0"/>
              </a:spcAft>
              <a:buFont typeface="Wingdings" panose="05000000000000000000" pitchFamily="2" charset="2"/>
              <a:buChar char=""/>
            </a:pPr>
            <a:r>
              <a:rPr lang="en-US" sz="1600" dirty="0">
                <a:solidFill>
                  <a:srgbClr val="000000"/>
                </a:solidFill>
                <a:effectLst/>
                <a:latin typeface="Calibri" panose="020F0502020204030204" pitchFamily="34" charset="0"/>
                <a:ea typeface="Arial" panose="020B0604020202020204" pitchFamily="34" charset="0"/>
              </a:rPr>
              <a:t>We would like to see more design flair when it comes to an app that’s more aesthetically pleasing.</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600" dirty="0">
                <a:solidFill>
                  <a:srgbClr val="1D1C1D"/>
                </a:solidFill>
                <a:effectLst/>
                <a:latin typeface="Calibri" panose="020F0502020204030204" pitchFamily="34" charset="0"/>
                <a:ea typeface="Arial" panose="020B0604020202020204" pitchFamily="34" charset="0"/>
              </a:rPr>
              <a:t>Reporting so that the user can print a pdf or download the data in csv formation or spreadsheet. </a:t>
            </a:r>
            <a:r>
              <a:rPr lang="en-US" sz="1600" dirty="0">
                <a:solidFill>
                  <a:srgbClr val="000000"/>
                </a:solidFill>
                <a:effectLst/>
                <a:latin typeface="Calibri" panose="020F0502020204030204" pitchFamily="34" charset="0"/>
                <a:ea typeface="Arial" panose="020B0604020202020204" pitchFamily="34" charset="0"/>
              </a:rPr>
              <a:t>When a user goes to type in their location, they will be able to choose their city and location from a dropdown menu.</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600" dirty="0">
                <a:solidFill>
                  <a:srgbClr val="000000"/>
                </a:solidFill>
                <a:effectLst/>
                <a:latin typeface="Calibri" panose="020F0502020204030204" pitchFamily="34" charset="0"/>
                <a:ea typeface="Arial" panose="020B0604020202020204" pitchFamily="34" charset="0"/>
              </a:rPr>
              <a:t>Currently we only have assets linked to users, not specific homes. Moving forward we would like to link assets to homes and users.</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600" dirty="0">
                <a:solidFill>
                  <a:srgbClr val="1D1C1D"/>
                </a:solidFill>
                <a:effectLst/>
                <a:latin typeface="Calibri" panose="020F0502020204030204" pitchFamily="34" charset="0"/>
                <a:ea typeface="Arial" panose="020B0604020202020204" pitchFamily="34" charset="0"/>
              </a:rPr>
              <a:t>Include photograph of the assets, &amp; home.</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600" dirty="0">
                <a:solidFill>
                  <a:srgbClr val="1D1C1D"/>
                </a:solidFill>
                <a:effectLst/>
                <a:latin typeface="Calibri" panose="020F0502020204030204" pitchFamily="34" charset="0"/>
                <a:ea typeface="Arial" panose="020B0604020202020204" pitchFamily="34" charset="0"/>
              </a:rPr>
              <a:t>Better security and the ability for a user to change their password. </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600" dirty="0">
                <a:solidFill>
                  <a:srgbClr val="1D1C1D"/>
                </a:solidFill>
                <a:effectLst/>
                <a:latin typeface="Calibri" panose="020F0502020204030204" pitchFamily="34" charset="0"/>
                <a:ea typeface="Arial" panose="020B0604020202020204" pitchFamily="34" charset="0"/>
              </a:rPr>
              <a:t>Ability to scan receipts to keep a copy and enter the info into the asset record.</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600" dirty="0">
                <a:solidFill>
                  <a:srgbClr val="1D1C1D"/>
                </a:solidFill>
                <a:effectLst/>
                <a:latin typeface="Calibri" panose="020F0502020204030204" pitchFamily="34" charset="0"/>
                <a:ea typeface="Arial" panose="020B0604020202020204" pitchFamily="34" charset="0"/>
              </a:rPr>
              <a:t>Update the "Homes" to include storage locations and Business locations.</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600" dirty="0">
                <a:solidFill>
                  <a:srgbClr val="1D1C1D"/>
                </a:solidFill>
                <a:effectLst/>
                <a:latin typeface="Calibri" panose="020F0502020204030204" pitchFamily="34" charset="0"/>
                <a:ea typeface="Arial" panose="020B0604020202020204" pitchFamily="34" charset="0"/>
              </a:rPr>
              <a:t>Reporting so that the user can print a pdf or download the data in csv formation or spreadsheet.</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600" dirty="0">
                <a:solidFill>
                  <a:srgbClr val="1D1C1D"/>
                </a:solidFill>
                <a:effectLst/>
                <a:latin typeface="Calibri" panose="020F0502020204030204" pitchFamily="34" charset="0"/>
                <a:ea typeface="Arial" panose="020B0604020202020204" pitchFamily="34" charset="0"/>
              </a:rPr>
              <a:t>Interfaces with sites for appraisal values for assets and home values.</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600" dirty="0">
                <a:solidFill>
                  <a:srgbClr val="1D1C1D"/>
                </a:solidFill>
                <a:effectLst/>
                <a:latin typeface="Calibri" panose="020F0502020204030204" pitchFamily="34" charset="0"/>
                <a:ea typeface="Arial" panose="020B0604020202020204" pitchFamily="34" charset="0"/>
              </a:rPr>
              <a:t>Query options so the user can choose what they want to query.</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600" dirty="0">
                <a:solidFill>
                  <a:srgbClr val="1D1C1D"/>
                </a:solidFill>
                <a:effectLst/>
                <a:latin typeface="Calibri" panose="020F0502020204030204" pitchFamily="34" charset="0"/>
                <a:ea typeface="Arial" panose="020B0604020202020204" pitchFamily="34" charset="0"/>
              </a:rPr>
              <a:t>Include a place to mark if the item is donated to a charity and the name of the charity for tax purposes</a:t>
            </a:r>
            <a:endParaRPr lang="en-US" sz="1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0" y="0"/>
            <a:ext cx="9399644" cy="5295899"/>
          </a:xfrm>
          <a:prstGeom prst="rect">
            <a:avLst/>
          </a:prstGeom>
          <a:noFill/>
          <a:ln>
            <a:noFill/>
          </a:ln>
        </p:spPr>
      </p:pic>
      <p:sp>
        <p:nvSpPr>
          <p:cNvPr id="95" name="Google Shape;95;p19"/>
          <p:cNvSpPr txBox="1">
            <a:spLocks noGrp="1"/>
          </p:cNvSpPr>
          <p:nvPr>
            <p:ph type="body" idx="1"/>
          </p:nvPr>
        </p:nvSpPr>
        <p:spPr>
          <a:xfrm>
            <a:off x="274700" y="1145075"/>
            <a:ext cx="8520600" cy="3416400"/>
          </a:xfrm>
          <a:prstGeom prst="rect">
            <a:avLst/>
          </a:prstGeom>
        </p:spPr>
        <p:txBody>
          <a:bodyPr spcFirstLastPara="1" wrap="square" lIns="91425" tIns="91425" rIns="91425" bIns="91425" anchor="t" anchorCtr="0">
            <a:normAutofit/>
          </a:bodyPr>
          <a:lstStyle/>
          <a:p>
            <a:pPr marL="457200" lvl="0" indent="-387350" algn="l" rtl="0">
              <a:spcBef>
                <a:spcPts val="0"/>
              </a:spcBef>
              <a:spcAft>
                <a:spcPts val="0"/>
              </a:spcAft>
              <a:buSzPts val="2500"/>
              <a:buChar char="●"/>
            </a:pPr>
            <a:r>
              <a:rPr lang="en" sz="1750" u="sng" dirty="0">
                <a:solidFill>
                  <a:srgbClr val="006DEB"/>
                </a:solidFill>
                <a:highlight>
                  <a:srgbClr val="F6FAFF"/>
                </a:highlight>
                <a:hlinkClick r:id="rId4">
                  <a:extLst>
                    <a:ext uri="{A12FA001-AC4F-418D-AE19-62706E023703}">
                      <ahyp:hlinkClr xmlns:ahyp="http://schemas.microsoft.com/office/drawing/2018/hyperlinkcolor" val="tx"/>
                    </a:ext>
                  </a:extLst>
                </a:hlinkClick>
              </a:rPr>
              <a:t>https://powerful-dawn-85424.herokuapp.com/</a:t>
            </a:r>
            <a:endParaRPr sz="2500" dirty="0"/>
          </a:p>
          <a:p>
            <a:pPr marL="457200" lvl="0" indent="-342900" algn="l" rtl="0">
              <a:spcBef>
                <a:spcPts val="0"/>
              </a:spcBef>
              <a:spcAft>
                <a:spcPts val="0"/>
              </a:spcAft>
              <a:buSzPts val="1800"/>
              <a:buChar char="●"/>
            </a:pPr>
            <a:r>
              <a:rPr lang="en" dirty="0"/>
              <a:t>https://github.com/ljbrewer/HomeInventory</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453</Words>
  <Application>Microsoft Office PowerPoint</Application>
  <PresentationFormat>On-screen Show (16:9)</PresentationFormat>
  <Paragraphs>20</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Brewer</dc:creator>
  <cp:lastModifiedBy>Laura Brewer</cp:lastModifiedBy>
  <cp:revision>2</cp:revision>
  <dcterms:modified xsi:type="dcterms:W3CDTF">2021-10-18T01:07:10Z</dcterms:modified>
</cp:coreProperties>
</file>