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F49-9239-494C-B86F-E22F0067F48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0EE-59D6-4ED8-96EC-098D4D18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8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F49-9239-494C-B86F-E22F0067F48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0EE-59D6-4ED8-96EC-098D4D18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2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F49-9239-494C-B86F-E22F0067F48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0EE-59D6-4ED8-96EC-098D4D18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6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F49-9239-494C-B86F-E22F0067F48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0EE-59D6-4ED8-96EC-098D4D18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2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F49-9239-494C-B86F-E22F0067F48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0EE-59D6-4ED8-96EC-098D4D18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4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F49-9239-494C-B86F-E22F0067F48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0EE-59D6-4ED8-96EC-098D4D18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8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F49-9239-494C-B86F-E22F0067F48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0EE-59D6-4ED8-96EC-098D4D18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F49-9239-494C-B86F-E22F0067F48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0EE-59D6-4ED8-96EC-098D4D18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0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F49-9239-494C-B86F-E22F0067F48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0EE-59D6-4ED8-96EC-098D4D18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F49-9239-494C-B86F-E22F0067F48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0EE-59D6-4ED8-96EC-098D4D18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F49-9239-494C-B86F-E22F0067F48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0EE-59D6-4ED8-96EC-098D4D18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5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8F49-9239-494C-B86F-E22F0067F48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650EE-59D6-4ED8-96EC-098D4D187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1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41"/>
          <p:cNvGrpSpPr>
            <a:grpSpLocks/>
          </p:cNvGrpSpPr>
          <p:nvPr/>
        </p:nvGrpSpPr>
        <p:grpSpPr bwMode="auto">
          <a:xfrm>
            <a:off x="4486796" y="2062895"/>
            <a:ext cx="3187700" cy="2255837"/>
            <a:chOff x="5385435" y="4263708"/>
            <a:chExt cx="3187700" cy="2255837"/>
          </a:xfrm>
        </p:grpSpPr>
        <p:grpSp>
          <p:nvGrpSpPr>
            <p:cNvPr id="69" name="Group 14"/>
            <p:cNvGrpSpPr>
              <a:grpSpLocks noChangeAspect="1"/>
            </p:cNvGrpSpPr>
            <p:nvPr/>
          </p:nvGrpSpPr>
          <p:grpSpPr bwMode="auto">
            <a:xfrm>
              <a:off x="8379460" y="5917883"/>
              <a:ext cx="193675" cy="193675"/>
              <a:chOff x="1540507" y="3380730"/>
              <a:chExt cx="220983" cy="220983"/>
            </a:xfrm>
          </p:grpSpPr>
          <p:sp>
            <p:nvSpPr>
              <p:cNvPr id="88" name="Oval 75"/>
              <p:cNvSpPr>
                <a:spLocks noChangeAspect="1"/>
              </p:cNvSpPr>
              <p:nvPr/>
            </p:nvSpPr>
            <p:spPr bwMode="auto">
              <a:xfrm>
                <a:off x="1540507" y="3380730"/>
                <a:ext cx="220983" cy="22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9" name="Oval 76"/>
              <p:cNvSpPr>
                <a:spLocks noChangeAspect="1"/>
              </p:cNvSpPr>
              <p:nvPr/>
            </p:nvSpPr>
            <p:spPr bwMode="auto">
              <a:xfrm>
                <a:off x="1607527" y="3447749"/>
                <a:ext cx="86944" cy="869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70" name="Group 17"/>
            <p:cNvGrpSpPr>
              <a:grpSpLocks noChangeAspect="1"/>
            </p:cNvGrpSpPr>
            <p:nvPr/>
          </p:nvGrpSpPr>
          <p:grpSpPr bwMode="auto">
            <a:xfrm>
              <a:off x="5385435" y="4847908"/>
              <a:ext cx="193675" cy="193675"/>
              <a:chOff x="1540507" y="3380730"/>
              <a:chExt cx="220983" cy="220983"/>
            </a:xfrm>
          </p:grpSpPr>
          <p:sp>
            <p:nvSpPr>
              <p:cNvPr id="86" name="Oval 73"/>
              <p:cNvSpPr>
                <a:spLocks noChangeAspect="1"/>
              </p:cNvSpPr>
              <p:nvPr/>
            </p:nvSpPr>
            <p:spPr bwMode="auto">
              <a:xfrm>
                <a:off x="1540507" y="3380730"/>
                <a:ext cx="220983" cy="22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7" name="Oval 74"/>
              <p:cNvSpPr>
                <a:spLocks noChangeAspect="1"/>
              </p:cNvSpPr>
              <p:nvPr/>
            </p:nvSpPr>
            <p:spPr bwMode="auto">
              <a:xfrm>
                <a:off x="1607527" y="3447749"/>
                <a:ext cx="86944" cy="869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71" name="Group 29"/>
            <p:cNvGrpSpPr>
              <a:grpSpLocks noChangeAspect="1"/>
            </p:cNvGrpSpPr>
            <p:nvPr/>
          </p:nvGrpSpPr>
          <p:grpSpPr bwMode="auto">
            <a:xfrm>
              <a:off x="6056948" y="6325870"/>
              <a:ext cx="193675" cy="193675"/>
              <a:chOff x="1540507" y="3380730"/>
              <a:chExt cx="220983" cy="220983"/>
            </a:xfrm>
          </p:grpSpPr>
          <p:sp>
            <p:nvSpPr>
              <p:cNvPr id="84" name="Oval 71"/>
              <p:cNvSpPr>
                <a:spLocks noChangeAspect="1"/>
              </p:cNvSpPr>
              <p:nvPr/>
            </p:nvSpPr>
            <p:spPr bwMode="auto">
              <a:xfrm>
                <a:off x="1540507" y="3380730"/>
                <a:ext cx="220983" cy="22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5" name="Oval 72"/>
              <p:cNvSpPr>
                <a:spLocks noChangeAspect="1"/>
              </p:cNvSpPr>
              <p:nvPr/>
            </p:nvSpPr>
            <p:spPr bwMode="auto">
              <a:xfrm>
                <a:off x="1607526" y="3447750"/>
                <a:ext cx="86944" cy="869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72" name="Group 32"/>
            <p:cNvGrpSpPr>
              <a:grpSpLocks noChangeAspect="1"/>
            </p:cNvGrpSpPr>
            <p:nvPr/>
          </p:nvGrpSpPr>
          <p:grpSpPr bwMode="auto">
            <a:xfrm>
              <a:off x="7038023" y="4263708"/>
              <a:ext cx="193675" cy="193675"/>
              <a:chOff x="1540507" y="3380730"/>
              <a:chExt cx="220983" cy="220983"/>
            </a:xfrm>
          </p:grpSpPr>
          <p:sp>
            <p:nvSpPr>
              <p:cNvPr id="82" name="Oval 69"/>
              <p:cNvSpPr>
                <a:spLocks noChangeAspect="1"/>
              </p:cNvSpPr>
              <p:nvPr/>
            </p:nvSpPr>
            <p:spPr bwMode="auto">
              <a:xfrm>
                <a:off x="1540507" y="3380730"/>
                <a:ext cx="220983" cy="22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3" name="Oval 70"/>
              <p:cNvSpPr>
                <a:spLocks noChangeAspect="1"/>
              </p:cNvSpPr>
              <p:nvPr/>
            </p:nvSpPr>
            <p:spPr bwMode="auto">
              <a:xfrm>
                <a:off x="1607526" y="3447749"/>
                <a:ext cx="86944" cy="869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73" name="Oval 15"/>
            <p:cNvSpPr>
              <a:spLocks noChangeAspect="1" noChangeArrowheads="1"/>
            </p:cNvSpPr>
            <p:nvPr/>
          </p:nvSpPr>
          <p:spPr bwMode="auto">
            <a:xfrm>
              <a:off x="6061710" y="5327333"/>
              <a:ext cx="182563" cy="18256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5pPr>
              <a:lvl6pPr marL="2286000" algn="l" defTabSz="4572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6pPr>
              <a:lvl7pPr marL="2743200" algn="l" defTabSz="4572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7pPr>
              <a:lvl8pPr marL="3200400" algn="l" defTabSz="4572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8pPr>
              <a:lvl9pPr marL="3657600" algn="l" defTabSz="4572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9pPr>
            </a:lstStyle>
            <a:p>
              <a:pPr eaLnBrk="1" hangingPunct="1"/>
              <a:endParaRPr lang="en-US" altLang="en-US">
                <a:ea typeface="宋体" charset="0"/>
              </a:endParaRPr>
            </a:p>
          </p:txBody>
        </p:sp>
        <p:sp>
          <p:nvSpPr>
            <p:cNvPr id="74" name="Oval 15"/>
            <p:cNvSpPr>
              <a:spLocks noChangeAspect="1" noChangeArrowheads="1"/>
            </p:cNvSpPr>
            <p:nvPr/>
          </p:nvSpPr>
          <p:spPr bwMode="auto">
            <a:xfrm>
              <a:off x="7326948" y="5408295"/>
              <a:ext cx="180975" cy="18256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5pPr>
              <a:lvl6pPr marL="2286000" algn="l" defTabSz="4572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6pPr>
              <a:lvl7pPr marL="2743200" algn="l" defTabSz="4572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7pPr>
              <a:lvl8pPr marL="3200400" algn="l" defTabSz="4572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8pPr>
              <a:lvl9pPr marL="3657600" algn="l" defTabSz="4572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SimSun" pitchFamily="2" charset="-122"/>
                  <a:cs typeface="SimSun" pitchFamily="2" charset="-122"/>
                </a:defRPr>
              </a:lvl9pPr>
            </a:lstStyle>
            <a:p>
              <a:pPr eaLnBrk="1" hangingPunct="1"/>
              <a:endParaRPr lang="en-US" altLang="en-US">
                <a:ea typeface="宋体" charset="0"/>
              </a:endParaRPr>
            </a:p>
          </p:txBody>
        </p:sp>
        <p:grpSp>
          <p:nvGrpSpPr>
            <p:cNvPr id="75" name="Group 47"/>
            <p:cNvGrpSpPr>
              <a:grpSpLocks/>
            </p:cNvGrpSpPr>
            <p:nvPr/>
          </p:nvGrpSpPr>
          <p:grpSpPr bwMode="auto">
            <a:xfrm>
              <a:off x="6239510" y="4468497"/>
              <a:ext cx="2143125" cy="1898651"/>
              <a:chOff x="3873841" y="4350012"/>
              <a:chExt cx="2142716" cy="1899995"/>
            </a:xfrm>
          </p:grpSpPr>
          <p:cxnSp>
            <p:nvCxnSpPr>
              <p:cNvPr id="79" name="Straight Connector 13"/>
              <p:cNvCxnSpPr>
                <a:cxnSpLocks noChangeShapeType="1"/>
              </p:cNvCxnSpPr>
              <p:nvPr/>
            </p:nvCxnSpPr>
            <p:spPr bwMode="auto">
              <a:xfrm flipH="1">
                <a:off x="3873841" y="5445674"/>
                <a:ext cx="1111248" cy="8043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13"/>
              <p:cNvCxnSpPr>
                <a:cxnSpLocks noChangeShapeType="1"/>
              </p:cNvCxnSpPr>
              <p:nvPr/>
            </p:nvCxnSpPr>
            <p:spPr bwMode="auto">
              <a:xfrm flipH="1" flipV="1">
                <a:off x="5142654" y="5424259"/>
                <a:ext cx="873903" cy="4299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13"/>
              <p:cNvCxnSpPr>
                <a:cxnSpLocks noChangeShapeType="1"/>
              </p:cNvCxnSpPr>
              <p:nvPr/>
            </p:nvCxnSpPr>
            <p:spPr bwMode="auto">
              <a:xfrm>
                <a:off x="4796605" y="4350012"/>
                <a:ext cx="220994" cy="9400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6" name="Group 51"/>
            <p:cNvGrpSpPr>
              <a:grpSpLocks/>
            </p:cNvGrpSpPr>
            <p:nvPr/>
          </p:nvGrpSpPr>
          <p:grpSpPr bwMode="auto">
            <a:xfrm>
              <a:off x="5588630" y="5016187"/>
              <a:ext cx="568324" cy="1290638"/>
              <a:chOff x="3223201" y="4897543"/>
              <a:chExt cx="567667" cy="1290802"/>
            </a:xfrm>
          </p:grpSpPr>
          <p:cxnSp>
            <p:nvCxnSpPr>
              <p:cNvPr id="77" name="Straight Connector 13"/>
              <p:cNvCxnSpPr>
                <a:cxnSpLocks noChangeShapeType="1"/>
              </p:cNvCxnSpPr>
              <p:nvPr/>
            </p:nvCxnSpPr>
            <p:spPr bwMode="auto">
              <a:xfrm>
                <a:off x="3223201" y="4897543"/>
                <a:ext cx="471452" cy="346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Straight Connector 13"/>
              <p:cNvCxnSpPr>
                <a:cxnSpLocks noChangeShapeType="1"/>
              </p:cNvCxnSpPr>
              <p:nvPr/>
            </p:nvCxnSpPr>
            <p:spPr bwMode="auto">
              <a:xfrm flipH="1">
                <a:off x="3787809" y="5417124"/>
                <a:ext cx="3059" cy="7712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0" name="TextBox 77"/>
          <p:cNvSpPr txBox="1">
            <a:spLocks noChangeArrowheads="1"/>
          </p:cNvSpPr>
          <p:nvPr/>
        </p:nvSpPr>
        <p:spPr bwMode="auto">
          <a:xfrm>
            <a:off x="4140721" y="3194782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5pPr>
            <a:lvl6pPr marL="22860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6pPr>
            <a:lvl7pPr marL="27432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7pPr>
            <a:lvl8pPr marL="32004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8pPr>
            <a:lvl9pPr marL="36576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宋体" charset="0"/>
                <a:ea typeface="宋体" charset="0"/>
              </a:rPr>
              <a:t>?</a:t>
            </a:r>
            <a:endParaRPr lang="en-US" altLang="en-US" sz="2400">
              <a:solidFill>
                <a:srgbClr val="0000FF"/>
              </a:solidFill>
              <a:latin typeface="宋体" charset="0"/>
              <a:ea typeface="宋体" charset="0"/>
            </a:endParaRPr>
          </a:p>
        </p:txBody>
      </p:sp>
      <p:sp>
        <p:nvSpPr>
          <p:cNvPr id="92" name="Equal 10"/>
          <p:cNvSpPr/>
          <p:nvPr/>
        </p:nvSpPr>
        <p:spPr>
          <a:xfrm rot="18851284">
            <a:off x="6782322" y="3407507"/>
            <a:ext cx="517525" cy="304800"/>
          </a:xfrm>
          <a:prstGeom prst="mathEqual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TextBox 80"/>
          <p:cNvSpPr txBox="1">
            <a:spLocks noChangeArrowheads="1"/>
          </p:cNvSpPr>
          <p:nvPr/>
        </p:nvSpPr>
        <p:spPr bwMode="auto">
          <a:xfrm>
            <a:off x="5237685" y="2716944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5pPr>
            <a:lvl6pPr marL="22860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6pPr>
            <a:lvl7pPr marL="27432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7pPr>
            <a:lvl8pPr marL="32004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8pPr>
            <a:lvl9pPr marL="36576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宋体" charset="0"/>
                <a:ea typeface="宋体" charset="0"/>
              </a:rPr>
              <a:t>?</a:t>
            </a:r>
            <a:endParaRPr lang="en-US" altLang="en-US" sz="2400">
              <a:solidFill>
                <a:srgbClr val="0000FF"/>
              </a:solidFill>
              <a:latin typeface="宋体" charset="0"/>
              <a:ea typeface="宋体" charset="0"/>
            </a:endParaRPr>
          </a:p>
        </p:txBody>
      </p:sp>
      <p:sp>
        <p:nvSpPr>
          <p:cNvPr id="95" name="TextBox 84"/>
          <p:cNvSpPr txBox="1">
            <a:spLocks noChangeArrowheads="1"/>
          </p:cNvSpPr>
          <p:nvPr/>
        </p:nvSpPr>
        <p:spPr bwMode="auto">
          <a:xfrm>
            <a:off x="6496571" y="2839181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5pPr>
            <a:lvl6pPr marL="22860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6pPr>
            <a:lvl7pPr marL="27432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7pPr>
            <a:lvl8pPr marL="32004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8pPr>
            <a:lvl9pPr marL="36576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FF"/>
                </a:solidFill>
                <a:latin typeface="宋体" charset="0"/>
                <a:ea typeface="宋体" charset="0"/>
              </a:rPr>
              <a:t>低精度</a:t>
            </a:r>
            <a:endParaRPr lang="en-US" altLang="zh-CN" sz="1600" dirty="0">
              <a:solidFill>
                <a:srgbClr val="0000FF"/>
              </a:solidFill>
              <a:latin typeface="宋体" charset="0"/>
              <a:ea typeface="宋体" charset="0"/>
            </a:endParaRPr>
          </a:p>
        </p:txBody>
      </p:sp>
      <p:sp>
        <p:nvSpPr>
          <p:cNvPr id="96" name="TextBox 85"/>
          <p:cNvSpPr txBox="1">
            <a:spLocks noChangeArrowheads="1"/>
          </p:cNvSpPr>
          <p:nvPr/>
        </p:nvSpPr>
        <p:spPr bwMode="auto">
          <a:xfrm>
            <a:off x="4475684" y="3102706"/>
            <a:ext cx="608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5pPr>
            <a:lvl6pPr marL="22860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6pPr>
            <a:lvl7pPr marL="27432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7pPr>
            <a:lvl8pPr marL="32004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8pPr>
            <a:lvl9pPr marL="3657600" algn="l" defTabSz="4572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SimSun" pitchFamily="2" charset="-122"/>
                <a:cs typeface="SimSun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FF"/>
                </a:solidFill>
                <a:latin typeface="宋体" charset="0"/>
                <a:ea typeface="宋体" charset="0"/>
              </a:rPr>
              <a:t>无法</a:t>
            </a:r>
            <a:endParaRPr lang="en-US" altLang="zh-CN" sz="1600">
              <a:solidFill>
                <a:srgbClr val="0000FF"/>
              </a:solidFill>
              <a:latin typeface="宋体" charset="0"/>
              <a:ea typeface="宋体" charset="0"/>
            </a:endParaRPr>
          </a:p>
          <a:p>
            <a:pPr eaLnBrk="1" hangingPunct="1"/>
            <a:r>
              <a:rPr lang="zh-CN" altLang="en-US" sz="1600">
                <a:solidFill>
                  <a:srgbClr val="0000FF"/>
                </a:solidFill>
                <a:latin typeface="宋体" charset="0"/>
                <a:ea typeface="宋体" charset="0"/>
              </a:rPr>
              <a:t>定位</a:t>
            </a:r>
            <a:endParaRPr lang="en-US" altLang="zh-CN" sz="1600">
              <a:solidFill>
                <a:srgbClr val="0000FF"/>
              </a:solidFill>
              <a:latin typeface="宋体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MS PGothic</vt:lpstr>
      <vt:lpstr>等线</vt:lpstr>
      <vt:lpstr>等线 Light</vt:lpstr>
      <vt:lpstr>宋体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哈利不波特</dc:creator>
  <cp:lastModifiedBy>哈利不波特</cp:lastModifiedBy>
  <cp:revision>1</cp:revision>
  <dcterms:created xsi:type="dcterms:W3CDTF">2018-07-23T13:53:41Z</dcterms:created>
  <dcterms:modified xsi:type="dcterms:W3CDTF">2018-07-23T13:54:21Z</dcterms:modified>
</cp:coreProperties>
</file>