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45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1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4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5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9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8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5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4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6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7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75B4E-EF90-4ECD-8F9B-87F05F95E562}" type="datetimeFigureOut">
              <a:rPr lang="zh-CN" altLang="en-US" smtClean="0"/>
              <a:t>2020-08-02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F0C69A-3F11-46CD-8CD8-5A19807A6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--</a:t>
            </a:r>
            <a:r>
              <a:rPr lang="zh-CN" altLang="en-US" dirty="0" smtClean="0"/>
              <a:t>李瑾超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个人博客</a:t>
            </a:r>
            <a:endParaRPr lang="zh-CN" altLang="en-US" sz="3200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9" b="26719"/>
          <a:stretch>
            <a:fillRect/>
          </a:stretch>
        </p:blipFill>
        <p:spPr/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www.ljczero.top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27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兴趣意向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目前的话，感觉自己需要上手一门编译型的语言，比如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，因为解释型语言在内存分配上不如编译型，当代码量很庞大的时候，速度就完全跟不上了，正好工作中要使用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，这也算是帮忙做出选择了。工作之外的话，对算法、大数据分析比较感兴趣，可能是因为学的是数学，所以对“算”和“数”这两个字还是比较敏感。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15" y="4698878"/>
            <a:ext cx="1356531" cy="11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1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自己生活中有一点懒散，比较随性，还有点拖延症，比如这个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昨天下午我才开始做，其实我一开始是打算今天上午再做的，但是怕做不完，比较怂，有时候又会比较执着，我有一次写论文写到晚上两点，还有一次，是在搭建自己的网站，自己是个小白，看着别人的教程也一直出错，那一次是到晚上</a:t>
            </a:r>
            <a:r>
              <a:rPr lang="en-US" altLang="zh-CN" dirty="0" smtClean="0"/>
              <a:t>3</a:t>
            </a:r>
            <a:r>
              <a:rPr lang="zh-CN" altLang="en-US" dirty="0" smtClean="0"/>
              <a:t>点，第二天早上八点又起来继续，也可以说是有点一根筋。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3059684"/>
            <a:ext cx="4718050" cy="2311844"/>
          </a:xfrm>
        </p:spPr>
      </p:pic>
    </p:spTree>
    <p:extLst>
      <p:ext uri="{BB962C8B-B14F-4D97-AF65-F5344CB8AC3E}">
        <p14:creationId xmlns:p14="http://schemas.microsoft.com/office/powerpoint/2010/main" val="9430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业余爱好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高中的时候会打一打篮球，大学以后因为没人一起就很少打了，自己不太习惯跟陌生人一起打，感觉放不开，而且自己打的着实也不怎么样。</a:t>
            </a:r>
            <a:r>
              <a:rPr lang="zh-CN" altLang="en-US" dirty="0"/>
              <a:t>偶尔</a:t>
            </a:r>
            <a:r>
              <a:rPr lang="zh-CN" altLang="en-US" dirty="0" smtClean="0"/>
              <a:t>也会玩一玩英雄联盟，上上周我还玩了几局，每一次都负战绩，坑了不少人，也觉得浪费时间，就没玩了。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现在的话，可能我的业余爱好是做饭，或者是去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站听刑法，剩下的时间，不睡觉的时候听听歌，找点有趣事情做一做。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75" y="4640237"/>
            <a:ext cx="1725014" cy="16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饮食习惯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因为家在河南嘛，所以主食是面食，早上一般就是稀饭馒头，再炒点菜吃，中午一般吃面，晚上的话，我个人习惯是跟早上一样，有时候也是吃面，米饭也能吃得惯，不挑食，管饱就行。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34" y="3807725"/>
            <a:ext cx="3059363" cy="23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75577"/>
            <a:ext cx="4423833" cy="33178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888" y="2464890"/>
            <a:ext cx="4438082" cy="33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The End</a:t>
            </a:r>
            <a:endParaRPr lang="zh-CN" altLang="en-US" sz="7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7200" dirty="0" smtClean="0"/>
              <a:t>Thanks Attention!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0455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dirty="0" smtClean="0"/>
              <a:t>大家好，我是李瑾超，来自河南省周口市，年龄</a:t>
            </a:r>
            <a:r>
              <a:rPr lang="en-US" altLang="zh-CN" dirty="0" smtClean="0"/>
              <a:t>22</a:t>
            </a:r>
            <a:r>
              <a:rPr lang="zh-CN" altLang="en-US" dirty="0" smtClean="0"/>
              <a:t>岁，母胎单身，自我感觉是个挺开朗的人，虽然到一个陌生的环境，开始会显得有点拘谨，但是等适应之后就会暴露自己的“本性”。其实就是稍微有点腹黑！</a:t>
            </a:r>
            <a:endParaRPr lang="en-US" altLang="zh-CN" dirty="0" smtClean="0"/>
          </a:p>
          <a:p>
            <a:pPr algn="just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66" y="4075868"/>
            <a:ext cx="35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俺的学历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我就读的大学是长春理工大学，位于吉林省长春市，那里夏天比武汉凉快一点，冬天应该比武汉冷一些，但还算能遭的住。不要问我拿舌头舔护栏会不会黏住，俺不知道！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093" y="3593911"/>
            <a:ext cx="2244504" cy="22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所学专业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所学的专业是“数学与应用数学”，可能大家一听就会觉得头秃，其实这个专业也没有太可怕，大多是数学课，比如数学分析、高等代数、复变函数、实变函数、点集拓扑之类的，这些偏向于理论，另外也有一些偏应用的课程，例如多元统计分析、计算方法、数据挖掘，还学过一些计算机的课程，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语言和数据库，总的来说，我就快秃了！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56" y="4475093"/>
            <a:ext cx="1671708" cy="16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学校历练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在学校的时候属于比较宅的那种学生吧，上课之余很少外出参加活动。也没有参加什么社团，唯一做过还算有意义的事情呢，是在我们学校的贴吧，我当了差不多两年的吧主，迎接了两届学弟学妹，因为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年和</a:t>
            </a:r>
            <a:r>
              <a:rPr lang="en-US" altLang="zh-CN" dirty="0" smtClean="0"/>
              <a:t>17</a:t>
            </a:r>
            <a:r>
              <a:rPr lang="zh-CN" altLang="en-US" dirty="0" smtClean="0"/>
              <a:t>年，校园贴吧还算是比较活跃的，到了报考季也会有很多新同学咨询各种问题，比如宿舍啊，校园环境，还有饮食什么的，我们当时的吧务团队，还有热心吧友们就给他们解答。此外，就是给大家保留一个清洁的版面，还是吧主的时候，我早上醒了第一件事就是去看看有没有广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2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学校经历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此外，有过几个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来找推广，不过他们可能又嫌校园贴吧流量太小，所以就放弃了。推广时间最长的应该是百度自身的一个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，当时百度官方可能觉得校园贴吧已经是一片荒芜，没什么人在用了，所以想另起炉灶，推倒重来，召集了当时校园贴吧的吧主们一起做推广，后来不知道为什么这个推广没有继续。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其他的经历，我还跟两个室友参加过数学建模竞赛，虽然只是个校赛，但是我们也体验到合作的重要性，最后拿了三等奖，我们也挺满足的。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569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专业技能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目前能够使用的数据软件有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pss</a:t>
            </a:r>
            <a:r>
              <a:rPr lang="zh-CN" altLang="en-US" dirty="0" smtClean="0"/>
              <a:t>、</a:t>
            </a:r>
            <a:r>
              <a:rPr lang="en-US" altLang="zh-CN" dirty="0" err="1"/>
              <a:t>Ma</a:t>
            </a:r>
            <a:r>
              <a:rPr lang="en-US" altLang="zh-CN" dirty="0" err="1" smtClean="0"/>
              <a:t>tlab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Eviews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Lingo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Excle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其中较为熟练的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，但是还没有进行过大数据分析，最多的</a:t>
            </a:r>
            <a:r>
              <a:rPr lang="zh-CN" altLang="en-US" dirty="0"/>
              <a:t>一</a:t>
            </a:r>
            <a:r>
              <a:rPr lang="zh-CN" altLang="en-US" dirty="0" smtClean="0"/>
              <a:t>次是处理三维点云，大概有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万多个空间坐标。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学过的编程语言有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、易语言。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语言是学校开设的课程，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是大四时候选修的，仅仅是了解的程度，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和易语言相当于个人的兴趣。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1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植物大战僵尸脚本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84" y="2557461"/>
            <a:ext cx="2069915" cy="346154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29" y="2413794"/>
            <a:ext cx="4010025" cy="36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为情景剧做的后台工作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47" y="2516520"/>
            <a:ext cx="4260572" cy="33178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10" y="2516520"/>
            <a:ext cx="4262777" cy="33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</TotalTime>
  <Words>828</Words>
  <Application>Microsoft Office PowerPoint</Application>
  <PresentationFormat>宽屏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方正舒体</vt:lpstr>
      <vt:lpstr>Arial</vt:lpstr>
      <vt:lpstr>Garamond</vt:lpstr>
      <vt:lpstr>环保</vt:lpstr>
      <vt:lpstr>自我介绍</vt:lpstr>
      <vt:lpstr>基本信息</vt:lpstr>
      <vt:lpstr>俺的学历</vt:lpstr>
      <vt:lpstr>所学专业</vt:lpstr>
      <vt:lpstr>学校历练</vt:lpstr>
      <vt:lpstr>学校经历</vt:lpstr>
      <vt:lpstr>专业技能</vt:lpstr>
      <vt:lpstr>植物大战僵尸脚本</vt:lpstr>
      <vt:lpstr>为情景剧做的后台工作</vt:lpstr>
      <vt:lpstr>个人博客</vt:lpstr>
      <vt:lpstr>兴趣意向</vt:lpstr>
      <vt:lpstr>生活相关</vt:lpstr>
      <vt:lpstr>业余爱好</vt:lpstr>
      <vt:lpstr>饮食习惯</vt:lpstr>
      <vt:lpstr>最后</vt:lpstr>
      <vt:lpstr>The End</vt:lpstr>
    </vt:vector>
  </TitlesOfParts>
  <Company>福音手机电脑维修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>Administrator</dc:creator>
  <cp:lastModifiedBy>Administrator</cp:lastModifiedBy>
  <cp:revision>14</cp:revision>
  <dcterms:created xsi:type="dcterms:W3CDTF">2020-08-02T06:50:15Z</dcterms:created>
  <dcterms:modified xsi:type="dcterms:W3CDTF">2020-08-02T08:45:02Z</dcterms:modified>
</cp:coreProperties>
</file>