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1"/>
  </p:sldMasterIdLst>
  <p:notesMasterIdLst>
    <p:notesMasterId r:id="rId33"/>
  </p:notesMasterIdLst>
  <p:handoutMasterIdLst>
    <p:handoutMasterId r:id="rId34"/>
  </p:handoutMasterIdLst>
  <p:sldIdLst>
    <p:sldId id="256" r:id="rId2"/>
    <p:sldId id="466" r:id="rId3"/>
    <p:sldId id="467" r:id="rId4"/>
    <p:sldId id="510" r:id="rId5"/>
    <p:sldId id="511" r:id="rId6"/>
    <p:sldId id="470" r:id="rId7"/>
    <p:sldId id="471" r:id="rId8"/>
    <p:sldId id="472" r:id="rId9"/>
    <p:sldId id="473" r:id="rId10"/>
    <p:sldId id="474" r:id="rId11"/>
    <p:sldId id="475" r:id="rId12"/>
    <p:sldId id="476" r:id="rId13"/>
    <p:sldId id="477" r:id="rId14"/>
    <p:sldId id="478" r:id="rId15"/>
    <p:sldId id="479" r:id="rId16"/>
    <p:sldId id="480" r:id="rId17"/>
    <p:sldId id="509" r:id="rId18"/>
    <p:sldId id="482" r:id="rId19"/>
    <p:sldId id="483" r:id="rId20"/>
    <p:sldId id="484" r:id="rId21"/>
    <p:sldId id="485" r:id="rId22"/>
    <p:sldId id="503" r:id="rId23"/>
    <p:sldId id="487" r:id="rId24"/>
    <p:sldId id="488" r:id="rId25"/>
    <p:sldId id="489" r:id="rId26"/>
    <p:sldId id="490" r:id="rId27"/>
    <p:sldId id="506" r:id="rId28"/>
    <p:sldId id="512" r:id="rId29"/>
    <p:sldId id="496" r:id="rId30"/>
    <p:sldId id="513" r:id="rId31"/>
    <p:sldId id="463" r:id="rId3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EDF5FD"/>
    <a:srgbClr val="E2F5FE"/>
    <a:srgbClr val="EBF9EC"/>
    <a:srgbClr val="FBFFFE"/>
    <a:srgbClr val="852C09"/>
    <a:srgbClr val="FCF1DC"/>
    <a:srgbClr val="FFCC99"/>
    <a:srgbClr val="FFFFF3"/>
    <a:srgbClr val="FFFFE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9" autoAdjust="0"/>
    <p:restoredTop sz="77961" autoAdjust="0"/>
  </p:normalViewPr>
  <p:slideViewPr>
    <p:cSldViewPr>
      <p:cViewPr varScale="1">
        <p:scale>
          <a:sx n="64" d="100"/>
          <a:sy n="64" d="100"/>
        </p:scale>
        <p:origin x="-1008" y="-10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48FDD-3584-4D00-8A51-1E0541E624F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A4BC66C4-5F9E-411D-B8E2-9ADB7DE06D94}">
      <dgm:prSet custT="1"/>
      <dgm:spPr/>
      <dgm:t>
        <a:bodyPr/>
        <a:lstStyle/>
        <a:p>
          <a:pPr rtl="0"/>
          <a:r>
            <a:rPr lang="zh-CN" altLang="en-US" sz="1800" dirty="0" smtClean="0"/>
            <a:t>明确需求</a:t>
          </a:r>
          <a:endParaRPr lang="zh-CN" altLang="en-US" sz="1800" dirty="0"/>
        </a:p>
      </dgm:t>
    </dgm:pt>
    <dgm:pt modelId="{49D7929C-3081-43CF-B54A-7CA688A9921D}" type="parTrans" cxnId="{61DC4B35-DE3F-4D49-A571-BC785656AE0B}">
      <dgm:prSet/>
      <dgm:spPr/>
      <dgm:t>
        <a:bodyPr/>
        <a:lstStyle/>
        <a:p>
          <a:endParaRPr lang="zh-CN" altLang="en-US" sz="1800"/>
        </a:p>
      </dgm:t>
    </dgm:pt>
    <dgm:pt modelId="{F6970A4C-4EE1-450A-AE58-BEDC990E3464}" type="sibTrans" cxnId="{61DC4B35-DE3F-4D49-A571-BC785656AE0B}">
      <dgm:prSet/>
      <dgm:spPr/>
      <dgm:t>
        <a:bodyPr/>
        <a:lstStyle/>
        <a:p>
          <a:endParaRPr lang="zh-CN" altLang="en-US" sz="1800"/>
        </a:p>
      </dgm:t>
    </dgm:pt>
    <dgm:pt modelId="{4AD1D0F0-2A91-4B80-A7F6-ACDB7FA45C0C}">
      <dgm:prSet/>
      <dgm:spPr/>
      <dgm:t>
        <a:bodyPr/>
        <a:lstStyle/>
        <a:p>
          <a:pPr rtl="0"/>
          <a:endParaRPr lang="zh-CN" altLang="en-US" dirty="0"/>
        </a:p>
      </dgm:t>
    </dgm:pt>
    <dgm:pt modelId="{889367E0-3C1D-4A42-9B41-D0843B8B31BF}" type="parTrans" cxnId="{5AEF9B9B-B8AF-466D-9C08-F7A62ADB707B}">
      <dgm:prSet/>
      <dgm:spPr/>
      <dgm:t>
        <a:bodyPr/>
        <a:lstStyle/>
        <a:p>
          <a:endParaRPr lang="zh-CN" altLang="en-US" sz="1800"/>
        </a:p>
      </dgm:t>
    </dgm:pt>
    <dgm:pt modelId="{51EB46F1-842F-46B6-83D3-BC57C8D72128}" type="sibTrans" cxnId="{5AEF9B9B-B8AF-466D-9C08-F7A62ADB707B}">
      <dgm:prSet/>
      <dgm:spPr/>
      <dgm:t>
        <a:bodyPr/>
        <a:lstStyle/>
        <a:p>
          <a:endParaRPr lang="zh-CN" altLang="en-US" sz="1800"/>
        </a:p>
      </dgm:t>
    </dgm:pt>
    <dgm:pt modelId="{BD6D70FB-F81B-448B-948D-4BB993294CA2}">
      <dgm:prSet/>
      <dgm:spPr/>
      <dgm:t>
        <a:bodyPr/>
        <a:lstStyle/>
        <a:p>
          <a:pPr rtl="0"/>
          <a:endParaRPr lang="zh-CN" altLang="en-US" dirty="0"/>
        </a:p>
      </dgm:t>
    </dgm:pt>
    <dgm:pt modelId="{D206A580-09C0-4C10-BCDE-FD5D672F2601}" type="parTrans" cxnId="{6C89E2F5-B9BA-4E2F-B5BE-60BF6A114308}">
      <dgm:prSet/>
      <dgm:spPr/>
      <dgm:t>
        <a:bodyPr/>
        <a:lstStyle/>
        <a:p>
          <a:endParaRPr lang="zh-CN" altLang="en-US" sz="1800"/>
        </a:p>
      </dgm:t>
    </dgm:pt>
    <dgm:pt modelId="{D0490DF1-95C6-453F-88D9-22D57C973CF0}" type="sibTrans" cxnId="{6C89E2F5-B9BA-4E2F-B5BE-60BF6A114308}">
      <dgm:prSet/>
      <dgm:spPr/>
      <dgm:t>
        <a:bodyPr/>
        <a:lstStyle/>
        <a:p>
          <a:endParaRPr lang="zh-CN" altLang="en-US" sz="1800"/>
        </a:p>
      </dgm:t>
    </dgm:pt>
    <dgm:pt modelId="{D51CCF3B-7F26-4EE5-BE6C-09AAD1459F78}">
      <dgm:prSet/>
      <dgm:spPr/>
      <dgm:t>
        <a:bodyPr/>
        <a:lstStyle/>
        <a:p>
          <a:pPr rtl="0"/>
          <a:endParaRPr lang="en-US" altLang="en-US" dirty="0"/>
        </a:p>
      </dgm:t>
    </dgm:pt>
    <dgm:pt modelId="{A4711FA8-355C-4115-96FA-39EC369FCFCD}" type="parTrans" cxnId="{3C026435-D155-4092-8654-8EF59A39D3B9}">
      <dgm:prSet/>
      <dgm:spPr/>
      <dgm:t>
        <a:bodyPr/>
        <a:lstStyle/>
        <a:p>
          <a:endParaRPr lang="zh-CN" altLang="en-US" sz="1800"/>
        </a:p>
      </dgm:t>
    </dgm:pt>
    <dgm:pt modelId="{C68D2F8F-9437-4B31-B6C8-68FF633D253A}" type="sibTrans" cxnId="{3C026435-D155-4092-8654-8EF59A39D3B9}">
      <dgm:prSet/>
      <dgm:spPr/>
      <dgm:t>
        <a:bodyPr/>
        <a:lstStyle/>
        <a:p>
          <a:endParaRPr lang="zh-CN" altLang="en-US" sz="1800"/>
        </a:p>
      </dgm:t>
    </dgm:pt>
    <dgm:pt modelId="{8A305957-4946-44D7-BB63-25DA1A2605F5}">
      <dgm:prSet custT="1"/>
      <dgm:spPr/>
      <dgm:t>
        <a:bodyPr/>
        <a:lstStyle/>
        <a:p>
          <a:pPr rtl="0"/>
          <a:r>
            <a:rPr lang="zh-CN" altLang="en-US" sz="1800" dirty="0" smtClean="0"/>
            <a:t>测试</a:t>
          </a:r>
          <a:endParaRPr lang="zh-CN" altLang="en-US" sz="1800" dirty="0"/>
        </a:p>
      </dgm:t>
    </dgm:pt>
    <dgm:pt modelId="{3402800B-1C0C-436D-ABBA-D759CB603C1E}" type="parTrans" cxnId="{5B3F71AD-E616-4602-A130-4F9D61C3D2E5}">
      <dgm:prSet/>
      <dgm:spPr/>
      <dgm:t>
        <a:bodyPr/>
        <a:lstStyle/>
        <a:p>
          <a:endParaRPr lang="zh-CN" altLang="en-US" sz="1800"/>
        </a:p>
      </dgm:t>
    </dgm:pt>
    <dgm:pt modelId="{D9E6C7B2-C48A-4660-AF2E-51D6A6A5B9D3}" type="sibTrans" cxnId="{5B3F71AD-E616-4602-A130-4F9D61C3D2E5}">
      <dgm:prSet/>
      <dgm:spPr/>
      <dgm:t>
        <a:bodyPr/>
        <a:lstStyle/>
        <a:p>
          <a:endParaRPr lang="zh-CN" altLang="en-US" sz="1800"/>
        </a:p>
      </dgm:t>
    </dgm:pt>
    <dgm:pt modelId="{927C1B90-BF8D-45F2-8A02-7F2137405029}" type="pres">
      <dgm:prSet presAssocID="{E6348FDD-3584-4D00-8A51-1E0541E624FD}" presName="Name0" presStyleCnt="0">
        <dgm:presLayoutVars>
          <dgm:dir/>
          <dgm:resizeHandles val="exact"/>
        </dgm:presLayoutVars>
      </dgm:prSet>
      <dgm:spPr/>
      <dgm:t>
        <a:bodyPr/>
        <a:lstStyle/>
        <a:p>
          <a:endParaRPr lang="zh-CN" altLang="en-US"/>
        </a:p>
      </dgm:t>
    </dgm:pt>
    <dgm:pt modelId="{0FC0186B-9697-40C2-BBE1-13E96AB87FE3}" type="pres">
      <dgm:prSet presAssocID="{E6348FDD-3584-4D00-8A51-1E0541E624FD}" presName="arrow" presStyleLbl="bgShp" presStyleIdx="0" presStyleCnt="1"/>
      <dgm:spPr>
        <a:solidFill>
          <a:schemeClr val="accent5">
            <a:lumMod val="50000"/>
          </a:schemeClr>
        </a:solidFill>
      </dgm:spPr>
      <dgm:t>
        <a:bodyPr/>
        <a:lstStyle/>
        <a:p>
          <a:endParaRPr lang="zh-CN" altLang="en-US"/>
        </a:p>
      </dgm:t>
    </dgm:pt>
    <dgm:pt modelId="{2A8417AE-5F68-4AFB-B57A-C424ADAD3155}" type="pres">
      <dgm:prSet presAssocID="{E6348FDD-3584-4D00-8A51-1E0541E624FD}" presName="points" presStyleCnt="0"/>
      <dgm:spPr/>
    </dgm:pt>
    <dgm:pt modelId="{7588B6F8-5D54-4254-A71F-0771D4864EAA}" type="pres">
      <dgm:prSet presAssocID="{A4BC66C4-5F9E-411D-B8E2-9ADB7DE06D94}" presName="compositeA" presStyleCnt="0"/>
      <dgm:spPr/>
    </dgm:pt>
    <dgm:pt modelId="{2E34E940-A4A5-499D-920C-8ABF15F8B219}" type="pres">
      <dgm:prSet presAssocID="{A4BC66C4-5F9E-411D-B8E2-9ADB7DE06D94}" presName="textA" presStyleLbl="revTx" presStyleIdx="0" presStyleCnt="5">
        <dgm:presLayoutVars>
          <dgm:bulletEnabled val="1"/>
        </dgm:presLayoutVars>
      </dgm:prSet>
      <dgm:spPr/>
      <dgm:t>
        <a:bodyPr/>
        <a:lstStyle/>
        <a:p>
          <a:endParaRPr lang="zh-CN" altLang="en-US"/>
        </a:p>
      </dgm:t>
    </dgm:pt>
    <dgm:pt modelId="{F376841C-C133-43E9-AC05-0EFBA3662539}" type="pres">
      <dgm:prSet presAssocID="{A4BC66C4-5F9E-411D-B8E2-9ADB7DE06D94}" presName="circleA" presStyleLbl="node1" presStyleIdx="0" presStyleCnt="5" custLinFactNeighborY="25000"/>
      <dgm:spPr/>
    </dgm:pt>
    <dgm:pt modelId="{8F5FDA82-FBF0-41BE-9EAD-F1E3E0E83554}" type="pres">
      <dgm:prSet presAssocID="{A4BC66C4-5F9E-411D-B8E2-9ADB7DE06D94}" presName="spaceA" presStyleCnt="0"/>
      <dgm:spPr/>
    </dgm:pt>
    <dgm:pt modelId="{D5CFD34F-E0FB-4EC1-BF7E-A44BC2B7161D}" type="pres">
      <dgm:prSet presAssocID="{F6970A4C-4EE1-450A-AE58-BEDC990E3464}" presName="space" presStyleCnt="0"/>
      <dgm:spPr/>
    </dgm:pt>
    <dgm:pt modelId="{2B5DA964-4840-4493-9E9E-C96E1DAAECC2}" type="pres">
      <dgm:prSet presAssocID="{4AD1D0F0-2A91-4B80-A7F6-ACDB7FA45C0C}" presName="compositeB" presStyleCnt="0"/>
      <dgm:spPr/>
    </dgm:pt>
    <dgm:pt modelId="{5EEA5B45-EAD8-45B6-9BAB-DED2F6154DB5}" type="pres">
      <dgm:prSet presAssocID="{4AD1D0F0-2A91-4B80-A7F6-ACDB7FA45C0C}" presName="textB" presStyleLbl="revTx" presStyleIdx="1" presStyleCnt="5" custScaleY="99043" custLinFactY="-33571" custLinFactNeighborY="-100000">
        <dgm:presLayoutVars>
          <dgm:bulletEnabled val="1"/>
        </dgm:presLayoutVars>
      </dgm:prSet>
      <dgm:spPr/>
      <dgm:t>
        <a:bodyPr/>
        <a:lstStyle/>
        <a:p>
          <a:endParaRPr lang="zh-CN" altLang="en-US"/>
        </a:p>
      </dgm:t>
    </dgm:pt>
    <dgm:pt modelId="{622EE306-0801-4804-A46A-6850D1717F70}" type="pres">
      <dgm:prSet presAssocID="{4AD1D0F0-2A91-4B80-A7F6-ACDB7FA45C0C}" presName="circleB" presStyleLbl="node1" presStyleIdx="1" presStyleCnt="5" custLinFactNeighborY="-42857"/>
      <dgm:spPr/>
    </dgm:pt>
    <dgm:pt modelId="{1ACA7DDF-188F-4555-B087-1111E364AEB5}" type="pres">
      <dgm:prSet presAssocID="{4AD1D0F0-2A91-4B80-A7F6-ACDB7FA45C0C}" presName="spaceB" presStyleCnt="0"/>
      <dgm:spPr/>
    </dgm:pt>
    <dgm:pt modelId="{E2BA62EE-9860-4BE0-B0B6-A47F73BBE449}" type="pres">
      <dgm:prSet presAssocID="{51EB46F1-842F-46B6-83D3-BC57C8D72128}" presName="space" presStyleCnt="0"/>
      <dgm:spPr/>
    </dgm:pt>
    <dgm:pt modelId="{DFFC6B4D-34E7-4F2D-871E-C462E196EB61}" type="pres">
      <dgm:prSet presAssocID="{BD6D70FB-F81B-448B-948D-4BB993294CA2}" presName="compositeA" presStyleCnt="0"/>
      <dgm:spPr/>
    </dgm:pt>
    <dgm:pt modelId="{23F7A6F4-01A1-4903-B345-166DE9542D19}" type="pres">
      <dgm:prSet presAssocID="{BD6D70FB-F81B-448B-948D-4BB993294CA2}" presName="textA" presStyleLbl="revTx" presStyleIdx="2" presStyleCnt="5">
        <dgm:presLayoutVars>
          <dgm:bulletEnabled val="1"/>
        </dgm:presLayoutVars>
      </dgm:prSet>
      <dgm:spPr/>
      <dgm:t>
        <a:bodyPr/>
        <a:lstStyle/>
        <a:p>
          <a:endParaRPr lang="zh-CN" altLang="en-US"/>
        </a:p>
      </dgm:t>
    </dgm:pt>
    <dgm:pt modelId="{B2A6DAEF-0AE7-46BD-B67B-F9D22D8787D4}" type="pres">
      <dgm:prSet presAssocID="{BD6D70FB-F81B-448B-948D-4BB993294CA2}" presName="circleA" presStyleLbl="node1" presStyleIdx="2" presStyleCnt="5"/>
      <dgm:spPr/>
    </dgm:pt>
    <dgm:pt modelId="{963B4AB1-F4D2-41CB-8BDA-89ED4D6759B0}" type="pres">
      <dgm:prSet presAssocID="{BD6D70FB-F81B-448B-948D-4BB993294CA2}" presName="spaceA" presStyleCnt="0"/>
      <dgm:spPr/>
    </dgm:pt>
    <dgm:pt modelId="{CE5D9901-8DDA-427C-AC46-A12B732F6B0D}" type="pres">
      <dgm:prSet presAssocID="{D0490DF1-95C6-453F-88D9-22D57C973CF0}" presName="space" presStyleCnt="0"/>
      <dgm:spPr/>
    </dgm:pt>
    <dgm:pt modelId="{E34F45CD-0D8B-4DBC-B3AE-7E2D0E4CB02C}" type="pres">
      <dgm:prSet presAssocID="{D51CCF3B-7F26-4EE5-BE6C-09AAD1459F78}" presName="compositeB" presStyleCnt="0"/>
      <dgm:spPr/>
    </dgm:pt>
    <dgm:pt modelId="{7B605F42-C101-44BA-8DC7-2B855829FCB2}" type="pres">
      <dgm:prSet presAssocID="{D51CCF3B-7F26-4EE5-BE6C-09AAD1459F78}" presName="textB" presStyleLbl="revTx" presStyleIdx="3" presStyleCnt="5" custScaleY="61671" custLinFactY="-33571" custLinFactNeighborY="-100000">
        <dgm:presLayoutVars>
          <dgm:bulletEnabled val="1"/>
        </dgm:presLayoutVars>
      </dgm:prSet>
      <dgm:spPr/>
      <dgm:t>
        <a:bodyPr/>
        <a:lstStyle/>
        <a:p>
          <a:endParaRPr lang="zh-CN" altLang="en-US"/>
        </a:p>
      </dgm:t>
    </dgm:pt>
    <dgm:pt modelId="{68A637A2-ECFE-4804-8AEC-A92F9D4423DD}" type="pres">
      <dgm:prSet presAssocID="{D51CCF3B-7F26-4EE5-BE6C-09AAD1459F78}" presName="circleB" presStyleLbl="node1" presStyleIdx="3" presStyleCnt="5" custLinFactNeighborX="40071" custLinFactNeighborY="-52678"/>
      <dgm:spPr/>
    </dgm:pt>
    <dgm:pt modelId="{7222D934-B1CD-4A63-979C-6A15A13D2108}" type="pres">
      <dgm:prSet presAssocID="{D51CCF3B-7F26-4EE5-BE6C-09AAD1459F78}" presName="spaceB" presStyleCnt="0"/>
      <dgm:spPr/>
    </dgm:pt>
    <dgm:pt modelId="{A2C4D1F9-24B2-46FD-910D-2BC788BD2A26}" type="pres">
      <dgm:prSet presAssocID="{C68D2F8F-9437-4B31-B6C8-68FF633D253A}" presName="space" presStyleCnt="0"/>
      <dgm:spPr/>
    </dgm:pt>
    <dgm:pt modelId="{EF01EC80-8C8A-4012-9852-E54AEB6084F1}" type="pres">
      <dgm:prSet presAssocID="{8A305957-4946-44D7-BB63-25DA1A2605F5}" presName="compositeA" presStyleCnt="0"/>
      <dgm:spPr/>
    </dgm:pt>
    <dgm:pt modelId="{9AC6751E-0A78-454C-89B7-018252632B5B}" type="pres">
      <dgm:prSet presAssocID="{8A305957-4946-44D7-BB63-25DA1A2605F5}" presName="textA" presStyleLbl="revTx" presStyleIdx="4" presStyleCnt="5">
        <dgm:presLayoutVars>
          <dgm:bulletEnabled val="1"/>
        </dgm:presLayoutVars>
      </dgm:prSet>
      <dgm:spPr/>
      <dgm:t>
        <a:bodyPr/>
        <a:lstStyle/>
        <a:p>
          <a:endParaRPr lang="zh-CN" altLang="en-US"/>
        </a:p>
      </dgm:t>
    </dgm:pt>
    <dgm:pt modelId="{451071A0-5054-4A2D-9598-35288D50BDF6}" type="pres">
      <dgm:prSet presAssocID="{8A305957-4946-44D7-BB63-25DA1A2605F5}" presName="circleA" presStyleLbl="node1" presStyleIdx="4" presStyleCnt="5"/>
      <dgm:spPr/>
    </dgm:pt>
    <dgm:pt modelId="{280C2776-861A-46B4-86BC-35F8B99B6201}" type="pres">
      <dgm:prSet presAssocID="{8A305957-4946-44D7-BB63-25DA1A2605F5}" presName="spaceA" presStyleCnt="0"/>
      <dgm:spPr/>
    </dgm:pt>
  </dgm:ptLst>
  <dgm:cxnLst>
    <dgm:cxn modelId="{459B52CE-5FAF-43BB-98D1-9A3F23FC2168}" type="presOf" srcId="{A4BC66C4-5F9E-411D-B8E2-9ADB7DE06D94}" destId="{2E34E940-A4A5-499D-920C-8ABF15F8B219}" srcOrd="0" destOrd="0" presId="urn:microsoft.com/office/officeart/2005/8/layout/hProcess11"/>
    <dgm:cxn modelId="{61DC4B35-DE3F-4D49-A571-BC785656AE0B}" srcId="{E6348FDD-3584-4D00-8A51-1E0541E624FD}" destId="{A4BC66C4-5F9E-411D-B8E2-9ADB7DE06D94}" srcOrd="0" destOrd="0" parTransId="{49D7929C-3081-43CF-B54A-7CA688A9921D}" sibTransId="{F6970A4C-4EE1-450A-AE58-BEDC990E3464}"/>
    <dgm:cxn modelId="{C85CA356-C5A9-471D-8074-DAE9E1F35CBE}" type="presOf" srcId="{BD6D70FB-F81B-448B-948D-4BB993294CA2}" destId="{23F7A6F4-01A1-4903-B345-166DE9542D19}" srcOrd="0" destOrd="0" presId="urn:microsoft.com/office/officeart/2005/8/layout/hProcess11"/>
    <dgm:cxn modelId="{6C89E2F5-B9BA-4E2F-B5BE-60BF6A114308}" srcId="{E6348FDD-3584-4D00-8A51-1E0541E624FD}" destId="{BD6D70FB-F81B-448B-948D-4BB993294CA2}" srcOrd="2" destOrd="0" parTransId="{D206A580-09C0-4C10-BCDE-FD5D672F2601}" sibTransId="{D0490DF1-95C6-453F-88D9-22D57C973CF0}"/>
    <dgm:cxn modelId="{EE0BAE60-CC78-4E79-8700-57549CA205A3}" type="presOf" srcId="{E6348FDD-3584-4D00-8A51-1E0541E624FD}" destId="{927C1B90-BF8D-45F2-8A02-7F2137405029}" srcOrd="0" destOrd="0" presId="urn:microsoft.com/office/officeart/2005/8/layout/hProcess11"/>
    <dgm:cxn modelId="{5AEF9B9B-B8AF-466D-9C08-F7A62ADB707B}" srcId="{E6348FDD-3584-4D00-8A51-1E0541E624FD}" destId="{4AD1D0F0-2A91-4B80-A7F6-ACDB7FA45C0C}" srcOrd="1" destOrd="0" parTransId="{889367E0-3C1D-4A42-9B41-D0843B8B31BF}" sibTransId="{51EB46F1-842F-46B6-83D3-BC57C8D72128}"/>
    <dgm:cxn modelId="{20FE9D8C-8FB1-42E5-83B6-624F58934DA9}" type="presOf" srcId="{8A305957-4946-44D7-BB63-25DA1A2605F5}" destId="{9AC6751E-0A78-454C-89B7-018252632B5B}" srcOrd="0" destOrd="0" presId="urn:microsoft.com/office/officeart/2005/8/layout/hProcess11"/>
    <dgm:cxn modelId="{134E02BE-88F2-4FD6-BE4F-3FF6F5BB96E6}" type="presOf" srcId="{D51CCF3B-7F26-4EE5-BE6C-09AAD1459F78}" destId="{7B605F42-C101-44BA-8DC7-2B855829FCB2}" srcOrd="0" destOrd="0" presId="urn:microsoft.com/office/officeart/2005/8/layout/hProcess11"/>
    <dgm:cxn modelId="{855A85F7-9CDC-4E43-BC76-29714E7A36FD}" type="presOf" srcId="{4AD1D0F0-2A91-4B80-A7F6-ACDB7FA45C0C}" destId="{5EEA5B45-EAD8-45B6-9BAB-DED2F6154DB5}" srcOrd="0" destOrd="0" presId="urn:microsoft.com/office/officeart/2005/8/layout/hProcess11"/>
    <dgm:cxn modelId="{5B3F71AD-E616-4602-A130-4F9D61C3D2E5}" srcId="{E6348FDD-3584-4D00-8A51-1E0541E624FD}" destId="{8A305957-4946-44D7-BB63-25DA1A2605F5}" srcOrd="4" destOrd="0" parTransId="{3402800B-1C0C-436D-ABBA-D759CB603C1E}" sibTransId="{D9E6C7B2-C48A-4660-AF2E-51D6A6A5B9D3}"/>
    <dgm:cxn modelId="{3C026435-D155-4092-8654-8EF59A39D3B9}" srcId="{E6348FDD-3584-4D00-8A51-1E0541E624FD}" destId="{D51CCF3B-7F26-4EE5-BE6C-09AAD1459F78}" srcOrd="3" destOrd="0" parTransId="{A4711FA8-355C-4115-96FA-39EC369FCFCD}" sibTransId="{C68D2F8F-9437-4B31-B6C8-68FF633D253A}"/>
    <dgm:cxn modelId="{54E34379-3A32-41FE-80DB-86CC986C64F6}" type="presParOf" srcId="{927C1B90-BF8D-45F2-8A02-7F2137405029}" destId="{0FC0186B-9697-40C2-BBE1-13E96AB87FE3}" srcOrd="0" destOrd="0" presId="urn:microsoft.com/office/officeart/2005/8/layout/hProcess11"/>
    <dgm:cxn modelId="{C9B357C0-EC1E-402C-8514-C8A113795801}" type="presParOf" srcId="{927C1B90-BF8D-45F2-8A02-7F2137405029}" destId="{2A8417AE-5F68-4AFB-B57A-C424ADAD3155}" srcOrd="1" destOrd="0" presId="urn:microsoft.com/office/officeart/2005/8/layout/hProcess11"/>
    <dgm:cxn modelId="{64605412-2571-44B2-8E7E-533E91CFAA71}" type="presParOf" srcId="{2A8417AE-5F68-4AFB-B57A-C424ADAD3155}" destId="{7588B6F8-5D54-4254-A71F-0771D4864EAA}" srcOrd="0" destOrd="0" presId="urn:microsoft.com/office/officeart/2005/8/layout/hProcess11"/>
    <dgm:cxn modelId="{78C5086B-84F1-4CB6-821F-C9B640620518}" type="presParOf" srcId="{7588B6F8-5D54-4254-A71F-0771D4864EAA}" destId="{2E34E940-A4A5-499D-920C-8ABF15F8B219}" srcOrd="0" destOrd="0" presId="urn:microsoft.com/office/officeart/2005/8/layout/hProcess11"/>
    <dgm:cxn modelId="{606CED35-2031-449E-B335-2AF3C593675E}" type="presParOf" srcId="{7588B6F8-5D54-4254-A71F-0771D4864EAA}" destId="{F376841C-C133-43E9-AC05-0EFBA3662539}" srcOrd="1" destOrd="0" presId="urn:microsoft.com/office/officeart/2005/8/layout/hProcess11"/>
    <dgm:cxn modelId="{9CAE4547-3651-4B50-8DC9-D0018D2D090D}" type="presParOf" srcId="{7588B6F8-5D54-4254-A71F-0771D4864EAA}" destId="{8F5FDA82-FBF0-41BE-9EAD-F1E3E0E83554}" srcOrd="2" destOrd="0" presId="urn:microsoft.com/office/officeart/2005/8/layout/hProcess11"/>
    <dgm:cxn modelId="{2F043185-5491-4050-95CD-944BC499191C}" type="presParOf" srcId="{2A8417AE-5F68-4AFB-B57A-C424ADAD3155}" destId="{D5CFD34F-E0FB-4EC1-BF7E-A44BC2B7161D}" srcOrd="1" destOrd="0" presId="urn:microsoft.com/office/officeart/2005/8/layout/hProcess11"/>
    <dgm:cxn modelId="{5D7D2212-BEDB-4445-A9B3-B1333073D81C}" type="presParOf" srcId="{2A8417AE-5F68-4AFB-B57A-C424ADAD3155}" destId="{2B5DA964-4840-4493-9E9E-C96E1DAAECC2}" srcOrd="2" destOrd="0" presId="urn:microsoft.com/office/officeart/2005/8/layout/hProcess11"/>
    <dgm:cxn modelId="{BD9027BE-9815-45F5-8465-3E66FCF48413}" type="presParOf" srcId="{2B5DA964-4840-4493-9E9E-C96E1DAAECC2}" destId="{5EEA5B45-EAD8-45B6-9BAB-DED2F6154DB5}" srcOrd="0" destOrd="0" presId="urn:microsoft.com/office/officeart/2005/8/layout/hProcess11"/>
    <dgm:cxn modelId="{16CB434A-C1C7-4B9F-9360-075D2581D842}" type="presParOf" srcId="{2B5DA964-4840-4493-9E9E-C96E1DAAECC2}" destId="{622EE306-0801-4804-A46A-6850D1717F70}" srcOrd="1" destOrd="0" presId="urn:microsoft.com/office/officeart/2005/8/layout/hProcess11"/>
    <dgm:cxn modelId="{1FCEF0B5-ED47-456E-97D6-502FA3405D35}" type="presParOf" srcId="{2B5DA964-4840-4493-9E9E-C96E1DAAECC2}" destId="{1ACA7DDF-188F-4555-B087-1111E364AEB5}" srcOrd="2" destOrd="0" presId="urn:microsoft.com/office/officeart/2005/8/layout/hProcess11"/>
    <dgm:cxn modelId="{565C249D-77C9-464C-86EE-5E7ADE984D78}" type="presParOf" srcId="{2A8417AE-5F68-4AFB-B57A-C424ADAD3155}" destId="{E2BA62EE-9860-4BE0-B0B6-A47F73BBE449}" srcOrd="3" destOrd="0" presId="urn:microsoft.com/office/officeart/2005/8/layout/hProcess11"/>
    <dgm:cxn modelId="{25162183-5ADF-47BB-B006-5246C106C2AA}" type="presParOf" srcId="{2A8417AE-5F68-4AFB-B57A-C424ADAD3155}" destId="{DFFC6B4D-34E7-4F2D-871E-C462E196EB61}" srcOrd="4" destOrd="0" presId="urn:microsoft.com/office/officeart/2005/8/layout/hProcess11"/>
    <dgm:cxn modelId="{AA696EA0-0CB2-4489-AC79-57208EEDC46A}" type="presParOf" srcId="{DFFC6B4D-34E7-4F2D-871E-C462E196EB61}" destId="{23F7A6F4-01A1-4903-B345-166DE9542D19}" srcOrd="0" destOrd="0" presId="urn:microsoft.com/office/officeart/2005/8/layout/hProcess11"/>
    <dgm:cxn modelId="{A19C6C2A-7004-4852-B083-25A3F757980B}" type="presParOf" srcId="{DFFC6B4D-34E7-4F2D-871E-C462E196EB61}" destId="{B2A6DAEF-0AE7-46BD-B67B-F9D22D8787D4}" srcOrd="1" destOrd="0" presId="urn:microsoft.com/office/officeart/2005/8/layout/hProcess11"/>
    <dgm:cxn modelId="{CF6F5D63-488B-480C-B1A7-F228410EEBA4}" type="presParOf" srcId="{DFFC6B4D-34E7-4F2D-871E-C462E196EB61}" destId="{963B4AB1-F4D2-41CB-8BDA-89ED4D6759B0}" srcOrd="2" destOrd="0" presId="urn:microsoft.com/office/officeart/2005/8/layout/hProcess11"/>
    <dgm:cxn modelId="{0DF4CD23-98AF-4090-AB4E-5BA3908B65A2}" type="presParOf" srcId="{2A8417AE-5F68-4AFB-B57A-C424ADAD3155}" destId="{CE5D9901-8DDA-427C-AC46-A12B732F6B0D}" srcOrd="5" destOrd="0" presId="urn:microsoft.com/office/officeart/2005/8/layout/hProcess11"/>
    <dgm:cxn modelId="{7E335135-3AC7-4566-B1E3-A9BFA593366C}" type="presParOf" srcId="{2A8417AE-5F68-4AFB-B57A-C424ADAD3155}" destId="{E34F45CD-0D8B-4DBC-B3AE-7E2D0E4CB02C}" srcOrd="6" destOrd="0" presId="urn:microsoft.com/office/officeart/2005/8/layout/hProcess11"/>
    <dgm:cxn modelId="{CBBF0376-FBFD-4977-9F49-EC1EC16F89F0}" type="presParOf" srcId="{E34F45CD-0D8B-4DBC-B3AE-7E2D0E4CB02C}" destId="{7B605F42-C101-44BA-8DC7-2B855829FCB2}" srcOrd="0" destOrd="0" presId="urn:microsoft.com/office/officeart/2005/8/layout/hProcess11"/>
    <dgm:cxn modelId="{DBED42FA-F33C-4891-9659-2CAEA8DFAB9A}" type="presParOf" srcId="{E34F45CD-0D8B-4DBC-B3AE-7E2D0E4CB02C}" destId="{68A637A2-ECFE-4804-8AEC-A92F9D4423DD}" srcOrd="1" destOrd="0" presId="urn:microsoft.com/office/officeart/2005/8/layout/hProcess11"/>
    <dgm:cxn modelId="{D493C840-9A88-49EE-9585-2C6388803819}" type="presParOf" srcId="{E34F45CD-0D8B-4DBC-B3AE-7E2D0E4CB02C}" destId="{7222D934-B1CD-4A63-979C-6A15A13D2108}" srcOrd="2" destOrd="0" presId="urn:microsoft.com/office/officeart/2005/8/layout/hProcess11"/>
    <dgm:cxn modelId="{456BAA5B-755F-4726-8627-67F0DA21E77F}" type="presParOf" srcId="{2A8417AE-5F68-4AFB-B57A-C424ADAD3155}" destId="{A2C4D1F9-24B2-46FD-910D-2BC788BD2A26}" srcOrd="7" destOrd="0" presId="urn:microsoft.com/office/officeart/2005/8/layout/hProcess11"/>
    <dgm:cxn modelId="{35DDFE7E-F2C0-47F1-AF05-2D39706EA897}" type="presParOf" srcId="{2A8417AE-5F68-4AFB-B57A-C424ADAD3155}" destId="{EF01EC80-8C8A-4012-9852-E54AEB6084F1}" srcOrd="8" destOrd="0" presId="urn:microsoft.com/office/officeart/2005/8/layout/hProcess11"/>
    <dgm:cxn modelId="{648EDFD4-0B56-43FD-89C7-064A86ADD96B}" type="presParOf" srcId="{EF01EC80-8C8A-4012-9852-E54AEB6084F1}" destId="{9AC6751E-0A78-454C-89B7-018252632B5B}" srcOrd="0" destOrd="0" presId="urn:microsoft.com/office/officeart/2005/8/layout/hProcess11"/>
    <dgm:cxn modelId="{10F1083D-872D-4866-ADA7-B49B535175FE}" type="presParOf" srcId="{EF01EC80-8C8A-4012-9852-E54AEB6084F1}" destId="{451071A0-5054-4A2D-9598-35288D50BDF6}" srcOrd="1" destOrd="0" presId="urn:microsoft.com/office/officeart/2005/8/layout/hProcess11"/>
    <dgm:cxn modelId="{C989540D-1682-4538-88D2-FFBE603F987C}" type="presParOf" srcId="{EF01EC80-8C8A-4012-9852-E54AEB6084F1}" destId="{280C2776-861A-46B4-86BC-35F8B99B6201}" srcOrd="2" destOrd="0" presId="urn:microsoft.com/office/officeart/2005/8/layout/hProcess11"/>
  </dgm:cxnLst>
  <dgm:bg/>
  <dgm:whole/>
</dgm:dataModel>
</file>

<file path=ppt/diagrams/data2.xml><?xml version="1.0" encoding="utf-8"?>
<dgm:dataModel xmlns:dgm="http://schemas.openxmlformats.org/drawingml/2006/diagram" xmlns:a="http://schemas.openxmlformats.org/drawingml/2006/main">
  <dgm:ptLst>
    <dgm:pt modelId="{EFD4DBE5-B57F-41BC-B0DC-C1B7566DE8DB}"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0E2A686A-ACF6-44AC-8363-13B769F3301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数据初始化</a:t>
          </a:r>
          <a:endParaRPr lang="zh-CN" altLang="en-US" sz="1600" b="1" dirty="0"/>
        </a:p>
      </dgm:t>
    </dgm:pt>
    <dgm:pt modelId="{A65BBDD8-D8EB-4CE8-9704-B8FC4F12D7E6}" type="parTrans" cxnId="{D560A83A-0912-405A-80CA-C3E3EB34993B}">
      <dgm:prSet/>
      <dgm:spPr/>
      <dgm:t>
        <a:bodyPr/>
        <a:lstStyle/>
        <a:p>
          <a:endParaRPr lang="zh-CN" altLang="en-US" sz="1600" b="1"/>
        </a:p>
      </dgm:t>
    </dgm:pt>
    <dgm:pt modelId="{0F210C55-BA1A-4BB0-8B9C-A5E0EBEF10A3}" type="sibTrans" cxnId="{D560A83A-0912-405A-80CA-C3E3EB34993B}">
      <dgm:prSet custT="1"/>
      <dgm:spPr/>
      <dgm:t>
        <a:bodyPr/>
        <a:lstStyle/>
        <a:p>
          <a:endParaRPr lang="zh-CN" altLang="en-US" sz="1600" b="1"/>
        </a:p>
      </dgm:t>
    </dgm:pt>
    <dgm:pt modelId="{243F1FFD-7127-42E2-9675-0F648926817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菜单切换</a:t>
          </a:r>
          <a:endParaRPr lang="zh-CN" altLang="en-US" sz="1600" b="1" dirty="0"/>
        </a:p>
      </dgm:t>
    </dgm:pt>
    <dgm:pt modelId="{675FBF1B-1171-44C4-B368-1B3CB959EDDC}" type="parTrans" cxnId="{32B7392B-4C47-4465-981A-BA48427ACC02}">
      <dgm:prSet/>
      <dgm:spPr/>
      <dgm:t>
        <a:bodyPr/>
        <a:lstStyle/>
        <a:p>
          <a:endParaRPr lang="zh-CN" altLang="en-US" sz="1600" b="1"/>
        </a:p>
      </dgm:t>
    </dgm:pt>
    <dgm:pt modelId="{887DFFD4-45D8-4EB0-8E5A-CF473A2540DA}" type="sibTrans" cxnId="{32B7392B-4C47-4465-981A-BA48427ACC02}">
      <dgm:prSet custT="1"/>
      <dgm:spPr/>
      <dgm:t>
        <a:bodyPr/>
        <a:lstStyle/>
        <a:p>
          <a:endParaRPr lang="zh-CN" altLang="en-US" sz="1600" b="1"/>
        </a:p>
      </dgm:t>
    </dgm:pt>
    <dgm:pt modelId="{5A701C17-0E2A-457F-A450-83D9C5893DB7}">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完成各种</a:t>
          </a:r>
          <a:r>
            <a:rPr lang="en-US" altLang="zh-CN" sz="1600" b="1" dirty="0" smtClean="0"/>
            <a:t>DVD</a:t>
          </a:r>
          <a:r>
            <a:rPr lang="zh-CN" altLang="en-US" sz="1600" b="1" dirty="0" smtClean="0"/>
            <a:t>管理操作</a:t>
          </a:r>
          <a:endParaRPr lang="zh-CN" altLang="en-US" sz="1600" b="1" dirty="0"/>
        </a:p>
      </dgm:t>
    </dgm:pt>
    <dgm:pt modelId="{E604893B-F25F-45C4-B656-79F7552919A5}" type="parTrans" cxnId="{928CEC78-590F-4B43-A64F-4F483F6EFEDD}">
      <dgm:prSet/>
      <dgm:spPr/>
      <dgm:t>
        <a:bodyPr/>
        <a:lstStyle/>
        <a:p>
          <a:endParaRPr lang="zh-CN" altLang="en-US" sz="1600" b="1"/>
        </a:p>
      </dgm:t>
    </dgm:pt>
    <dgm:pt modelId="{17ED0D47-8422-44E9-9E05-154450A8CF90}" type="sibTrans" cxnId="{928CEC78-590F-4B43-A64F-4F483F6EFEDD}">
      <dgm:prSet custT="1"/>
      <dgm:spPr/>
      <dgm:t>
        <a:bodyPr/>
        <a:lstStyle/>
        <a:p>
          <a:endParaRPr lang="zh-CN" altLang="en-US" sz="1600" b="1"/>
        </a:p>
      </dgm:t>
    </dgm:pt>
    <dgm:pt modelId="{D8ADFF12-32F3-4862-AFB6-6CB9736A8491}" type="pres">
      <dgm:prSet presAssocID="{EFD4DBE5-B57F-41BC-B0DC-C1B7566DE8DB}" presName="linearFlow" presStyleCnt="0">
        <dgm:presLayoutVars>
          <dgm:resizeHandles val="exact"/>
        </dgm:presLayoutVars>
      </dgm:prSet>
      <dgm:spPr/>
    </dgm:pt>
    <dgm:pt modelId="{5DC82C6F-22AF-463E-BA8F-106189C7D43A}" type="pres">
      <dgm:prSet presAssocID="{0E2A686A-ACF6-44AC-8363-13B769F33012}" presName="node" presStyleLbl="node1" presStyleIdx="0" presStyleCnt="3" custScaleX="104294" custLinFactNeighborX="-19128">
        <dgm:presLayoutVars>
          <dgm:bulletEnabled val="1"/>
        </dgm:presLayoutVars>
      </dgm:prSet>
      <dgm:spPr/>
      <dgm:t>
        <a:bodyPr/>
        <a:lstStyle/>
        <a:p>
          <a:endParaRPr lang="zh-CN" altLang="en-US"/>
        </a:p>
      </dgm:t>
    </dgm:pt>
    <dgm:pt modelId="{7D5745B7-68AD-4AA9-9F01-6DE998CB319B}" type="pres">
      <dgm:prSet presAssocID="{0F210C55-BA1A-4BB0-8B9C-A5E0EBEF10A3}" presName="sibTrans" presStyleLbl="sibTrans2D1" presStyleIdx="0" presStyleCnt="2"/>
      <dgm:spPr/>
      <dgm:t>
        <a:bodyPr/>
        <a:lstStyle/>
        <a:p>
          <a:endParaRPr lang="zh-CN" altLang="en-US"/>
        </a:p>
      </dgm:t>
    </dgm:pt>
    <dgm:pt modelId="{BFA9BC8D-EAA9-4754-AEFC-54330AE4E855}" type="pres">
      <dgm:prSet presAssocID="{0F210C55-BA1A-4BB0-8B9C-A5E0EBEF10A3}" presName="connectorText" presStyleLbl="sibTrans2D1" presStyleIdx="0" presStyleCnt="2"/>
      <dgm:spPr/>
      <dgm:t>
        <a:bodyPr/>
        <a:lstStyle/>
        <a:p>
          <a:endParaRPr lang="zh-CN" altLang="en-US"/>
        </a:p>
      </dgm:t>
    </dgm:pt>
    <dgm:pt modelId="{F4DAF649-2E17-4901-BD2A-5B8B84DC9D85}" type="pres">
      <dgm:prSet presAssocID="{243F1FFD-7127-42E2-9675-0F6489268172}" presName="node" presStyleLbl="node1" presStyleIdx="1" presStyleCnt="3" custScaleX="104294" custLinFactNeighborX="-19128">
        <dgm:presLayoutVars>
          <dgm:bulletEnabled val="1"/>
        </dgm:presLayoutVars>
      </dgm:prSet>
      <dgm:spPr/>
      <dgm:t>
        <a:bodyPr/>
        <a:lstStyle/>
        <a:p>
          <a:endParaRPr lang="zh-CN" altLang="en-US"/>
        </a:p>
      </dgm:t>
    </dgm:pt>
    <dgm:pt modelId="{6A2A4372-7E4A-4E25-9282-4548A2CA7C7B}" type="pres">
      <dgm:prSet presAssocID="{887DFFD4-45D8-4EB0-8E5A-CF473A2540DA}" presName="sibTrans" presStyleLbl="sibTrans2D1" presStyleIdx="1" presStyleCnt="2"/>
      <dgm:spPr/>
      <dgm:t>
        <a:bodyPr/>
        <a:lstStyle/>
        <a:p>
          <a:endParaRPr lang="zh-CN" altLang="en-US"/>
        </a:p>
      </dgm:t>
    </dgm:pt>
    <dgm:pt modelId="{9851BA85-2E91-41BF-AE54-9BE522D7716C}" type="pres">
      <dgm:prSet presAssocID="{887DFFD4-45D8-4EB0-8E5A-CF473A2540DA}" presName="connectorText" presStyleLbl="sibTrans2D1" presStyleIdx="1" presStyleCnt="2"/>
      <dgm:spPr/>
      <dgm:t>
        <a:bodyPr/>
        <a:lstStyle/>
        <a:p>
          <a:endParaRPr lang="zh-CN" altLang="en-US"/>
        </a:p>
      </dgm:t>
    </dgm:pt>
    <dgm:pt modelId="{68607250-A350-478C-BBC1-9A14D4CA7B0E}" type="pres">
      <dgm:prSet presAssocID="{5A701C17-0E2A-457F-A450-83D9C5893DB7}" presName="node" presStyleLbl="node1" presStyleIdx="2" presStyleCnt="3" custScaleX="104294" custLinFactNeighborX="-19128">
        <dgm:presLayoutVars>
          <dgm:bulletEnabled val="1"/>
        </dgm:presLayoutVars>
      </dgm:prSet>
      <dgm:spPr/>
      <dgm:t>
        <a:bodyPr/>
        <a:lstStyle/>
        <a:p>
          <a:endParaRPr lang="zh-CN" altLang="en-US"/>
        </a:p>
      </dgm:t>
    </dgm:pt>
  </dgm:ptLst>
  <dgm:cxnLst>
    <dgm:cxn modelId="{D560A83A-0912-405A-80CA-C3E3EB34993B}" srcId="{EFD4DBE5-B57F-41BC-B0DC-C1B7566DE8DB}" destId="{0E2A686A-ACF6-44AC-8363-13B769F33012}" srcOrd="0" destOrd="0" parTransId="{A65BBDD8-D8EB-4CE8-9704-B8FC4F12D7E6}" sibTransId="{0F210C55-BA1A-4BB0-8B9C-A5E0EBEF10A3}"/>
    <dgm:cxn modelId="{DB01D558-31F6-4DC6-9EE5-AB531DE2E2E7}" type="presOf" srcId="{0F210C55-BA1A-4BB0-8B9C-A5E0EBEF10A3}" destId="{7D5745B7-68AD-4AA9-9F01-6DE998CB319B}" srcOrd="0" destOrd="0" presId="urn:microsoft.com/office/officeart/2005/8/layout/process2"/>
    <dgm:cxn modelId="{A704B80C-9774-47C9-8761-53CCE76B7ED0}" type="presOf" srcId="{5A701C17-0E2A-457F-A450-83D9C5893DB7}" destId="{68607250-A350-478C-BBC1-9A14D4CA7B0E}" srcOrd="0" destOrd="0" presId="urn:microsoft.com/office/officeart/2005/8/layout/process2"/>
    <dgm:cxn modelId="{131097E4-9BF6-499B-B94F-3D5E0B1D3BDB}" type="presOf" srcId="{EFD4DBE5-B57F-41BC-B0DC-C1B7566DE8DB}" destId="{D8ADFF12-32F3-4862-AFB6-6CB9736A8491}" srcOrd="0" destOrd="0" presId="urn:microsoft.com/office/officeart/2005/8/layout/process2"/>
    <dgm:cxn modelId="{928CEC78-590F-4B43-A64F-4F483F6EFEDD}" srcId="{EFD4DBE5-B57F-41BC-B0DC-C1B7566DE8DB}" destId="{5A701C17-0E2A-457F-A450-83D9C5893DB7}" srcOrd="2" destOrd="0" parTransId="{E604893B-F25F-45C4-B656-79F7552919A5}" sibTransId="{17ED0D47-8422-44E9-9E05-154450A8CF90}"/>
    <dgm:cxn modelId="{FB300FF8-C977-4A95-A131-C3EB1F736F52}" type="presOf" srcId="{887DFFD4-45D8-4EB0-8E5A-CF473A2540DA}" destId="{9851BA85-2E91-41BF-AE54-9BE522D7716C}" srcOrd="1" destOrd="0" presId="urn:microsoft.com/office/officeart/2005/8/layout/process2"/>
    <dgm:cxn modelId="{D02F5584-28FD-41B1-8BA1-88F2E2BD1286}" type="presOf" srcId="{0E2A686A-ACF6-44AC-8363-13B769F33012}" destId="{5DC82C6F-22AF-463E-BA8F-106189C7D43A}" srcOrd="0" destOrd="0" presId="urn:microsoft.com/office/officeart/2005/8/layout/process2"/>
    <dgm:cxn modelId="{37DA88CF-A3B8-4A91-9C04-C9A0A775B0A0}" type="presOf" srcId="{243F1FFD-7127-42E2-9675-0F6489268172}" destId="{F4DAF649-2E17-4901-BD2A-5B8B84DC9D85}" srcOrd="0" destOrd="0" presId="urn:microsoft.com/office/officeart/2005/8/layout/process2"/>
    <dgm:cxn modelId="{32B7392B-4C47-4465-981A-BA48427ACC02}" srcId="{EFD4DBE5-B57F-41BC-B0DC-C1B7566DE8DB}" destId="{243F1FFD-7127-42E2-9675-0F6489268172}" srcOrd="1" destOrd="0" parTransId="{675FBF1B-1171-44C4-B368-1B3CB959EDDC}" sibTransId="{887DFFD4-45D8-4EB0-8E5A-CF473A2540DA}"/>
    <dgm:cxn modelId="{1B1E8C8A-FA15-4575-A553-804F316AFED0}" type="presOf" srcId="{0F210C55-BA1A-4BB0-8B9C-A5E0EBEF10A3}" destId="{BFA9BC8D-EAA9-4754-AEFC-54330AE4E855}" srcOrd="1" destOrd="0" presId="urn:microsoft.com/office/officeart/2005/8/layout/process2"/>
    <dgm:cxn modelId="{704479E3-DAEC-4BFF-9892-78BFC19DFFA3}" type="presOf" srcId="{887DFFD4-45D8-4EB0-8E5A-CF473A2540DA}" destId="{6A2A4372-7E4A-4E25-9282-4548A2CA7C7B}" srcOrd="0" destOrd="0" presId="urn:microsoft.com/office/officeart/2005/8/layout/process2"/>
    <dgm:cxn modelId="{3EC7D4E4-0928-405C-A656-63C68F371C63}" type="presParOf" srcId="{D8ADFF12-32F3-4862-AFB6-6CB9736A8491}" destId="{5DC82C6F-22AF-463E-BA8F-106189C7D43A}" srcOrd="0" destOrd="0" presId="urn:microsoft.com/office/officeart/2005/8/layout/process2"/>
    <dgm:cxn modelId="{423670F2-63D5-4127-A283-72457D33482C}" type="presParOf" srcId="{D8ADFF12-32F3-4862-AFB6-6CB9736A8491}" destId="{7D5745B7-68AD-4AA9-9F01-6DE998CB319B}" srcOrd="1" destOrd="0" presId="urn:microsoft.com/office/officeart/2005/8/layout/process2"/>
    <dgm:cxn modelId="{A6101D50-09CA-4A2E-972F-A7B55D3CDBFF}" type="presParOf" srcId="{7D5745B7-68AD-4AA9-9F01-6DE998CB319B}" destId="{BFA9BC8D-EAA9-4754-AEFC-54330AE4E855}" srcOrd="0" destOrd="0" presId="urn:microsoft.com/office/officeart/2005/8/layout/process2"/>
    <dgm:cxn modelId="{42921687-9EBB-4180-83D9-B1CDB2ABE2B8}" type="presParOf" srcId="{D8ADFF12-32F3-4862-AFB6-6CB9736A8491}" destId="{F4DAF649-2E17-4901-BD2A-5B8B84DC9D85}" srcOrd="2" destOrd="0" presId="urn:microsoft.com/office/officeart/2005/8/layout/process2"/>
    <dgm:cxn modelId="{30208D41-72A3-4CF2-A9B5-8DB8407A190A}" type="presParOf" srcId="{D8ADFF12-32F3-4862-AFB6-6CB9736A8491}" destId="{6A2A4372-7E4A-4E25-9282-4548A2CA7C7B}" srcOrd="3" destOrd="0" presId="urn:microsoft.com/office/officeart/2005/8/layout/process2"/>
    <dgm:cxn modelId="{77F988A1-5A1B-4CE8-B1A9-B72D9D9A1A9F}" type="presParOf" srcId="{6A2A4372-7E4A-4E25-9282-4548A2CA7C7B}" destId="{9851BA85-2E91-41BF-AE54-9BE522D7716C}" srcOrd="0" destOrd="0" presId="urn:microsoft.com/office/officeart/2005/8/layout/process2"/>
    <dgm:cxn modelId="{D137659F-06AE-4DA2-B92C-EC9534227347}" type="presParOf" srcId="{D8ADFF12-32F3-4862-AFB6-6CB9736A8491}" destId="{68607250-A350-478C-BBC1-9A14D4CA7B0E}" srcOrd="4" destOrd="0" presId="urn:microsoft.com/office/officeart/2005/8/layout/process2"/>
  </dgm:cxnLst>
  <dgm:bg/>
  <dgm:whole/>
</dgm:dataModel>
</file>

<file path=ppt/diagrams/data3.xml><?xml version="1.0" encoding="utf-8"?>
<dgm:dataModel xmlns:dgm="http://schemas.openxmlformats.org/drawingml/2006/diagram" xmlns:a="http://schemas.openxmlformats.org/drawingml/2006/main">
  <dgm:ptLst>
    <dgm:pt modelId="{4D767639-43D6-41F7-802B-BA960331B4CE}"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4601AEAE-1378-4C11-815E-36CB6219CE60}">
      <dgm:prSet phldrT="[文本]"/>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t>采用</a:t>
          </a:r>
          <a:r>
            <a:rPr lang="en-US" altLang="zh-CN" dirty="0" smtClean="0"/>
            <a:t>Java</a:t>
          </a:r>
          <a:r>
            <a:rPr lang="zh-CN" altLang="en-US" dirty="0" smtClean="0"/>
            <a:t>技术</a:t>
          </a:r>
          <a:endParaRPr lang="zh-CN" altLang="en-US" dirty="0"/>
        </a:p>
      </dgm:t>
    </dgm:pt>
    <dgm:pt modelId="{01F17562-4F6D-4E75-B854-66FA108C6274}" type="parTrans" cxnId="{BB90A1B6-C534-4632-9F5D-BCBE448A03DD}">
      <dgm:prSet/>
      <dgm:spPr/>
      <dgm:t>
        <a:bodyPr/>
        <a:lstStyle/>
        <a:p>
          <a:endParaRPr lang="zh-CN" altLang="en-US"/>
        </a:p>
      </dgm:t>
    </dgm:pt>
    <dgm:pt modelId="{2F60C9ED-44DC-4936-9D27-6533061E573B}" type="sibTrans" cxnId="{BB90A1B6-C534-4632-9F5D-BCBE448A03DD}">
      <dgm:prSet/>
      <dgm:spPr/>
      <dgm:t>
        <a:bodyPr/>
        <a:lstStyle/>
        <a:p>
          <a:endParaRPr lang="zh-CN" altLang="en-US"/>
        </a:p>
      </dgm:t>
    </dgm:pt>
    <dgm:pt modelId="{1F064D36-91C8-4ED1-9C25-364BF04C7938}" type="pres">
      <dgm:prSet presAssocID="{4D767639-43D6-41F7-802B-BA960331B4CE}" presName="linearFlow" presStyleCnt="0">
        <dgm:presLayoutVars>
          <dgm:resizeHandles val="exact"/>
        </dgm:presLayoutVars>
      </dgm:prSet>
      <dgm:spPr/>
    </dgm:pt>
    <dgm:pt modelId="{81D21F8B-0CC9-411A-A988-9075B76C49FF}" type="pres">
      <dgm:prSet presAssocID="{4601AEAE-1378-4C11-815E-36CB6219CE60}" presName="node" presStyleLbl="node1" presStyleIdx="0" presStyleCnt="1">
        <dgm:presLayoutVars>
          <dgm:bulletEnabled val="1"/>
        </dgm:presLayoutVars>
      </dgm:prSet>
      <dgm:spPr/>
      <dgm:t>
        <a:bodyPr/>
        <a:lstStyle/>
        <a:p>
          <a:endParaRPr lang="zh-CN" altLang="en-US"/>
        </a:p>
      </dgm:t>
    </dgm:pt>
  </dgm:ptLst>
  <dgm:cxnLst>
    <dgm:cxn modelId="{189AC643-A9F1-442B-A5A0-A45FE79764A2}" type="presOf" srcId="{4601AEAE-1378-4C11-815E-36CB6219CE60}" destId="{81D21F8B-0CC9-411A-A988-9075B76C49FF}" srcOrd="0" destOrd="0" presId="urn:microsoft.com/office/officeart/2005/8/layout/process2"/>
    <dgm:cxn modelId="{DE600DBD-13A0-4ADE-A28F-55FA1B8B2B4B}" type="presOf" srcId="{4D767639-43D6-41F7-802B-BA960331B4CE}" destId="{1F064D36-91C8-4ED1-9C25-364BF04C7938}" srcOrd="0" destOrd="0" presId="urn:microsoft.com/office/officeart/2005/8/layout/process2"/>
    <dgm:cxn modelId="{BB90A1B6-C534-4632-9F5D-BCBE448A03DD}" srcId="{4D767639-43D6-41F7-802B-BA960331B4CE}" destId="{4601AEAE-1378-4C11-815E-36CB6219CE60}" srcOrd="0" destOrd="0" parTransId="{01F17562-4F6D-4E75-B854-66FA108C6274}" sibTransId="{2F60C9ED-44DC-4936-9D27-6533061E573B}"/>
    <dgm:cxn modelId="{1CF6B407-CC21-4401-9E75-D05C9CBF0B36}" type="presParOf" srcId="{1F064D36-91C8-4ED1-9C25-364BF04C7938}" destId="{81D21F8B-0CC9-411A-A988-9075B76C49FF}" srcOrd="0" destOrd="0" presId="urn:microsoft.com/office/officeart/2005/8/layout/process2"/>
  </dgm:cxnLst>
  <dgm:bg/>
  <dgm:whole/>
</dgm:dataModel>
</file>

<file path=ppt/diagrams/data4.xml><?xml version="1.0" encoding="utf-8"?>
<dgm:dataModel xmlns:dgm="http://schemas.openxmlformats.org/drawingml/2006/diagram" xmlns:a="http://schemas.openxmlformats.org/drawingml/2006/main">
  <dgm:ptLst>
    <dgm:pt modelId="{4C025472-E560-4128-B375-84DA9A1595A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9059E2DB-74E0-4E91-8422-9F312B409A25}">
      <dgm:prSet phldrT="[文本]" custT="1"/>
      <dgm:spPr>
        <a:solidFill>
          <a:schemeClr val="accent5">
            <a:lumMod val="50000"/>
          </a:schemeClr>
        </a:solidFill>
      </dgm:spPr>
      <dgm:t>
        <a:bodyPr/>
        <a:lstStyle/>
        <a:p>
          <a:r>
            <a:rPr lang="zh-CN" altLang="en-US" sz="1800" b="1" dirty="0" smtClean="0"/>
            <a:t>统一性原则</a:t>
          </a:r>
          <a:endParaRPr lang="zh-CN" altLang="en-US" sz="1800" b="1" dirty="0"/>
        </a:p>
      </dgm:t>
    </dgm:pt>
    <dgm:pt modelId="{A0EFFE23-FD1D-47EC-888C-5FFA4C6A11DA}" type="parTrans" cxnId="{CE430D5B-8A6D-465E-A06C-5A906E4F1A04}">
      <dgm:prSet/>
      <dgm:spPr/>
      <dgm:t>
        <a:bodyPr/>
        <a:lstStyle/>
        <a:p>
          <a:endParaRPr lang="zh-CN" altLang="en-US" sz="1800" b="1"/>
        </a:p>
      </dgm:t>
    </dgm:pt>
    <dgm:pt modelId="{63BDD1E2-4C0A-4C68-85F4-72D45B20F891}" type="sibTrans" cxnId="{CE430D5B-8A6D-465E-A06C-5A906E4F1A04}">
      <dgm:prSet/>
      <dgm:spPr/>
      <dgm:t>
        <a:bodyPr/>
        <a:lstStyle/>
        <a:p>
          <a:endParaRPr lang="zh-CN" altLang="en-US" sz="1800" b="1"/>
        </a:p>
      </dgm:t>
    </dgm:pt>
    <dgm:pt modelId="{3CFB3613-1BE3-40C1-A6B7-48C43CADC5E5}">
      <dgm:prSet custT="1"/>
      <dgm:spPr/>
      <dgm:t>
        <a:bodyPr/>
        <a:lstStyle/>
        <a:p>
          <a:r>
            <a:rPr lang="zh-CN" altLang="en-US" sz="1800" b="1" dirty="0" smtClean="0"/>
            <a:t>界面风格统一</a:t>
          </a:r>
          <a:endParaRPr lang="en-US" altLang="zh-CN" sz="1800" b="1" dirty="0" smtClean="0"/>
        </a:p>
      </dgm:t>
    </dgm:pt>
    <dgm:pt modelId="{45E94AB0-7E46-410A-B81B-5ACF209D77B3}" type="parTrans" cxnId="{279B0027-B0E1-4A82-B881-E9BF9B07F41F}">
      <dgm:prSet/>
      <dgm:spPr/>
      <dgm:t>
        <a:bodyPr/>
        <a:lstStyle/>
        <a:p>
          <a:endParaRPr lang="zh-CN" altLang="en-US" sz="1800" b="1"/>
        </a:p>
      </dgm:t>
    </dgm:pt>
    <dgm:pt modelId="{7D58412D-1E66-42D4-B53D-1954D0B174EA}" type="sibTrans" cxnId="{279B0027-B0E1-4A82-B881-E9BF9B07F41F}">
      <dgm:prSet/>
      <dgm:spPr/>
      <dgm:t>
        <a:bodyPr/>
        <a:lstStyle/>
        <a:p>
          <a:endParaRPr lang="zh-CN" altLang="en-US" sz="1800" b="1"/>
        </a:p>
      </dgm:t>
    </dgm:pt>
    <dgm:pt modelId="{711D071A-AC34-404E-8A2C-1AA0FFD187A3}">
      <dgm:prSet custT="1"/>
      <dgm:spPr/>
      <dgm:t>
        <a:bodyPr/>
        <a:lstStyle/>
        <a:p>
          <a:r>
            <a:rPr lang="zh-CN" altLang="en-US" sz="1800" b="1" dirty="0" smtClean="0"/>
            <a:t>交互风格统一</a:t>
          </a:r>
          <a:endParaRPr lang="en-US" altLang="zh-CN" sz="1800" b="1" dirty="0" smtClean="0"/>
        </a:p>
      </dgm:t>
    </dgm:pt>
    <dgm:pt modelId="{7FD78D8A-BD80-4675-BAAC-A441E352EB6F}" type="parTrans" cxnId="{8680EC3E-D66C-43A2-B770-4ED38BFF0D5B}">
      <dgm:prSet/>
      <dgm:spPr/>
      <dgm:t>
        <a:bodyPr/>
        <a:lstStyle/>
        <a:p>
          <a:endParaRPr lang="zh-CN" altLang="en-US" sz="1800" b="1"/>
        </a:p>
      </dgm:t>
    </dgm:pt>
    <dgm:pt modelId="{8853D6CB-0768-4DF8-B256-835BE51B1B9E}" type="sibTrans" cxnId="{8680EC3E-D66C-43A2-B770-4ED38BFF0D5B}">
      <dgm:prSet/>
      <dgm:spPr/>
      <dgm:t>
        <a:bodyPr/>
        <a:lstStyle/>
        <a:p>
          <a:endParaRPr lang="zh-CN" altLang="en-US" sz="1800" b="1"/>
        </a:p>
      </dgm:t>
    </dgm:pt>
    <dgm:pt modelId="{CF95743E-9EE6-4AD1-9CCE-D7715B21B11C}">
      <dgm:prSet custT="1"/>
      <dgm:spPr>
        <a:solidFill>
          <a:schemeClr val="accent5">
            <a:lumMod val="50000"/>
          </a:schemeClr>
        </a:solidFill>
      </dgm:spPr>
      <dgm:t>
        <a:bodyPr/>
        <a:lstStyle/>
        <a:p>
          <a:r>
            <a:rPr lang="zh-CN" altLang="en-US" sz="1800" b="1" dirty="0" smtClean="0"/>
            <a:t>美观性原则</a:t>
          </a:r>
          <a:endParaRPr lang="zh-CN" altLang="en-US" sz="1800" b="1" dirty="0"/>
        </a:p>
      </dgm:t>
    </dgm:pt>
    <dgm:pt modelId="{43CAA6E0-5EB9-4D59-8676-F86C71023FDD}" type="parTrans" cxnId="{9CFB876A-AB48-4A43-8AD7-1819760BC798}">
      <dgm:prSet/>
      <dgm:spPr/>
      <dgm:t>
        <a:bodyPr/>
        <a:lstStyle/>
        <a:p>
          <a:endParaRPr lang="zh-CN" altLang="en-US" sz="1800" b="1"/>
        </a:p>
      </dgm:t>
    </dgm:pt>
    <dgm:pt modelId="{C5027AD8-44A6-4309-AED3-B6EE422E5D83}" type="sibTrans" cxnId="{9CFB876A-AB48-4A43-8AD7-1819760BC798}">
      <dgm:prSet/>
      <dgm:spPr/>
      <dgm:t>
        <a:bodyPr/>
        <a:lstStyle/>
        <a:p>
          <a:endParaRPr lang="zh-CN" altLang="en-US" sz="1800" b="1"/>
        </a:p>
      </dgm:t>
    </dgm:pt>
    <dgm:pt modelId="{CBE92C1D-1D4A-4CD8-82C0-E135125D967F}">
      <dgm:prSet custT="1"/>
      <dgm:spPr/>
      <dgm:t>
        <a:bodyPr/>
        <a:lstStyle/>
        <a:p>
          <a:r>
            <a:rPr lang="zh-CN" altLang="en-US" sz="1800" b="1" dirty="0" smtClean="0"/>
            <a:t>界面简洁、大方</a:t>
          </a:r>
          <a:endParaRPr lang="zh-CN" altLang="en-US" sz="1800" b="1" dirty="0"/>
        </a:p>
      </dgm:t>
    </dgm:pt>
    <dgm:pt modelId="{12FD9AB6-1DF0-45D0-9AA9-FCC47424129B}" type="parTrans" cxnId="{32064B45-9BED-4C39-8873-73528FD74239}">
      <dgm:prSet/>
      <dgm:spPr/>
      <dgm:t>
        <a:bodyPr/>
        <a:lstStyle/>
        <a:p>
          <a:endParaRPr lang="zh-CN" altLang="en-US" sz="1800" b="1"/>
        </a:p>
      </dgm:t>
    </dgm:pt>
    <dgm:pt modelId="{2A454B39-E8D5-46BB-B8D6-01FEAD60FFCE}" type="sibTrans" cxnId="{32064B45-9BED-4C39-8873-73528FD74239}">
      <dgm:prSet/>
      <dgm:spPr/>
      <dgm:t>
        <a:bodyPr/>
        <a:lstStyle/>
        <a:p>
          <a:endParaRPr lang="zh-CN" altLang="en-US" sz="1800" b="1"/>
        </a:p>
      </dgm:t>
    </dgm:pt>
    <dgm:pt modelId="{5345EE23-2541-44E3-8C70-1AC5278A6111}">
      <dgm:prSet custT="1"/>
      <dgm:spPr>
        <a:solidFill>
          <a:schemeClr val="accent5">
            <a:lumMod val="50000"/>
          </a:schemeClr>
        </a:solidFill>
      </dgm:spPr>
      <dgm:t>
        <a:bodyPr/>
        <a:lstStyle/>
        <a:p>
          <a:r>
            <a:rPr lang="zh-CN" altLang="en-US" sz="1800" b="1" dirty="0" smtClean="0"/>
            <a:t>易用性原则</a:t>
          </a:r>
          <a:endParaRPr lang="zh-CN" altLang="en-US" sz="1800" b="1" dirty="0"/>
        </a:p>
      </dgm:t>
    </dgm:pt>
    <dgm:pt modelId="{7DB7B3C5-763D-4ED2-82C8-63DB0572C28E}" type="parTrans" cxnId="{8B1263E5-D06B-499C-B086-2EC5AD9F6D6D}">
      <dgm:prSet/>
      <dgm:spPr/>
      <dgm:t>
        <a:bodyPr/>
        <a:lstStyle/>
        <a:p>
          <a:endParaRPr lang="zh-CN" altLang="en-US" sz="1800" b="1"/>
        </a:p>
      </dgm:t>
    </dgm:pt>
    <dgm:pt modelId="{5A4772BA-7CC1-4B86-AE9D-42F48C35E510}" type="sibTrans" cxnId="{8B1263E5-D06B-499C-B086-2EC5AD9F6D6D}">
      <dgm:prSet/>
      <dgm:spPr/>
      <dgm:t>
        <a:bodyPr/>
        <a:lstStyle/>
        <a:p>
          <a:endParaRPr lang="zh-CN" altLang="en-US" sz="1800" b="1"/>
        </a:p>
      </dgm:t>
    </dgm:pt>
    <dgm:pt modelId="{B434AB65-8FC2-4381-BC3C-F862132EF09D}">
      <dgm:prSet custT="1"/>
      <dgm:spPr/>
      <dgm:t>
        <a:bodyPr/>
        <a:lstStyle/>
        <a:p>
          <a:r>
            <a:rPr lang="zh-CN" altLang="en-US" sz="1800" b="1" dirty="0" smtClean="0"/>
            <a:t>操作方式自然、易理解</a:t>
          </a:r>
          <a:endParaRPr lang="zh-CN" altLang="en-US" sz="1800" b="1" dirty="0"/>
        </a:p>
      </dgm:t>
    </dgm:pt>
    <dgm:pt modelId="{B8572BFA-CFF4-4D6A-8809-64DFB92D2D8F}" type="parTrans" cxnId="{AE84AEAE-FB3E-49BA-9753-8D25941C2535}">
      <dgm:prSet/>
      <dgm:spPr/>
      <dgm:t>
        <a:bodyPr/>
        <a:lstStyle/>
        <a:p>
          <a:endParaRPr lang="zh-CN" altLang="en-US" sz="1800" b="1"/>
        </a:p>
      </dgm:t>
    </dgm:pt>
    <dgm:pt modelId="{90847596-ACE2-4763-938B-4D9CC51C3BEE}" type="sibTrans" cxnId="{AE84AEAE-FB3E-49BA-9753-8D25941C2535}">
      <dgm:prSet/>
      <dgm:spPr/>
      <dgm:t>
        <a:bodyPr/>
        <a:lstStyle/>
        <a:p>
          <a:endParaRPr lang="zh-CN" altLang="en-US" sz="1800" b="1"/>
        </a:p>
      </dgm:t>
    </dgm:pt>
    <dgm:pt modelId="{DF8F7DCA-03A9-4291-9011-11467EAB14D9}">
      <dgm:prSet custT="1"/>
      <dgm:spPr/>
      <dgm:t>
        <a:bodyPr/>
        <a:lstStyle/>
        <a:p>
          <a:endParaRPr lang="en-US" altLang="zh-CN" sz="1800" b="1" dirty="0" smtClean="0"/>
        </a:p>
      </dgm:t>
    </dgm:pt>
    <dgm:pt modelId="{873ADF69-64C2-4849-9B49-82529B902263}" type="parTrans" cxnId="{8C081400-BE75-4133-BF6A-20725BCA6D2A}">
      <dgm:prSet/>
      <dgm:spPr/>
      <dgm:t>
        <a:bodyPr/>
        <a:lstStyle/>
        <a:p>
          <a:endParaRPr lang="zh-CN" altLang="en-US"/>
        </a:p>
      </dgm:t>
    </dgm:pt>
    <dgm:pt modelId="{1E25B2A5-E977-4D4F-967C-2C6B0836DCC2}" type="sibTrans" cxnId="{8C081400-BE75-4133-BF6A-20725BCA6D2A}">
      <dgm:prSet/>
      <dgm:spPr/>
      <dgm:t>
        <a:bodyPr/>
        <a:lstStyle/>
        <a:p>
          <a:endParaRPr lang="zh-CN" altLang="en-US"/>
        </a:p>
      </dgm:t>
    </dgm:pt>
    <dgm:pt modelId="{A0D7BD2F-781C-4B82-B183-37817387938A}" type="pres">
      <dgm:prSet presAssocID="{4C025472-E560-4128-B375-84DA9A1595A5}" presName="Name0" presStyleCnt="0">
        <dgm:presLayoutVars>
          <dgm:dir/>
          <dgm:animLvl val="lvl"/>
          <dgm:resizeHandles val="exact"/>
        </dgm:presLayoutVars>
      </dgm:prSet>
      <dgm:spPr/>
      <dgm:t>
        <a:bodyPr/>
        <a:lstStyle/>
        <a:p>
          <a:endParaRPr lang="zh-CN" altLang="en-US"/>
        </a:p>
      </dgm:t>
    </dgm:pt>
    <dgm:pt modelId="{D0736E1E-48E2-4B32-ABF5-50D606D09369}" type="pres">
      <dgm:prSet presAssocID="{9059E2DB-74E0-4E91-8422-9F312B409A25}" presName="composite" presStyleCnt="0"/>
      <dgm:spPr/>
      <dgm:t>
        <a:bodyPr/>
        <a:lstStyle/>
        <a:p>
          <a:endParaRPr lang="zh-CN" altLang="en-US"/>
        </a:p>
      </dgm:t>
    </dgm:pt>
    <dgm:pt modelId="{47BE4838-49EC-4E92-8A0A-F8EF871CE2B9}" type="pres">
      <dgm:prSet presAssocID="{9059E2DB-74E0-4E91-8422-9F312B409A25}" presName="parTx" presStyleLbl="alignNode1" presStyleIdx="0" presStyleCnt="3">
        <dgm:presLayoutVars>
          <dgm:chMax val="0"/>
          <dgm:chPref val="0"/>
          <dgm:bulletEnabled val="1"/>
        </dgm:presLayoutVars>
      </dgm:prSet>
      <dgm:spPr/>
      <dgm:t>
        <a:bodyPr/>
        <a:lstStyle/>
        <a:p>
          <a:endParaRPr lang="zh-CN" altLang="en-US"/>
        </a:p>
      </dgm:t>
    </dgm:pt>
    <dgm:pt modelId="{DDF7596F-182A-4265-A416-2F2B367C3504}" type="pres">
      <dgm:prSet presAssocID="{9059E2DB-74E0-4E91-8422-9F312B409A25}" presName="desTx" presStyleLbl="alignAccFollowNode1" presStyleIdx="0" presStyleCnt="3">
        <dgm:presLayoutVars>
          <dgm:bulletEnabled val="1"/>
        </dgm:presLayoutVars>
      </dgm:prSet>
      <dgm:spPr/>
      <dgm:t>
        <a:bodyPr/>
        <a:lstStyle/>
        <a:p>
          <a:endParaRPr lang="zh-CN" altLang="en-US"/>
        </a:p>
      </dgm:t>
    </dgm:pt>
    <dgm:pt modelId="{9B3E2A8A-15C9-4F3E-A894-1A2A3E3B7A06}" type="pres">
      <dgm:prSet presAssocID="{63BDD1E2-4C0A-4C68-85F4-72D45B20F891}" presName="space" presStyleCnt="0"/>
      <dgm:spPr/>
      <dgm:t>
        <a:bodyPr/>
        <a:lstStyle/>
        <a:p>
          <a:endParaRPr lang="zh-CN" altLang="en-US"/>
        </a:p>
      </dgm:t>
    </dgm:pt>
    <dgm:pt modelId="{D9D4B75A-69B9-43C4-B097-75F208F55ED3}" type="pres">
      <dgm:prSet presAssocID="{CF95743E-9EE6-4AD1-9CCE-D7715B21B11C}" presName="composite" presStyleCnt="0"/>
      <dgm:spPr/>
      <dgm:t>
        <a:bodyPr/>
        <a:lstStyle/>
        <a:p>
          <a:endParaRPr lang="zh-CN" altLang="en-US"/>
        </a:p>
      </dgm:t>
    </dgm:pt>
    <dgm:pt modelId="{2D5CCF0F-F3E2-4D2F-969F-7DA4D40D1ABD}" type="pres">
      <dgm:prSet presAssocID="{CF95743E-9EE6-4AD1-9CCE-D7715B21B11C}" presName="parTx" presStyleLbl="alignNode1" presStyleIdx="1" presStyleCnt="3">
        <dgm:presLayoutVars>
          <dgm:chMax val="0"/>
          <dgm:chPref val="0"/>
          <dgm:bulletEnabled val="1"/>
        </dgm:presLayoutVars>
      </dgm:prSet>
      <dgm:spPr/>
      <dgm:t>
        <a:bodyPr/>
        <a:lstStyle/>
        <a:p>
          <a:endParaRPr lang="zh-CN" altLang="en-US"/>
        </a:p>
      </dgm:t>
    </dgm:pt>
    <dgm:pt modelId="{B0CAFFB9-97B3-4A3C-B7B7-DBFAC8A227D5}" type="pres">
      <dgm:prSet presAssocID="{CF95743E-9EE6-4AD1-9CCE-D7715B21B11C}" presName="desTx" presStyleLbl="alignAccFollowNode1" presStyleIdx="1" presStyleCnt="3">
        <dgm:presLayoutVars>
          <dgm:bulletEnabled val="1"/>
        </dgm:presLayoutVars>
      </dgm:prSet>
      <dgm:spPr/>
      <dgm:t>
        <a:bodyPr/>
        <a:lstStyle/>
        <a:p>
          <a:endParaRPr lang="zh-CN" altLang="en-US"/>
        </a:p>
      </dgm:t>
    </dgm:pt>
    <dgm:pt modelId="{F5CFBD45-3DB0-4484-B20D-6BBB2A772316}" type="pres">
      <dgm:prSet presAssocID="{C5027AD8-44A6-4309-AED3-B6EE422E5D83}" presName="space" presStyleCnt="0"/>
      <dgm:spPr/>
      <dgm:t>
        <a:bodyPr/>
        <a:lstStyle/>
        <a:p>
          <a:endParaRPr lang="zh-CN" altLang="en-US"/>
        </a:p>
      </dgm:t>
    </dgm:pt>
    <dgm:pt modelId="{70F67E13-74EC-4B8B-A5FF-0DA9E035023D}" type="pres">
      <dgm:prSet presAssocID="{5345EE23-2541-44E3-8C70-1AC5278A6111}" presName="composite" presStyleCnt="0"/>
      <dgm:spPr/>
      <dgm:t>
        <a:bodyPr/>
        <a:lstStyle/>
        <a:p>
          <a:endParaRPr lang="zh-CN" altLang="en-US"/>
        </a:p>
      </dgm:t>
    </dgm:pt>
    <dgm:pt modelId="{BEA6F034-63FC-4677-9D1A-DF78A7D7EB6A}" type="pres">
      <dgm:prSet presAssocID="{5345EE23-2541-44E3-8C70-1AC5278A6111}" presName="parTx" presStyleLbl="alignNode1" presStyleIdx="2" presStyleCnt="3">
        <dgm:presLayoutVars>
          <dgm:chMax val="0"/>
          <dgm:chPref val="0"/>
          <dgm:bulletEnabled val="1"/>
        </dgm:presLayoutVars>
      </dgm:prSet>
      <dgm:spPr/>
      <dgm:t>
        <a:bodyPr/>
        <a:lstStyle/>
        <a:p>
          <a:endParaRPr lang="zh-CN" altLang="en-US"/>
        </a:p>
      </dgm:t>
    </dgm:pt>
    <dgm:pt modelId="{F05369B6-E2A9-40EA-B8C7-88F3D337591E}" type="pres">
      <dgm:prSet presAssocID="{5345EE23-2541-44E3-8C70-1AC5278A6111}" presName="desTx" presStyleLbl="alignAccFollowNode1" presStyleIdx="2" presStyleCnt="3">
        <dgm:presLayoutVars>
          <dgm:bulletEnabled val="1"/>
        </dgm:presLayoutVars>
      </dgm:prSet>
      <dgm:spPr/>
      <dgm:t>
        <a:bodyPr/>
        <a:lstStyle/>
        <a:p>
          <a:endParaRPr lang="zh-CN" altLang="en-US"/>
        </a:p>
      </dgm:t>
    </dgm:pt>
  </dgm:ptLst>
  <dgm:cxnLst>
    <dgm:cxn modelId="{DE9DE994-E05E-46C6-BA50-08883D4FADD9}" type="presOf" srcId="{3CFB3613-1BE3-40C1-A6B7-48C43CADC5E5}" destId="{DDF7596F-182A-4265-A416-2F2B367C3504}" srcOrd="0" destOrd="0" presId="urn:microsoft.com/office/officeart/2005/8/layout/hList1"/>
    <dgm:cxn modelId="{8C081400-BE75-4133-BF6A-20725BCA6D2A}" srcId="{9059E2DB-74E0-4E91-8422-9F312B409A25}" destId="{DF8F7DCA-03A9-4291-9011-11467EAB14D9}" srcOrd="1" destOrd="0" parTransId="{873ADF69-64C2-4849-9B49-82529B902263}" sibTransId="{1E25B2A5-E977-4D4F-967C-2C6B0836DCC2}"/>
    <dgm:cxn modelId="{32064B45-9BED-4C39-8873-73528FD74239}" srcId="{CF95743E-9EE6-4AD1-9CCE-D7715B21B11C}" destId="{CBE92C1D-1D4A-4CD8-82C0-E135125D967F}" srcOrd="0" destOrd="0" parTransId="{12FD9AB6-1DF0-45D0-9AA9-FCC47424129B}" sibTransId="{2A454B39-E8D5-46BB-B8D6-01FEAD60FFCE}"/>
    <dgm:cxn modelId="{CE430D5B-8A6D-465E-A06C-5A906E4F1A04}" srcId="{4C025472-E560-4128-B375-84DA9A1595A5}" destId="{9059E2DB-74E0-4E91-8422-9F312B409A25}" srcOrd="0" destOrd="0" parTransId="{A0EFFE23-FD1D-47EC-888C-5FFA4C6A11DA}" sibTransId="{63BDD1E2-4C0A-4C68-85F4-72D45B20F891}"/>
    <dgm:cxn modelId="{279B0027-B0E1-4A82-B881-E9BF9B07F41F}" srcId="{9059E2DB-74E0-4E91-8422-9F312B409A25}" destId="{3CFB3613-1BE3-40C1-A6B7-48C43CADC5E5}" srcOrd="0" destOrd="0" parTransId="{45E94AB0-7E46-410A-B81B-5ACF209D77B3}" sibTransId="{7D58412D-1E66-42D4-B53D-1954D0B174EA}"/>
    <dgm:cxn modelId="{2B7FC19A-F335-4336-99E8-17D17EEB4121}" type="presOf" srcId="{711D071A-AC34-404E-8A2C-1AA0FFD187A3}" destId="{DDF7596F-182A-4265-A416-2F2B367C3504}" srcOrd="0" destOrd="2" presId="urn:microsoft.com/office/officeart/2005/8/layout/hList1"/>
    <dgm:cxn modelId="{949665AA-C9A9-4960-88DC-CC0133079D40}" type="presOf" srcId="{B434AB65-8FC2-4381-BC3C-F862132EF09D}" destId="{F05369B6-E2A9-40EA-B8C7-88F3D337591E}" srcOrd="0" destOrd="0" presId="urn:microsoft.com/office/officeart/2005/8/layout/hList1"/>
    <dgm:cxn modelId="{FA105622-2F2B-4763-8E84-3FDB42E9C800}" type="presOf" srcId="{9059E2DB-74E0-4E91-8422-9F312B409A25}" destId="{47BE4838-49EC-4E92-8A0A-F8EF871CE2B9}" srcOrd="0" destOrd="0" presId="urn:microsoft.com/office/officeart/2005/8/layout/hList1"/>
    <dgm:cxn modelId="{3C9045F3-C45B-4C41-9433-F1FE2955BCD7}" type="presOf" srcId="{CF95743E-9EE6-4AD1-9CCE-D7715B21B11C}" destId="{2D5CCF0F-F3E2-4D2F-969F-7DA4D40D1ABD}" srcOrd="0" destOrd="0" presId="urn:microsoft.com/office/officeart/2005/8/layout/hList1"/>
    <dgm:cxn modelId="{EACD6FA6-0661-4AEC-AFB0-D714C164362F}" type="presOf" srcId="{4C025472-E560-4128-B375-84DA9A1595A5}" destId="{A0D7BD2F-781C-4B82-B183-37817387938A}" srcOrd="0" destOrd="0" presId="urn:microsoft.com/office/officeart/2005/8/layout/hList1"/>
    <dgm:cxn modelId="{AE84AEAE-FB3E-49BA-9753-8D25941C2535}" srcId="{5345EE23-2541-44E3-8C70-1AC5278A6111}" destId="{B434AB65-8FC2-4381-BC3C-F862132EF09D}" srcOrd="0" destOrd="0" parTransId="{B8572BFA-CFF4-4D6A-8809-64DFB92D2D8F}" sibTransId="{90847596-ACE2-4763-938B-4D9CC51C3BEE}"/>
    <dgm:cxn modelId="{21BC0F3C-2930-4073-9E65-7FFF6B8EA6BF}" type="presOf" srcId="{CBE92C1D-1D4A-4CD8-82C0-E135125D967F}" destId="{B0CAFFB9-97B3-4A3C-B7B7-DBFAC8A227D5}" srcOrd="0" destOrd="0" presId="urn:microsoft.com/office/officeart/2005/8/layout/hList1"/>
    <dgm:cxn modelId="{8680EC3E-D66C-43A2-B770-4ED38BFF0D5B}" srcId="{9059E2DB-74E0-4E91-8422-9F312B409A25}" destId="{711D071A-AC34-404E-8A2C-1AA0FFD187A3}" srcOrd="2" destOrd="0" parTransId="{7FD78D8A-BD80-4675-BAAC-A441E352EB6F}" sibTransId="{8853D6CB-0768-4DF8-B256-835BE51B1B9E}"/>
    <dgm:cxn modelId="{9CFB876A-AB48-4A43-8AD7-1819760BC798}" srcId="{4C025472-E560-4128-B375-84DA9A1595A5}" destId="{CF95743E-9EE6-4AD1-9CCE-D7715B21B11C}" srcOrd="1" destOrd="0" parTransId="{43CAA6E0-5EB9-4D59-8676-F86C71023FDD}" sibTransId="{C5027AD8-44A6-4309-AED3-B6EE422E5D83}"/>
    <dgm:cxn modelId="{B9968DFF-B568-4E55-B79B-A867AED9C295}" type="presOf" srcId="{5345EE23-2541-44E3-8C70-1AC5278A6111}" destId="{BEA6F034-63FC-4677-9D1A-DF78A7D7EB6A}" srcOrd="0" destOrd="0" presId="urn:microsoft.com/office/officeart/2005/8/layout/hList1"/>
    <dgm:cxn modelId="{018EFAF6-B79F-4971-AAD6-4AD96291EFAE}" type="presOf" srcId="{DF8F7DCA-03A9-4291-9011-11467EAB14D9}" destId="{DDF7596F-182A-4265-A416-2F2B367C3504}" srcOrd="0" destOrd="1" presId="urn:microsoft.com/office/officeart/2005/8/layout/hList1"/>
    <dgm:cxn modelId="{8B1263E5-D06B-499C-B086-2EC5AD9F6D6D}" srcId="{4C025472-E560-4128-B375-84DA9A1595A5}" destId="{5345EE23-2541-44E3-8C70-1AC5278A6111}" srcOrd="2" destOrd="0" parTransId="{7DB7B3C5-763D-4ED2-82C8-63DB0572C28E}" sibTransId="{5A4772BA-7CC1-4B86-AE9D-42F48C35E510}"/>
    <dgm:cxn modelId="{9502ACD4-7955-4D0D-8724-B770AF025EDD}" type="presParOf" srcId="{A0D7BD2F-781C-4B82-B183-37817387938A}" destId="{D0736E1E-48E2-4B32-ABF5-50D606D09369}" srcOrd="0" destOrd="0" presId="urn:microsoft.com/office/officeart/2005/8/layout/hList1"/>
    <dgm:cxn modelId="{C04F2EF6-25E8-4BE9-A24E-31F44B3FF8C6}" type="presParOf" srcId="{D0736E1E-48E2-4B32-ABF5-50D606D09369}" destId="{47BE4838-49EC-4E92-8A0A-F8EF871CE2B9}" srcOrd="0" destOrd="0" presId="urn:microsoft.com/office/officeart/2005/8/layout/hList1"/>
    <dgm:cxn modelId="{4A53A633-1DAA-4AE1-851C-D50D9833965D}" type="presParOf" srcId="{D0736E1E-48E2-4B32-ABF5-50D606D09369}" destId="{DDF7596F-182A-4265-A416-2F2B367C3504}" srcOrd="1" destOrd="0" presId="urn:microsoft.com/office/officeart/2005/8/layout/hList1"/>
    <dgm:cxn modelId="{AD4CFAFF-98E5-45FF-A95E-11091A7F8C8D}" type="presParOf" srcId="{A0D7BD2F-781C-4B82-B183-37817387938A}" destId="{9B3E2A8A-15C9-4F3E-A894-1A2A3E3B7A06}" srcOrd="1" destOrd="0" presId="urn:microsoft.com/office/officeart/2005/8/layout/hList1"/>
    <dgm:cxn modelId="{4E261D5B-9044-4FCD-B1F0-E883FDEC4425}" type="presParOf" srcId="{A0D7BD2F-781C-4B82-B183-37817387938A}" destId="{D9D4B75A-69B9-43C4-B097-75F208F55ED3}" srcOrd="2" destOrd="0" presId="urn:microsoft.com/office/officeart/2005/8/layout/hList1"/>
    <dgm:cxn modelId="{93884BF2-5672-42A6-8087-B29E385C8BBF}" type="presParOf" srcId="{D9D4B75A-69B9-43C4-B097-75F208F55ED3}" destId="{2D5CCF0F-F3E2-4D2F-969F-7DA4D40D1ABD}" srcOrd="0" destOrd="0" presId="urn:microsoft.com/office/officeart/2005/8/layout/hList1"/>
    <dgm:cxn modelId="{C530EC3E-B843-42D1-9C98-35D445A4C381}" type="presParOf" srcId="{D9D4B75A-69B9-43C4-B097-75F208F55ED3}" destId="{B0CAFFB9-97B3-4A3C-B7B7-DBFAC8A227D5}" srcOrd="1" destOrd="0" presId="urn:microsoft.com/office/officeart/2005/8/layout/hList1"/>
    <dgm:cxn modelId="{6D275E13-9778-43EA-A78E-D8CA6DF32C18}" type="presParOf" srcId="{A0D7BD2F-781C-4B82-B183-37817387938A}" destId="{F5CFBD45-3DB0-4484-B20D-6BBB2A772316}" srcOrd="3" destOrd="0" presId="urn:microsoft.com/office/officeart/2005/8/layout/hList1"/>
    <dgm:cxn modelId="{3E57E2A2-D125-4315-B830-E77903B1C0DF}" type="presParOf" srcId="{A0D7BD2F-781C-4B82-B183-37817387938A}" destId="{70F67E13-74EC-4B8B-A5FF-0DA9E035023D}" srcOrd="4" destOrd="0" presId="urn:microsoft.com/office/officeart/2005/8/layout/hList1"/>
    <dgm:cxn modelId="{57E707A9-9D48-4460-957D-03E889C531F7}" type="presParOf" srcId="{70F67E13-74EC-4B8B-A5FF-0DA9E035023D}" destId="{BEA6F034-63FC-4677-9D1A-DF78A7D7EB6A}" srcOrd="0" destOrd="0" presId="urn:microsoft.com/office/officeart/2005/8/layout/hList1"/>
    <dgm:cxn modelId="{4ECA082D-A125-4F7B-994C-5A77F4BC05DD}" type="presParOf" srcId="{70F67E13-74EC-4B8B-A5FF-0DA9E035023D}" destId="{F05369B6-E2A9-40EA-B8C7-88F3D337591E}"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DB3C531B-D83C-493A-84AD-316F78881EC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CB801823-96DB-4EC2-991A-2DEE593AD1D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ADE5795-878C-46FD-9444-2830FEAFDE67}" type="slidenum">
              <a:rPr lang="zh-CN" altLang="en-US"/>
              <a:pPr/>
              <a:t>23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CA0F86B-DED4-4EAC-8AB5-A22EE43EC0A8}" type="slidenum">
              <a:rPr lang="zh-CN" altLang="en-US"/>
              <a:pPr/>
              <a:t>25</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、可以采取学员自愿或教员根据班级情况指定学员进行作品展示和项目的总结分享</a:t>
            </a:r>
            <a:endParaRPr lang="en-US" altLang="zh-CN" dirty="0" smtClean="0"/>
          </a:p>
          <a:p>
            <a:r>
              <a:rPr lang="en-US" altLang="zh-CN" dirty="0" smtClean="0"/>
              <a:t>2</a:t>
            </a:r>
            <a:r>
              <a:rPr lang="zh-CN" altLang="en-US" dirty="0" smtClean="0"/>
              <a:t>、教员要及时点评并提出针对性意见，可以利用这个机会对不同的学员进行打压或鼓励，并在班里树立大家起学习的榜样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91F5781-31C8-4668-977D-1CF97CBD9FDD}" type="slidenum">
              <a:rPr lang="zh-CN" altLang="en-US"/>
              <a:pPr/>
              <a:t>29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zh-CN" altLang="en-US" dirty="0" smtClean="0">
                <a:ea typeface="宋体" charset="-122"/>
              </a:rPr>
              <a:t>教学指导：</a:t>
            </a:r>
            <a:endParaRPr lang="en-US" altLang="zh-CN" dirty="0" smtClean="0">
              <a:ea typeface="宋体" charset="-122"/>
            </a:endParaRPr>
          </a:p>
          <a:p>
            <a:pPr eaLnBrk="1" hangingPunct="1"/>
            <a:r>
              <a:rPr lang="zh-CN" altLang="en-US" dirty="0" smtClean="0">
                <a:ea typeface="宋体" charset="-122"/>
              </a:rPr>
              <a:t>总结项目中用到的技能</a:t>
            </a:r>
            <a:endParaRPr lang="en-US" altLang="zh-CN" dirty="0" smtClean="0">
              <a:ea typeface="宋体" charset="-122"/>
            </a:endParaRPr>
          </a:p>
          <a:p>
            <a:pPr eaLnBrk="1" hangingPunct="1"/>
            <a:r>
              <a:rPr lang="zh-CN" altLang="en-US" smtClean="0">
                <a:ea typeface="宋体" charset="-122"/>
              </a:rPr>
              <a:t>蓝色字体部分为本课程未讲解的内容</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9830B-6597-4641-B1EF-170B158B39B5}" type="slidenum">
              <a:rPr lang="zh-CN" altLang="en-US"/>
              <a:pPr/>
              <a:t>4</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教员根据班级学员的学习水平调整每个用例的完成时间</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CF6B3BD3-DC86-4131-893E-972F31C0AC4A}" type="slidenum">
              <a:rPr lang="zh-CN" altLang="en-US"/>
              <a:pPr/>
              <a:t>11</a:t>
            </a:fld>
            <a:endParaRPr lang="en-US" altLang="zh-CN"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zh-CN" dirty="0"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0FCE9A5-FE9C-49A7-BF2B-10402E3D73E8}" type="slidenum">
              <a:rPr lang="zh-CN" altLang="en-US"/>
              <a:pPr/>
              <a:t>13</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F13DFC1-E1E7-4D22-8BA0-3092FF3A1A69}" type="slidenum">
              <a:rPr lang="zh-CN" altLang="en-US"/>
              <a:pPr/>
              <a:t>15</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3274C3F-DB5C-41F2-A1A4-9AFB8EA53A03}" type="slidenum">
              <a:rPr lang="zh-CN" altLang="en-US"/>
              <a:pPr/>
              <a:t>18</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2319EF-7EC8-43B4-8CA8-A44F449A24D5}" type="slidenum">
              <a:rPr lang="zh-CN" altLang="en-US"/>
              <a:pPr/>
              <a:t>20</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276350"/>
            <a:ext cx="3889375"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5" y="1276350"/>
            <a:ext cx="3889375"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5" y="3976688"/>
            <a:ext cx="3889375"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chemeClr val="tx2">
                    <a:lumMod val="7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76351"/>
            <a:ext cx="7645398" cy="5010170"/>
          </a:xfrm>
        </p:spPr>
        <p:txBody>
          <a:bodyPr/>
          <a:lstStyle>
            <a:lvl1pPr>
              <a:buSzPct val="80000"/>
              <a:buFontTx/>
              <a:buBlip>
                <a:blip r:embed="rId3"/>
              </a:buBlip>
              <a:defRPr b="1">
                <a:latin typeface="+mn-lt"/>
              </a:defRPr>
            </a:lvl1pPr>
            <a:lvl2pPr>
              <a:buSzPct val="100000"/>
              <a:buFontTx/>
              <a:buBlip>
                <a:blip r:embed="rId4"/>
              </a:buBlip>
              <a:defRPr b="1">
                <a:latin typeface="+mn-lt"/>
              </a:defRPr>
            </a:lvl2pPr>
            <a:lvl3pPr>
              <a:buClr>
                <a:schemeClr val="tx2"/>
              </a:buClr>
              <a:buSzPct val="85000"/>
              <a:buFontTx/>
              <a:buBlip>
                <a:blip r:embed="rId5"/>
              </a:buBlip>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/31</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2"/>
          <p:cNvSpPr>
            <a:spLocks noGrp="1"/>
          </p:cNvSpPr>
          <p:nvPr>
            <p:ph type="sldNum" sz="quarter" idx="10"/>
          </p:nvPr>
        </p:nvSpPr>
        <p:spPr>
          <a:xfrm>
            <a:off x="6938963" y="6421438"/>
            <a:ext cx="2133600" cy="365125"/>
          </a:xfrm>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0"/>
          </p:nvPr>
        </p:nvSpPr>
        <p:spPr/>
        <p:txBody>
          <a:bodyPr/>
          <a:lstStyle/>
          <a:p>
            <a:pPr>
              <a:defRPr/>
            </a:pPr>
            <a:fld id="{9394C29D-ED0C-453C-8BBC-C52F19F5BA76}" type="slidenum">
              <a:rPr lang="zh-CN" altLang="en-US" smtClean="0"/>
              <a:pPr>
                <a:defRPr/>
              </a:pPr>
              <a:t>‹#›</a:t>
            </a:fld>
            <a:r>
              <a:rPr lang="en-US" altLang="zh-CN" dirty="0" smtClean="0"/>
              <a:t>/ 31</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755650" y="1276350"/>
            <a:ext cx="793115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051" name="Rectangle 3"/>
          <p:cNvSpPr>
            <a:spLocks noGrp="1" noChangeArrowheads="1"/>
          </p:cNvSpPr>
          <p:nvPr>
            <p:ph type="title"/>
          </p:nvPr>
        </p:nvSpPr>
        <p:spPr bwMode="auto">
          <a:xfrm>
            <a:off x="735013" y="80963"/>
            <a:ext cx="8229600"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pPr>
              <a:defRPr/>
            </a:pPr>
            <a:fld id="{9394C29D-ED0C-453C-8BBC-C52F19F5BA76}" type="slidenum">
              <a:rPr lang="zh-CN" altLang="en-US" smtClean="0"/>
              <a:pPr>
                <a:defRPr/>
              </a:pPr>
              <a:t>‹#›</a:t>
            </a:fld>
            <a:r>
              <a:rPr lang="en-US" altLang="zh-CN" dirty="0" smtClean="0"/>
              <a:t>/43</a:t>
            </a:r>
            <a:endParaRPr lang="zh-CN" altLang="en-US" dirty="0"/>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Lst>
  <p:timing>
    <p:tnLst>
      <p:par>
        <p:cTn id="1" dur="indefinite" restart="never" nodeType="tmRoot"/>
      </p:par>
    </p:tnLst>
  </p:timing>
  <p:hf hdr="0" ftr="0" dt="0"/>
  <p:txStyles>
    <p:titleStyle>
      <a:lvl1pPr algn="r" rtl="0" eaLnBrk="1" fontAlgn="base" hangingPunct="1">
        <a:spcBef>
          <a:spcPct val="0"/>
        </a:spcBef>
        <a:spcAft>
          <a:spcPct val="0"/>
        </a:spcAft>
        <a:defRPr sz="3200">
          <a:solidFill>
            <a:schemeClr val="tx2">
              <a:lumMod val="75000"/>
            </a:schemeClr>
          </a:solidFill>
          <a:latin typeface="+mj-lt"/>
          <a:ea typeface="+mj-ea"/>
          <a:cs typeface="+mj-cs"/>
        </a:defRPr>
      </a:lvl1pPr>
      <a:lvl2pPr algn="r" rtl="0" eaLnBrk="1" fontAlgn="base" hangingPunct="1">
        <a:spcBef>
          <a:spcPct val="0"/>
        </a:spcBef>
        <a:spcAft>
          <a:spcPct val="0"/>
        </a:spcAft>
        <a:defRPr sz="3200">
          <a:solidFill>
            <a:schemeClr val="bg1"/>
          </a:solidFill>
          <a:latin typeface="Arial" charset="0"/>
          <a:ea typeface="黑体" pitchFamily="2" charset="-122"/>
        </a:defRPr>
      </a:lvl2pPr>
      <a:lvl3pPr algn="r" rtl="0" eaLnBrk="1" fontAlgn="base" hangingPunct="1">
        <a:spcBef>
          <a:spcPct val="0"/>
        </a:spcBef>
        <a:spcAft>
          <a:spcPct val="0"/>
        </a:spcAft>
        <a:defRPr sz="3200">
          <a:solidFill>
            <a:schemeClr val="bg1"/>
          </a:solidFill>
          <a:latin typeface="Arial" charset="0"/>
          <a:ea typeface="黑体" pitchFamily="2" charset="-122"/>
        </a:defRPr>
      </a:lvl3pPr>
      <a:lvl4pPr algn="r" rtl="0" eaLnBrk="1" fontAlgn="base" hangingPunct="1">
        <a:spcBef>
          <a:spcPct val="0"/>
        </a:spcBef>
        <a:spcAft>
          <a:spcPct val="0"/>
        </a:spcAft>
        <a:defRPr sz="3200">
          <a:solidFill>
            <a:schemeClr val="bg1"/>
          </a:solidFill>
          <a:latin typeface="Arial" charset="0"/>
          <a:ea typeface="黑体" pitchFamily="2" charset="-122"/>
        </a:defRPr>
      </a:lvl4pPr>
      <a:lvl5pPr algn="r" rtl="0" eaLnBrk="1" fontAlgn="base" hangingPunct="1">
        <a:spcBef>
          <a:spcPct val="0"/>
        </a:spcBef>
        <a:spcAft>
          <a:spcPct val="0"/>
        </a:spcAft>
        <a:defRPr sz="3200">
          <a:solidFill>
            <a:schemeClr val="bg1"/>
          </a:solidFill>
          <a:latin typeface="Arial" charset="0"/>
          <a:ea typeface="黑体" pitchFamily="2"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Clr>
          <a:schemeClr val="tx2"/>
        </a:buClr>
        <a:buSzPct val="100000"/>
        <a:buBlip>
          <a:blip r:embed="rId15"/>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Blip>
          <a:blip r:embed="rId16"/>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1"/>
        </a:buClr>
        <a:buSzPct val="85000"/>
        <a:buBlip>
          <a:blip r:embed="rId17"/>
        </a:buBlip>
        <a:defRPr sz="2000" b="1">
          <a:solidFill>
            <a:schemeClr val="tx1"/>
          </a:solidFill>
          <a:latin typeface="+mn-lt"/>
          <a:ea typeface="宋体" pitchFamily="2" charset="-122"/>
        </a:defRPr>
      </a:lvl3pPr>
      <a:lvl4pPr marL="1600200" indent="-228600" algn="l" rtl="0" eaLnBrk="1" fontAlgn="base" hangingPunct="1">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Data" Target="../diagrams/data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Colors" Target="../diagrams/colors2.xml"/><Relationship Id="rId5" Type="http://schemas.openxmlformats.org/officeDocument/2006/relationships/diagramLayout" Target="../diagrams/layout1.xml"/><Relationship Id="rId15" Type="http://schemas.openxmlformats.org/officeDocument/2006/relationships/diagramColors" Target="../diagrams/colors3.xml"/><Relationship Id="rId10" Type="http://schemas.openxmlformats.org/officeDocument/2006/relationships/diagramQuickStyle" Target="../diagrams/quickStyle2.xml"/><Relationship Id="rId4" Type="http://schemas.openxmlformats.org/officeDocument/2006/relationships/diagramData" Target="../diagrams/data1.xml"/><Relationship Id="rId9" Type="http://schemas.openxmlformats.org/officeDocument/2006/relationships/diagramLayout" Target="../diagrams/layout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3492507"/>
            <a:ext cx="6192838" cy="865187"/>
          </a:xfrm>
          <a:prstGeom prst="rect">
            <a:avLst/>
          </a:prstGeom>
          <a:noFill/>
          <a:ln w="9525">
            <a:noFill/>
            <a:miter lim="800000"/>
            <a:headEnd/>
            <a:tailEnd/>
          </a:ln>
          <a:effectLst>
            <a:outerShdw dist="35921" dir="2700000" algn="ctr" rotWithShape="0">
              <a:schemeClr val="bg2"/>
            </a:outerShdw>
          </a:effectLst>
        </p:spPr>
        <p:txBody>
          <a:bodyPr/>
          <a:lstStyle/>
          <a:p>
            <a:pPr algn="l">
              <a:lnSpc>
                <a:spcPct val="90000"/>
              </a:lnSpc>
              <a:defRPr/>
            </a:pPr>
            <a:r>
              <a:rPr lang="zh-CN" altLang="en-US" sz="3200" b="1" dirty="0" smtClean="0">
                <a:solidFill>
                  <a:schemeClr val="accent1">
                    <a:lumMod val="50000"/>
                  </a:schemeClr>
                </a:solidFill>
                <a:latin typeface="微软雅黑" pitchFamily="34" charset="-122"/>
                <a:ea typeface="微软雅黑" pitchFamily="34" charset="-122"/>
                <a:cs typeface="Tahoma" pitchFamily="34" charset="0"/>
              </a:rPr>
              <a:t>项目案例：迷你</a:t>
            </a:r>
            <a:r>
              <a:rPr lang="en-US" altLang="zh-CN" sz="3200" b="1" dirty="0" smtClean="0">
                <a:solidFill>
                  <a:schemeClr val="accent1">
                    <a:lumMod val="50000"/>
                  </a:schemeClr>
                </a:solidFill>
                <a:latin typeface="微软雅黑" pitchFamily="34" charset="-122"/>
                <a:ea typeface="微软雅黑" pitchFamily="34" charset="-122"/>
                <a:cs typeface="Tahoma" pitchFamily="34" charset="0"/>
              </a:rPr>
              <a:t>DVD</a:t>
            </a:r>
            <a:r>
              <a:rPr lang="zh-CN" altLang="en-US" sz="3200" b="1" dirty="0" smtClean="0">
                <a:solidFill>
                  <a:schemeClr val="accent1">
                    <a:lumMod val="50000"/>
                  </a:schemeClr>
                </a:solidFill>
                <a:latin typeface="微软雅黑" pitchFamily="34" charset="-122"/>
                <a:ea typeface="微软雅黑" pitchFamily="34" charset="-122"/>
                <a:cs typeface="Tahoma" pitchFamily="34" charset="0"/>
              </a:rPr>
              <a:t>管理器</a:t>
            </a:r>
            <a:endParaRPr lang="en-US" altLang="zh-CN" sz="3200" b="1" dirty="0">
              <a:solidFill>
                <a:schemeClr val="accent1">
                  <a:lumMod val="50000"/>
                </a:schemeClr>
              </a:solidFill>
              <a:latin typeface="微软雅黑" pitchFamily="34" charset="-122"/>
              <a:ea typeface="微软雅黑" pitchFamily="34" charset="-122"/>
              <a:cs typeface="Tahoma" pitchFamily="34" charset="0"/>
            </a:endParaRPr>
          </a:p>
        </p:txBody>
      </p:sp>
      <p:sp>
        <p:nvSpPr>
          <p:cNvPr id="5" name="Rectangle 4"/>
          <p:cNvSpPr>
            <a:spLocks noChangeArrowheads="1"/>
          </p:cNvSpPr>
          <p:nvPr/>
        </p:nvSpPr>
        <p:spPr bwMode="auto">
          <a:xfrm>
            <a:off x="785784" y="2643182"/>
            <a:ext cx="2286018" cy="500063"/>
          </a:xfrm>
          <a:prstGeom prst="rect">
            <a:avLst/>
          </a:prstGeom>
          <a:noFill/>
          <a:ln w="9525">
            <a:noFill/>
            <a:miter lim="800000"/>
            <a:headEnd/>
            <a:tailEnd/>
          </a:ln>
          <a:effectLst>
            <a:outerShdw dist="35921" dir="2700000" algn="ctr" rotWithShape="0">
              <a:schemeClr val="bg2"/>
            </a:outerShdw>
          </a:effectLst>
        </p:spPr>
        <p:txBody>
          <a:bodyPr/>
          <a:lstStyle/>
          <a:p>
            <a:pPr>
              <a:lnSpc>
                <a:spcPct val="90000"/>
              </a:lnSpc>
              <a:defRPr/>
            </a:pPr>
            <a:r>
              <a:rPr lang="zh-CN" altLang="en-US" sz="3600" b="1" dirty="0" smtClean="0">
                <a:solidFill>
                  <a:schemeClr val="accent1">
                    <a:lumMod val="50000"/>
                  </a:schemeClr>
                </a:solidFill>
                <a:latin typeface="微软雅黑" pitchFamily="34" charset="-122"/>
                <a:ea typeface="微软雅黑" pitchFamily="34" charset="-122"/>
                <a:cs typeface="Tahoma" pitchFamily="34" charset="0"/>
              </a:rPr>
              <a:t>第十七章</a:t>
            </a:r>
            <a:endParaRPr lang="en-US" altLang="zh-CN" sz="3600" b="1" dirty="0">
              <a:solidFill>
                <a:schemeClr val="accent1">
                  <a:lumMod val="50000"/>
                </a:schemeClr>
              </a:solidFill>
              <a:latin typeface="微软雅黑" pitchFamily="34" charset="-122"/>
              <a:ea typeface="微软雅黑" pitchFamily="34" charset="-122"/>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开发计划</a:t>
            </a:r>
            <a:endParaRPr lang="en-US" altLang="zh-CN" b="1" smtClean="0"/>
          </a:p>
        </p:txBody>
      </p:sp>
      <p:sp>
        <p:nvSpPr>
          <p:cNvPr id="12291" name="Rectangle 3"/>
          <p:cNvSpPr>
            <a:spLocks noGrp="1" noChangeArrowheads="1"/>
          </p:cNvSpPr>
          <p:nvPr>
            <p:ph idx="1"/>
          </p:nvPr>
        </p:nvSpPr>
        <p:spPr/>
        <p:txBody>
          <a:bodyPr/>
          <a:lstStyle/>
          <a:p>
            <a:pPr eaLnBrk="1" hangingPunct="1">
              <a:lnSpc>
                <a:spcPct val="90000"/>
              </a:lnSpc>
            </a:pPr>
            <a:r>
              <a:rPr lang="zh-CN" altLang="en-US" sz="2400" dirty="0" smtClean="0"/>
              <a:t>用例</a:t>
            </a:r>
            <a:r>
              <a:rPr lang="en-US" altLang="zh-CN" sz="2400" dirty="0" smtClean="0"/>
              <a:t>1</a:t>
            </a:r>
            <a:r>
              <a:rPr lang="zh-CN" altLang="en-US" sz="2400" dirty="0" smtClean="0"/>
              <a:t>：数据初始化                                      </a:t>
            </a:r>
            <a:r>
              <a:rPr lang="zh-CN" altLang="en-US" sz="2400" dirty="0" smtClean="0">
                <a:solidFill>
                  <a:srgbClr val="FF0000"/>
                </a:solidFill>
              </a:rPr>
              <a:t>  </a:t>
            </a:r>
            <a:r>
              <a:rPr lang="en-US" altLang="zh-CN" sz="2400" dirty="0" smtClean="0">
                <a:solidFill>
                  <a:srgbClr val="FF0000"/>
                </a:solidFill>
              </a:rPr>
              <a:t>[20</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p>
          <a:p>
            <a:pPr>
              <a:lnSpc>
                <a:spcPct val="90000"/>
              </a:lnSpc>
            </a:pPr>
            <a:r>
              <a:rPr lang="zh-CN" altLang="en-US" sz="2400" dirty="0" smtClean="0"/>
              <a:t>用例</a:t>
            </a:r>
            <a:r>
              <a:rPr lang="en-US" altLang="zh-CN" sz="2400" dirty="0" smtClean="0"/>
              <a:t>2</a:t>
            </a:r>
            <a:r>
              <a:rPr lang="zh-CN" altLang="en-US" sz="2400" dirty="0" smtClean="0"/>
              <a:t>：实现菜单切换                                    </a:t>
            </a:r>
            <a:r>
              <a:rPr lang="zh-CN" altLang="en-US" sz="2400" dirty="0" smtClean="0">
                <a:solidFill>
                  <a:srgbClr val="FF0000"/>
                </a:solidFill>
              </a:rPr>
              <a:t> </a:t>
            </a:r>
            <a:r>
              <a:rPr lang="en-US" altLang="zh-CN" sz="2400" dirty="0" smtClean="0">
                <a:solidFill>
                  <a:srgbClr val="FF0000"/>
                </a:solidFill>
              </a:rPr>
              <a:t>[25</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solidFill>
                <a:srgbClr val="FF0000"/>
              </a:solidFill>
            </a:endParaRPr>
          </a:p>
          <a:p>
            <a:pPr eaLnBrk="1" hangingPunct="1">
              <a:lnSpc>
                <a:spcPct val="90000"/>
              </a:lnSpc>
            </a:pPr>
            <a:r>
              <a:rPr lang="zh-CN" altLang="en-US" sz="2400" dirty="0" smtClean="0"/>
              <a:t>用例</a:t>
            </a:r>
            <a:r>
              <a:rPr lang="en-US" altLang="zh-CN" sz="2400" dirty="0" smtClean="0"/>
              <a:t>3</a:t>
            </a:r>
            <a:r>
              <a:rPr lang="zh-CN" altLang="en-US" sz="2400" dirty="0" smtClean="0"/>
              <a:t>：实现查看</a:t>
            </a:r>
            <a:r>
              <a:rPr lang="en-US" altLang="zh-CN" sz="2400" dirty="0" smtClean="0"/>
              <a:t>DVD</a:t>
            </a:r>
            <a:r>
              <a:rPr lang="zh-CN" altLang="en-US" sz="2400" dirty="0" smtClean="0"/>
              <a:t>信息                            </a:t>
            </a:r>
            <a:r>
              <a:rPr lang="zh-CN" altLang="en-US" sz="2400" dirty="0" smtClean="0">
                <a:solidFill>
                  <a:srgbClr val="FF0000"/>
                </a:solidFill>
              </a:rPr>
              <a:t> </a:t>
            </a:r>
            <a:r>
              <a:rPr lang="en-US" altLang="zh-CN" sz="2400" dirty="0" smtClean="0">
                <a:solidFill>
                  <a:srgbClr val="FF0000"/>
                </a:solidFill>
              </a:rPr>
              <a:t>[20</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p>
          <a:p>
            <a:pPr eaLnBrk="1" hangingPunct="1">
              <a:lnSpc>
                <a:spcPct val="90000"/>
              </a:lnSpc>
            </a:pPr>
            <a:r>
              <a:rPr lang="zh-CN" altLang="en-US" sz="2400" dirty="0" smtClean="0"/>
              <a:t>用例</a:t>
            </a:r>
            <a:r>
              <a:rPr lang="en-US" altLang="zh-CN" sz="2400" dirty="0" smtClean="0"/>
              <a:t>4</a:t>
            </a:r>
            <a:r>
              <a:rPr lang="zh-CN" altLang="en-US" sz="2400" dirty="0" smtClean="0"/>
              <a:t>：实现新增</a:t>
            </a:r>
            <a:r>
              <a:rPr lang="en-US" altLang="zh-CN" sz="2400" dirty="0" smtClean="0"/>
              <a:t>DVD</a:t>
            </a:r>
            <a:r>
              <a:rPr lang="zh-CN" altLang="en-US" sz="2400" dirty="0" smtClean="0"/>
              <a:t>信息                             </a:t>
            </a:r>
            <a:r>
              <a:rPr lang="en-US" altLang="zh-CN" sz="2400" dirty="0" smtClean="0">
                <a:solidFill>
                  <a:srgbClr val="FF0000"/>
                </a:solidFill>
              </a:rPr>
              <a:t>[25</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solidFill>
                <a:srgbClr val="FF0000"/>
              </a:solidFill>
            </a:endParaRPr>
          </a:p>
          <a:p>
            <a:pPr eaLnBrk="1" hangingPunct="1">
              <a:lnSpc>
                <a:spcPct val="90000"/>
              </a:lnSpc>
            </a:pPr>
            <a:r>
              <a:rPr lang="zh-CN" altLang="en-US" sz="2400" dirty="0" smtClean="0"/>
              <a:t>用例</a:t>
            </a:r>
            <a:r>
              <a:rPr lang="en-US" altLang="zh-CN" sz="2400" dirty="0" smtClean="0"/>
              <a:t>5</a:t>
            </a:r>
            <a:r>
              <a:rPr lang="zh-CN" altLang="en-US" sz="2400" dirty="0" smtClean="0"/>
              <a:t>：实现删除</a:t>
            </a:r>
            <a:r>
              <a:rPr lang="en-US" altLang="zh-CN" sz="2400" dirty="0" smtClean="0"/>
              <a:t>DVD</a:t>
            </a:r>
            <a:r>
              <a:rPr lang="zh-CN" altLang="en-US" sz="2400" dirty="0" smtClean="0"/>
              <a:t>信息                             </a:t>
            </a:r>
            <a:r>
              <a:rPr lang="en-US" altLang="zh-CN" sz="2400" dirty="0" smtClean="0">
                <a:solidFill>
                  <a:srgbClr val="FF0000"/>
                </a:solidFill>
              </a:rPr>
              <a:t>[25</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solidFill>
                <a:srgbClr val="FF0000"/>
              </a:solidFill>
            </a:endParaRPr>
          </a:p>
          <a:p>
            <a:pPr eaLnBrk="1" hangingPunct="1">
              <a:lnSpc>
                <a:spcPct val="90000"/>
              </a:lnSpc>
            </a:pPr>
            <a:r>
              <a:rPr lang="zh-CN" altLang="en-US" sz="2400" dirty="0" smtClean="0"/>
              <a:t>用例</a:t>
            </a:r>
            <a:r>
              <a:rPr lang="en-US" altLang="zh-CN" sz="2400" dirty="0" smtClean="0"/>
              <a:t>6</a:t>
            </a:r>
            <a:r>
              <a:rPr lang="zh-CN" altLang="en-US" sz="2400" dirty="0" smtClean="0"/>
              <a:t>：实现借出</a:t>
            </a:r>
            <a:r>
              <a:rPr lang="en-US" altLang="zh-CN" sz="2400" dirty="0" smtClean="0"/>
              <a:t>DVD</a:t>
            </a:r>
            <a:r>
              <a:rPr lang="zh-CN" altLang="en-US" sz="2400" dirty="0" smtClean="0"/>
              <a:t>业务处理                      </a:t>
            </a:r>
            <a:r>
              <a:rPr lang="en-US" altLang="zh-CN" sz="2400" dirty="0" smtClean="0">
                <a:solidFill>
                  <a:srgbClr val="FF0000"/>
                </a:solidFill>
              </a:rPr>
              <a:t>[25</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solidFill>
                <a:srgbClr val="FF0000"/>
              </a:solidFill>
            </a:endParaRPr>
          </a:p>
          <a:p>
            <a:pPr eaLnBrk="1" hangingPunct="1">
              <a:lnSpc>
                <a:spcPct val="90000"/>
              </a:lnSpc>
            </a:pPr>
            <a:r>
              <a:rPr lang="zh-CN" altLang="en-US" sz="2400" dirty="0" smtClean="0"/>
              <a:t>用例</a:t>
            </a:r>
            <a:r>
              <a:rPr lang="en-US" altLang="zh-CN" sz="2400" dirty="0" smtClean="0"/>
              <a:t>7</a:t>
            </a:r>
            <a:r>
              <a:rPr lang="zh-CN" altLang="en-US" sz="2400" dirty="0" smtClean="0"/>
              <a:t>：实现归还</a:t>
            </a:r>
            <a:r>
              <a:rPr lang="en-US" altLang="zh-CN" sz="2400" dirty="0" smtClean="0"/>
              <a:t>DVD</a:t>
            </a:r>
            <a:r>
              <a:rPr lang="zh-CN" altLang="en-US" sz="2400" dirty="0" smtClean="0"/>
              <a:t>业务处理                      </a:t>
            </a:r>
            <a:r>
              <a:rPr lang="en-US" altLang="zh-CN" sz="2400" dirty="0" smtClean="0">
                <a:solidFill>
                  <a:srgbClr val="FF0000"/>
                </a:solidFill>
              </a:rPr>
              <a:t>[25</a:t>
            </a:r>
            <a:r>
              <a:rPr lang="zh-CN" altLang="en-US" sz="2400" dirty="0" smtClean="0">
                <a:solidFill>
                  <a:srgbClr val="FF0000"/>
                </a:solidFill>
              </a:rPr>
              <a:t>分钟</a:t>
            </a:r>
            <a:r>
              <a:rPr lang="en-US" altLang="zh-CN" sz="2400" dirty="0" smtClean="0">
                <a:solidFill>
                  <a:srgbClr val="FF0000"/>
                </a:solidFill>
              </a:rPr>
              <a:t>]</a:t>
            </a:r>
            <a:endParaRPr lang="zh-CN" altLang="en-US" sz="2400" dirty="0" smtClean="0">
              <a:solidFill>
                <a:srgbClr val="FF0000"/>
              </a:solidFill>
            </a:endParaRPr>
          </a:p>
          <a:p>
            <a:pPr eaLnBrk="1" hangingPunct="1">
              <a:lnSpc>
                <a:spcPct val="90000"/>
              </a:lnSpc>
              <a:buNone/>
            </a:pPr>
            <a:endParaRPr lang="zh-CN" altLang="en-US" sz="2400" dirty="0" smtClean="0"/>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10</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1</a:t>
            </a:r>
            <a:r>
              <a:rPr lang="zh-CN" altLang="en-US" b="1" smtClean="0"/>
              <a:t>：数据初始化</a:t>
            </a:r>
            <a:r>
              <a:rPr lang="en-US" altLang="zh-CN" b="1" smtClean="0"/>
              <a:t>2-1 </a:t>
            </a:r>
          </a:p>
        </p:txBody>
      </p:sp>
      <p:sp>
        <p:nvSpPr>
          <p:cNvPr id="13315" name="Rectangle 3"/>
          <p:cNvSpPr>
            <a:spLocks noGrp="1" noChangeArrowheads="1"/>
          </p:cNvSpPr>
          <p:nvPr>
            <p:ph type="body" sz="half" idx="4294967295"/>
          </p:nvPr>
        </p:nvSpPr>
        <p:spPr>
          <a:xfrm>
            <a:off x="784254" y="1276350"/>
            <a:ext cx="7993062" cy="5392738"/>
          </a:xfrm>
        </p:spPr>
        <p:txBody>
          <a:bodyPr/>
          <a:lstStyle/>
          <a:p>
            <a:pPr eaLnBrk="1" hangingPunct="1">
              <a:lnSpc>
                <a:spcPct val="90000"/>
              </a:lnSpc>
            </a:pPr>
            <a:r>
              <a:rPr lang="zh-CN" altLang="en-US" dirty="0" smtClean="0"/>
              <a:t>需求说明</a:t>
            </a:r>
          </a:p>
          <a:p>
            <a:pPr lvl="1" eaLnBrk="1" hangingPunct="1">
              <a:lnSpc>
                <a:spcPct val="90000"/>
              </a:lnSpc>
            </a:pPr>
            <a:r>
              <a:rPr lang="zh-CN" altLang="en-US" sz="2000" dirty="0" smtClean="0"/>
              <a:t>  </a:t>
            </a:r>
            <a:r>
              <a:rPr lang="zh-CN" altLang="en-US" dirty="0" smtClean="0"/>
              <a:t>初始化</a:t>
            </a:r>
            <a:r>
              <a:rPr lang="en-US" altLang="zh-CN" dirty="0" smtClean="0"/>
              <a:t>DVD</a:t>
            </a:r>
            <a:r>
              <a:rPr lang="zh-CN" altLang="en-US" dirty="0" smtClean="0"/>
              <a:t>信息</a:t>
            </a: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lvl="2" eaLnBrk="1" hangingPunct="1">
              <a:lnSpc>
                <a:spcPct val="90000"/>
              </a:lnSpc>
            </a:pPr>
            <a:endParaRPr lang="zh-CN" altLang="en-US" sz="1800" dirty="0" smtClean="0">
              <a:ea typeface="宋体" charset="-122"/>
            </a:endParaRPr>
          </a:p>
          <a:p>
            <a:pPr eaLnBrk="1" hangingPunct="1">
              <a:lnSpc>
                <a:spcPct val="90000"/>
              </a:lnSpc>
            </a:pPr>
            <a:r>
              <a:rPr lang="zh-CN" altLang="en-US" dirty="0" smtClean="0"/>
              <a:t>思路分析</a:t>
            </a:r>
          </a:p>
          <a:p>
            <a:pPr lvl="1" eaLnBrk="1" hangingPunct="1">
              <a:lnSpc>
                <a:spcPct val="90000"/>
              </a:lnSpc>
            </a:pPr>
            <a:r>
              <a:rPr lang="zh-CN" altLang="en-US" dirty="0" smtClean="0"/>
              <a:t>创建项目</a:t>
            </a:r>
            <a:r>
              <a:rPr lang="en-US" altLang="zh-CN" dirty="0" err="1" smtClean="0"/>
              <a:t>MiniDvd</a:t>
            </a:r>
            <a:endParaRPr lang="en-US" altLang="zh-CN" dirty="0" smtClean="0"/>
          </a:p>
          <a:p>
            <a:pPr lvl="1" eaLnBrk="1" hangingPunct="1">
              <a:lnSpc>
                <a:spcPct val="90000"/>
              </a:lnSpc>
            </a:pPr>
            <a:r>
              <a:rPr lang="zh-CN" altLang="en-US" dirty="0" smtClean="0"/>
              <a:t>创建类</a:t>
            </a:r>
            <a:r>
              <a:rPr lang="en-US" altLang="zh-CN" dirty="0" err="1" smtClean="0"/>
              <a:t>DVDSet</a:t>
            </a:r>
            <a:r>
              <a:rPr lang="zh-CN" altLang="en-US" dirty="0" smtClean="0"/>
              <a:t>，添加相应属性 </a:t>
            </a:r>
            <a:endParaRPr lang="en-US" altLang="zh-CN" dirty="0" smtClean="0"/>
          </a:p>
          <a:p>
            <a:pPr lvl="1" eaLnBrk="1" hangingPunct="1">
              <a:lnSpc>
                <a:spcPct val="90000"/>
              </a:lnSpc>
            </a:pPr>
            <a:r>
              <a:rPr lang="zh-CN" altLang="en-US" dirty="0" smtClean="0"/>
              <a:t>创建类</a:t>
            </a:r>
            <a:r>
              <a:rPr lang="en-US" altLang="zh-CN" dirty="0" err="1" smtClean="0"/>
              <a:t>DVDMgr</a:t>
            </a:r>
            <a:r>
              <a:rPr lang="zh-CN" altLang="en-US" dirty="0" smtClean="0"/>
              <a:t>，添加方法</a:t>
            </a:r>
            <a:r>
              <a:rPr lang="en-US" altLang="zh-CN" dirty="0" smtClean="0"/>
              <a:t>initial()</a:t>
            </a:r>
            <a:r>
              <a:rPr lang="zh-CN" altLang="en-US" dirty="0" smtClean="0"/>
              <a:t>，初始化三张</a:t>
            </a:r>
            <a:r>
              <a:rPr lang="en-US" altLang="zh-CN" dirty="0" smtClean="0"/>
              <a:t>DVD</a:t>
            </a:r>
            <a:r>
              <a:rPr lang="zh-CN" altLang="en-US" dirty="0" smtClean="0"/>
              <a:t>碟片信息 </a:t>
            </a:r>
            <a:endParaRPr lang="zh-CN" altLang="en-US" sz="2000" dirty="0" smtClean="0"/>
          </a:p>
        </p:txBody>
      </p:sp>
      <p:graphicFrame>
        <p:nvGraphicFramePr>
          <p:cNvPr id="6" name="Group 29"/>
          <p:cNvGraphicFramePr>
            <a:graphicFrameLocks noGrp="1"/>
          </p:cNvGraphicFramePr>
          <p:nvPr/>
        </p:nvGraphicFramePr>
        <p:xfrm>
          <a:off x="1143008" y="2214554"/>
          <a:ext cx="6500826" cy="1584960"/>
        </p:xfrm>
        <a:graphic>
          <a:graphicData uri="http://schemas.openxmlformats.org/drawingml/2006/table">
            <a:tbl>
              <a:tblPr firstRow="1" bandRow="1">
                <a:tableStyleId>{5C22544A-7EE6-4342-B048-85BDC9FD1C3A}</a:tableStyleId>
              </a:tblPr>
              <a:tblGrid>
                <a:gridCol w="2274998"/>
                <a:gridCol w="2274998"/>
                <a:gridCol w="1950830"/>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bg1"/>
                          </a:solidFill>
                          <a:effectLst/>
                          <a:latin typeface="+mn-lt"/>
                          <a:ea typeface="+mn-ea"/>
                        </a:rPr>
                        <a:t>name</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bg1"/>
                          </a:solidFill>
                          <a:effectLst/>
                          <a:latin typeface="+mn-lt"/>
                          <a:ea typeface="+mn-ea"/>
                        </a:rPr>
                        <a:t>State</a:t>
                      </a:r>
                      <a:endParaRPr kumimoji="0" lang="zh-CN" altLang="en-US" sz="2000" b="1" i="0" u="none" strike="noStrike" cap="none" normalizeH="0" baseline="0" dirty="0" smtClean="0">
                        <a:ln>
                          <a:noFill/>
                        </a:ln>
                        <a:solidFill>
                          <a:schemeClr val="bg1"/>
                        </a:solidFill>
                        <a:effectLst/>
                        <a:latin typeface="+mn-lt"/>
                        <a:ea typeface="+mn-ea"/>
                      </a:endParaRP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bg1"/>
                          </a:solidFill>
                          <a:effectLst/>
                          <a:latin typeface="+mn-lt"/>
                          <a:ea typeface="+mn-ea"/>
                        </a:rPr>
                        <a:t>date</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mn-ea"/>
                          <a:cs typeface="Times New Roman" pitchFamily="18" charset="0"/>
                        </a:rPr>
                        <a:t>罗马假日</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mn-lt"/>
                          <a:ea typeface="+mn-ea"/>
                          <a:cs typeface="Courier New" pitchFamily="49" charset="0"/>
                        </a:rPr>
                        <a:t>0</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mn-lt"/>
                          <a:ea typeface="+mn-ea"/>
                          <a:cs typeface="Courier New" pitchFamily="49" charset="0"/>
                        </a:rPr>
                        <a:t>2013-7-1</a:t>
                      </a:r>
                      <a:endParaRPr kumimoji="0" lang="zh-CN" altLang="en-US" sz="2000" b="1" i="0" u="none" strike="noStrike" cap="none" normalizeH="0" baseline="0" dirty="0" smtClean="0">
                        <a:ln>
                          <a:noFill/>
                        </a:ln>
                        <a:solidFill>
                          <a:schemeClr val="tx1"/>
                        </a:solidFill>
                        <a:effectLst/>
                        <a:latin typeface="+mn-lt"/>
                        <a:ea typeface="+mn-ea"/>
                        <a:cs typeface="Courier New" pitchFamily="49" charset="0"/>
                      </a:endParaRP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mn-ea"/>
                          <a:cs typeface="Times New Roman" pitchFamily="18" charset="0"/>
                        </a:rPr>
                        <a:t>风声鹤唳</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mn-lt"/>
                          <a:ea typeface="+mn-ea"/>
                          <a:cs typeface="Courier New" pitchFamily="49" charset="0"/>
                        </a:rPr>
                        <a:t>1</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mn-lt"/>
                        <a:ea typeface="+mn-ea"/>
                      </a:endParaRP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mn-lt"/>
                          <a:ea typeface="+mn-ea"/>
                          <a:cs typeface="Times New Roman" pitchFamily="18" charset="0"/>
                        </a:rPr>
                        <a:t>浪漫满屋</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mn-lt"/>
                          <a:ea typeface="+mn-ea"/>
                          <a:cs typeface="Courier New" pitchFamily="49" charset="0"/>
                        </a:rPr>
                        <a:t>1</a:t>
                      </a: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mn-lt"/>
                        <a:ea typeface="+mn-ea"/>
                      </a:endParaRPr>
                    </a:p>
                  </a:txBody>
                  <a:tcPr marL="106680" marR="10668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9" name="组合 10"/>
          <p:cNvGrpSpPr>
            <a:grpSpLocks/>
          </p:cNvGrpSpPr>
          <p:nvPr/>
        </p:nvGrpSpPr>
        <p:grpSpPr bwMode="auto">
          <a:xfrm>
            <a:off x="3857620" y="6143644"/>
            <a:ext cx="3071813" cy="431800"/>
            <a:chOff x="4071935" y="5500702"/>
            <a:chExt cx="3071834" cy="431800"/>
          </a:xfrm>
          <a:solidFill>
            <a:srgbClr val="0070C0"/>
          </a:solidFill>
        </p:grpSpPr>
        <p:sp>
          <p:nvSpPr>
            <p:cNvPr id="10"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1" name="TextBox 9"/>
            <p:cNvSpPr txBox="1">
              <a:spLocks noChangeArrowheads="1"/>
            </p:cNvSpPr>
            <p:nvPr/>
          </p:nvSpPr>
          <p:spPr bwMode="auto">
            <a:xfrm>
              <a:off x="4575176" y="5538802"/>
              <a:ext cx="2068526" cy="369887"/>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a:solidFill>
                    <a:schemeClr val="bg1"/>
                  </a:solidFill>
                </a:rPr>
                <a:t>20</a:t>
              </a:r>
              <a:r>
                <a:rPr lang="zh-CN" altLang="en-US" b="1" dirty="0">
                  <a:solidFill>
                    <a:schemeClr val="bg1"/>
                  </a:solidFill>
                </a:rPr>
                <a:t>分钟</a:t>
              </a:r>
            </a:p>
          </p:txBody>
        </p:sp>
      </p:grpSp>
      <p:sp>
        <p:nvSpPr>
          <p:cNvPr id="17" name="灯片编号占位符 16"/>
          <p:cNvSpPr>
            <a:spLocks noGrp="1"/>
          </p:cNvSpPr>
          <p:nvPr>
            <p:ph type="sldNum" sz="quarter" idx="10"/>
          </p:nvPr>
        </p:nvSpPr>
        <p:spPr/>
        <p:txBody>
          <a:bodyPr/>
          <a:lstStyle/>
          <a:p>
            <a:pPr>
              <a:defRPr/>
            </a:pPr>
            <a:fld id="{9394C29D-ED0C-453C-8BBC-C52F19F5BA76}" type="slidenum">
              <a:rPr lang="zh-CN" altLang="en-US" smtClean="0"/>
              <a:pPr>
                <a:defRPr/>
              </a:pPr>
              <a:t>11</a:t>
            </a:fld>
            <a:r>
              <a:rPr lang="en-US" altLang="zh-CN" smtClean="0"/>
              <a:t>/31</a:t>
            </a:r>
            <a:endParaRPr lang="zh-CN" altLang="en-US" dirty="0"/>
          </a:p>
        </p:txBody>
      </p:sp>
      <p:grpSp>
        <p:nvGrpSpPr>
          <p:cNvPr id="12" name="组合 12"/>
          <p:cNvGrpSpPr/>
          <p:nvPr/>
        </p:nvGrpSpPr>
        <p:grpSpPr>
          <a:xfrm>
            <a:off x="104655"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dirty="0" smtClean="0"/>
              <a:t>1</a:t>
            </a:r>
            <a:r>
              <a:rPr lang="zh-CN" altLang="en-US" b="1" smtClean="0"/>
              <a:t>：数据初始化</a:t>
            </a:r>
            <a:r>
              <a:rPr lang="en-US" altLang="zh-CN" b="1" dirty="0" smtClean="0"/>
              <a:t>2-2</a:t>
            </a:r>
            <a:endParaRPr lang="zh-CN" altLang="en-US" b="1" smtClean="0"/>
          </a:p>
        </p:txBody>
      </p:sp>
      <p:sp>
        <p:nvSpPr>
          <p:cNvPr id="14339"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创建类</a:t>
            </a:r>
            <a:r>
              <a:rPr lang="en-US" altLang="zh-CN" dirty="0" err="1" smtClean="0"/>
              <a:t>DVDSet</a:t>
            </a:r>
            <a:endParaRPr lang="zh-CN" altLang="en-US" dirty="0" smtClean="0"/>
          </a:p>
          <a:p>
            <a:pPr lvl="1" eaLnBrk="1" hangingPunct="1"/>
            <a:r>
              <a:rPr lang="zh-CN" altLang="en-US" dirty="0" smtClean="0"/>
              <a:t>创建类</a:t>
            </a:r>
            <a:r>
              <a:rPr lang="en-US" altLang="zh-CN" dirty="0" err="1" smtClean="0"/>
              <a:t>DVDMgr</a:t>
            </a:r>
            <a:r>
              <a:rPr lang="zh-CN" altLang="en-US" dirty="0" smtClean="0"/>
              <a:t>，初始化</a:t>
            </a:r>
            <a:r>
              <a:rPr lang="en-US" altLang="zh-CN" dirty="0" smtClean="0"/>
              <a:t>DVD</a:t>
            </a:r>
            <a:r>
              <a:rPr lang="zh-CN" altLang="en-US" dirty="0" smtClean="0"/>
              <a:t>碟片信息</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buNone/>
            </a:pPr>
            <a:r>
              <a:rPr lang="zh-CN" altLang="en-US" dirty="0" smtClean="0"/>
              <a:t> </a:t>
            </a:r>
          </a:p>
        </p:txBody>
      </p:sp>
      <p:sp>
        <p:nvSpPr>
          <p:cNvPr id="7" name="AutoShape 4"/>
          <p:cNvSpPr>
            <a:spLocks noChangeArrowheads="1"/>
          </p:cNvSpPr>
          <p:nvPr/>
        </p:nvSpPr>
        <p:spPr bwMode="auto">
          <a:xfrm>
            <a:off x="2285984" y="4643453"/>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9" name="灯片编号占位符 8"/>
          <p:cNvSpPr>
            <a:spLocks noGrp="1"/>
          </p:cNvSpPr>
          <p:nvPr>
            <p:ph type="sldNum" sz="quarter" idx="10"/>
          </p:nvPr>
        </p:nvSpPr>
        <p:spPr/>
        <p:txBody>
          <a:bodyPr/>
          <a:lstStyle/>
          <a:p>
            <a:pPr>
              <a:defRPr/>
            </a:pPr>
            <a:fld id="{9394C29D-ED0C-453C-8BBC-C52F19F5BA76}" type="slidenum">
              <a:rPr lang="zh-CN" altLang="en-US" smtClean="0"/>
              <a:pPr>
                <a:defRPr/>
              </a:pPr>
              <a:t>12</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17.2.BMP"/>
          <p:cNvPicPr>
            <a:picLocks noChangeAspect="1"/>
          </p:cNvPicPr>
          <p:nvPr/>
        </p:nvPicPr>
        <p:blipFill>
          <a:blip r:embed="rId3"/>
          <a:stretch>
            <a:fillRect/>
          </a:stretch>
        </p:blipFill>
        <p:spPr>
          <a:xfrm>
            <a:off x="5715008" y="2071679"/>
            <a:ext cx="2928958" cy="3932399"/>
          </a:xfrm>
          <a:prstGeom prst="rect">
            <a:avLst/>
          </a:prstGeom>
        </p:spPr>
      </p:pic>
      <p:sp>
        <p:nvSpPr>
          <p:cNvPr id="1536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t>用例</a:t>
            </a:r>
            <a:r>
              <a:rPr lang="en-US" altLang="zh-CN" b="1" dirty="0" smtClean="0"/>
              <a:t>2</a:t>
            </a:r>
            <a:r>
              <a:rPr lang="zh-CN" altLang="en-US" b="1" dirty="0" smtClean="0"/>
              <a:t>：实现菜单切换</a:t>
            </a:r>
            <a:r>
              <a:rPr lang="en-US" altLang="zh-CN" b="1" dirty="0" smtClean="0"/>
              <a:t>2-1 </a:t>
            </a:r>
          </a:p>
        </p:txBody>
      </p:sp>
      <p:sp>
        <p:nvSpPr>
          <p:cNvPr id="15363" name="Rectangle 3"/>
          <p:cNvSpPr>
            <a:spLocks noGrp="1" noChangeArrowheads="1"/>
          </p:cNvSpPr>
          <p:nvPr>
            <p:ph idx="1"/>
          </p:nvPr>
        </p:nvSpPr>
        <p:spPr/>
        <p:txBody>
          <a:bodyPr/>
          <a:lstStyle/>
          <a:p>
            <a:pPr eaLnBrk="1" hangingPunct="1">
              <a:lnSpc>
                <a:spcPct val="90000"/>
              </a:lnSpc>
            </a:pPr>
            <a:r>
              <a:rPr lang="zh-CN" altLang="en-US" dirty="0" smtClean="0"/>
              <a:t>需求说明</a:t>
            </a:r>
          </a:p>
          <a:p>
            <a:pPr lvl="1" eaLnBrk="1" hangingPunct="1">
              <a:lnSpc>
                <a:spcPct val="90000"/>
              </a:lnSpc>
            </a:pPr>
            <a:r>
              <a:rPr lang="zh-CN" altLang="en-US" dirty="0" smtClean="0"/>
              <a:t>编写程序入口，实现菜单显示和切换</a:t>
            </a:r>
            <a:endParaRPr lang="zh-CN" altLang="en-US" sz="2000" dirty="0" smtClean="0"/>
          </a:p>
          <a:p>
            <a:pPr eaLnBrk="1" hangingPunct="1">
              <a:lnSpc>
                <a:spcPct val="90000"/>
              </a:lnSpc>
            </a:pPr>
            <a:endParaRPr lang="zh-CN" altLang="en-US" dirty="0" smtClean="0"/>
          </a:p>
          <a:p>
            <a:pPr eaLnBrk="1" hangingPunct="1">
              <a:lnSpc>
                <a:spcPct val="90000"/>
              </a:lnSpc>
            </a:pPr>
            <a:r>
              <a:rPr lang="zh-CN" altLang="en-US" dirty="0" smtClean="0"/>
              <a:t>思路分析</a:t>
            </a:r>
          </a:p>
          <a:p>
            <a:pPr lvl="1" eaLnBrk="1" hangingPunct="1">
              <a:lnSpc>
                <a:spcPct val="90000"/>
              </a:lnSpc>
            </a:pPr>
            <a:r>
              <a:rPr lang="zh-CN" altLang="en-US" dirty="0" smtClean="0"/>
              <a:t>创建方法</a:t>
            </a:r>
            <a:r>
              <a:rPr lang="en-US" altLang="zh-CN" dirty="0" err="1" smtClean="0"/>
              <a:t>startMenu</a:t>
            </a:r>
            <a:r>
              <a:rPr lang="en-US" altLang="zh-CN" dirty="0" smtClean="0"/>
              <a:t>()</a:t>
            </a:r>
            <a:r>
              <a:rPr lang="zh-CN" altLang="en-US" dirty="0" smtClean="0"/>
              <a:t>，</a:t>
            </a:r>
            <a:endParaRPr lang="en-US" altLang="zh-CN" dirty="0" smtClean="0"/>
          </a:p>
          <a:p>
            <a:pPr lvl="1" eaLnBrk="1" hangingPunct="1">
              <a:lnSpc>
                <a:spcPct val="90000"/>
              </a:lnSpc>
              <a:buNone/>
            </a:pPr>
            <a:r>
              <a:rPr lang="en-US" altLang="zh-CN" dirty="0" smtClean="0"/>
              <a:t>	</a:t>
            </a:r>
            <a:r>
              <a:rPr lang="zh-CN" altLang="en-US" dirty="0" smtClean="0"/>
              <a:t>实现菜单切换 </a:t>
            </a:r>
            <a:endParaRPr lang="en-US" altLang="zh-CN" dirty="0" smtClean="0"/>
          </a:p>
          <a:p>
            <a:pPr lvl="1" eaLnBrk="1" hangingPunct="1">
              <a:lnSpc>
                <a:spcPct val="90000"/>
              </a:lnSpc>
            </a:pPr>
            <a:r>
              <a:rPr lang="zh-CN" altLang="zh-CN" dirty="0" smtClean="0"/>
              <a:t>创建方法returnMain() ，</a:t>
            </a:r>
            <a:endParaRPr lang="en-US" altLang="zh-CN" dirty="0" smtClean="0"/>
          </a:p>
          <a:p>
            <a:pPr lvl="1" eaLnBrk="1" hangingPunct="1">
              <a:lnSpc>
                <a:spcPct val="90000"/>
              </a:lnSpc>
              <a:buNone/>
            </a:pPr>
            <a:r>
              <a:rPr lang="en-US" altLang="zh-CN" dirty="0" smtClean="0"/>
              <a:t>	</a:t>
            </a:r>
            <a:r>
              <a:rPr lang="zh-CN" altLang="zh-CN" dirty="0" smtClean="0"/>
              <a:t>返回主菜单</a:t>
            </a:r>
            <a:endParaRPr lang="zh-CN" altLang="en-US" dirty="0" smtClean="0"/>
          </a:p>
          <a:p>
            <a:pPr lvl="1" eaLnBrk="1" hangingPunct="1">
              <a:lnSpc>
                <a:spcPct val="90000"/>
              </a:lnSpc>
            </a:pPr>
            <a:r>
              <a:rPr lang="zh-CN" altLang="en-US" dirty="0" smtClean="0"/>
              <a:t>编写类</a:t>
            </a:r>
            <a:r>
              <a:rPr lang="en-US" altLang="zh-CN" dirty="0" smtClean="0"/>
              <a:t>Start</a:t>
            </a:r>
            <a:r>
              <a:rPr lang="zh-CN" altLang="en-US" dirty="0" smtClean="0"/>
              <a:t>，实现程序入口</a:t>
            </a:r>
          </a:p>
          <a:p>
            <a:pPr eaLnBrk="1" hangingPunct="1">
              <a:lnSpc>
                <a:spcPct val="90000"/>
              </a:lnSpc>
            </a:pPr>
            <a:r>
              <a:rPr lang="zh-CN" altLang="en-US" dirty="0" smtClean="0"/>
              <a:t>难点提示</a:t>
            </a:r>
          </a:p>
          <a:p>
            <a:pPr lvl="1" eaLnBrk="1" hangingPunct="1">
              <a:lnSpc>
                <a:spcPct val="90000"/>
              </a:lnSpc>
            </a:pPr>
            <a:r>
              <a:rPr lang="zh-CN" altLang="en-US" dirty="0" smtClean="0"/>
              <a:t>使用</a:t>
            </a:r>
            <a:r>
              <a:rPr lang="en-US" altLang="zh-CN" dirty="0" smtClean="0"/>
              <a:t>switch</a:t>
            </a:r>
            <a:r>
              <a:rPr lang="zh-CN" altLang="en-US" dirty="0" smtClean="0"/>
              <a:t>语句实现菜单切换</a:t>
            </a:r>
          </a:p>
        </p:txBody>
      </p:sp>
      <p:sp>
        <p:nvSpPr>
          <p:cNvPr id="474142" name="Rectangle 30"/>
          <p:cNvSpPr>
            <a:spLocks noChangeArrowheads="1"/>
          </p:cNvSpPr>
          <p:nvPr/>
        </p:nvSpPr>
        <p:spPr bwMode="auto">
          <a:xfrm>
            <a:off x="5715008" y="3571876"/>
            <a:ext cx="2571768" cy="2214578"/>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7" name="组合 10"/>
          <p:cNvGrpSpPr>
            <a:grpSpLocks/>
          </p:cNvGrpSpPr>
          <p:nvPr/>
        </p:nvGrpSpPr>
        <p:grpSpPr bwMode="auto">
          <a:xfrm>
            <a:off x="3857620" y="6143644"/>
            <a:ext cx="3071813" cy="431800"/>
            <a:chOff x="4071935" y="5500702"/>
            <a:chExt cx="3071834" cy="431800"/>
          </a:xfrm>
          <a:solidFill>
            <a:srgbClr val="0070C0"/>
          </a:solidFill>
        </p:grpSpPr>
        <p:sp>
          <p:nvSpPr>
            <p:cNvPr id="8"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9"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sp>
        <p:nvSpPr>
          <p:cNvPr id="11" name="灯片编号占位符 10"/>
          <p:cNvSpPr>
            <a:spLocks noGrp="1"/>
          </p:cNvSpPr>
          <p:nvPr>
            <p:ph type="sldNum" sz="quarter" idx="10"/>
          </p:nvPr>
        </p:nvSpPr>
        <p:spPr/>
        <p:txBody>
          <a:bodyPr/>
          <a:lstStyle/>
          <a:p>
            <a:pPr>
              <a:defRPr/>
            </a:pPr>
            <a:fld id="{9394C29D-ED0C-453C-8BBC-C52F19F5BA76}" type="slidenum">
              <a:rPr lang="zh-CN" altLang="en-US" smtClean="0"/>
              <a:pPr>
                <a:defRPr/>
              </a:pPr>
              <a:t>13</a:t>
            </a:fld>
            <a:r>
              <a:rPr lang="en-US" altLang="zh-CN" smtClean="0"/>
              <a:t>/31</a:t>
            </a:r>
            <a:endParaRPr lang="zh-CN" altLang="en-US" dirty="0"/>
          </a:p>
        </p:txBody>
      </p:sp>
      <p:grpSp>
        <p:nvGrpSpPr>
          <p:cNvPr id="12" name="组合 12"/>
          <p:cNvGrpSpPr/>
          <p:nvPr/>
        </p:nvGrpSpPr>
        <p:grpSpPr>
          <a:xfrm>
            <a:off x="104655"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74142"/>
                                        </p:tgtEl>
                                        <p:attrNameLst>
                                          <p:attrName>style.visibility</p:attrName>
                                        </p:attrNameLst>
                                      </p:cBhvr>
                                      <p:to>
                                        <p:strVal val="visible"/>
                                      </p:to>
                                    </p:set>
                                    <p:animEffect transition="in" filter="checkerboard(across)">
                                      <p:cBhvr>
                                        <p:cTn id="11" dur="500"/>
                                        <p:tgtEl>
                                          <p:spTgt spid="4741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2</a:t>
            </a:r>
            <a:r>
              <a:rPr lang="zh-CN" altLang="en-US" b="1" smtClean="0"/>
              <a:t>：实现菜单切换</a:t>
            </a:r>
            <a:r>
              <a:rPr lang="en-US" altLang="zh-CN" b="1" smtClean="0"/>
              <a:t>2-2</a:t>
            </a:r>
            <a:endParaRPr lang="zh-CN" altLang="en-US" b="1" smtClean="0"/>
          </a:p>
        </p:txBody>
      </p:sp>
      <p:sp>
        <p:nvSpPr>
          <p:cNvPr id="16387"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实现菜单切换 </a:t>
            </a:r>
            <a:endParaRPr lang="en-US" altLang="zh-CN" dirty="0" smtClean="0"/>
          </a:p>
          <a:p>
            <a:pPr lvl="1" eaLnBrk="1" hangingPunct="1"/>
            <a:r>
              <a:rPr lang="zh-CN" altLang="en-US" dirty="0" smtClean="0"/>
              <a:t>输入非数字时程序报错</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endParaRPr lang="zh-CN" altLang="en-US" dirty="0" smtClean="0"/>
          </a:p>
        </p:txBody>
      </p:sp>
      <p:sp>
        <p:nvSpPr>
          <p:cNvPr id="7" name="AutoShape 4"/>
          <p:cNvSpPr>
            <a:spLocks noChangeArrowheads="1"/>
          </p:cNvSpPr>
          <p:nvPr/>
        </p:nvSpPr>
        <p:spPr bwMode="auto">
          <a:xfrm>
            <a:off x="2285984" y="4500570"/>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14</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17.3.BMP"/>
          <p:cNvPicPr>
            <a:picLocks noChangeAspect="1"/>
          </p:cNvPicPr>
          <p:nvPr/>
        </p:nvPicPr>
        <p:blipFill>
          <a:blip r:embed="rId3"/>
          <a:stretch>
            <a:fillRect/>
          </a:stretch>
        </p:blipFill>
        <p:spPr>
          <a:xfrm>
            <a:off x="5500694" y="2428868"/>
            <a:ext cx="2958885" cy="2938290"/>
          </a:xfrm>
          <a:prstGeom prst="rect">
            <a:avLst/>
          </a:prstGeom>
        </p:spPr>
      </p:pic>
      <p:sp>
        <p:nvSpPr>
          <p:cNvPr id="17410"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3</a:t>
            </a:r>
            <a:r>
              <a:rPr lang="zh-CN" altLang="en-US" b="1" smtClean="0"/>
              <a:t>：实现查看</a:t>
            </a:r>
            <a:r>
              <a:rPr lang="en-US" altLang="zh-CN" b="1" smtClean="0"/>
              <a:t>DVD</a:t>
            </a:r>
            <a:r>
              <a:rPr lang="zh-CN" altLang="en-US" b="1" smtClean="0"/>
              <a:t>信息</a:t>
            </a:r>
            <a:r>
              <a:rPr lang="en-US" altLang="zh-CN" b="1" smtClean="0"/>
              <a:t>2-1 </a:t>
            </a:r>
          </a:p>
        </p:txBody>
      </p:sp>
      <p:sp>
        <p:nvSpPr>
          <p:cNvPr id="17411" name="Rectangle 3"/>
          <p:cNvSpPr>
            <a:spLocks noGrp="1" noChangeArrowheads="1"/>
          </p:cNvSpPr>
          <p:nvPr>
            <p:ph idx="1"/>
          </p:nvPr>
        </p:nvSpPr>
        <p:spPr/>
        <p:txBody>
          <a:bodyPr/>
          <a:lstStyle/>
          <a:p>
            <a:pPr eaLnBrk="1" hangingPunct="1">
              <a:lnSpc>
                <a:spcPct val="90000"/>
              </a:lnSpc>
            </a:pPr>
            <a:r>
              <a:rPr lang="zh-CN" altLang="en-US" dirty="0" smtClean="0"/>
              <a:t>需求说明</a:t>
            </a:r>
          </a:p>
          <a:p>
            <a:pPr lvl="1" eaLnBrk="1" hangingPunct="1">
              <a:lnSpc>
                <a:spcPct val="90000"/>
              </a:lnSpc>
            </a:pPr>
            <a:r>
              <a:rPr lang="zh-CN" altLang="en-US" dirty="0" smtClean="0"/>
              <a:t>遍历</a:t>
            </a:r>
            <a:r>
              <a:rPr lang="en-US" altLang="zh-CN" dirty="0" err="1" smtClean="0"/>
              <a:t>dvd</a:t>
            </a:r>
            <a:r>
              <a:rPr lang="zh-CN" altLang="en-US" dirty="0" smtClean="0"/>
              <a:t>，获取数组元素信息，并进行显示</a:t>
            </a:r>
            <a:endParaRPr lang="zh-CN" altLang="en-US" sz="1800" dirty="0" smtClean="0">
              <a:ea typeface="宋体" charset="-122"/>
            </a:endParaRPr>
          </a:p>
          <a:p>
            <a:pPr eaLnBrk="1" hangingPunct="1">
              <a:lnSpc>
                <a:spcPct val="90000"/>
              </a:lnSpc>
            </a:pPr>
            <a:r>
              <a:rPr lang="zh-CN" altLang="en-US" dirty="0" smtClean="0"/>
              <a:t>思路分析</a:t>
            </a:r>
          </a:p>
          <a:p>
            <a:pPr lvl="1" eaLnBrk="1" hangingPunct="1">
              <a:lnSpc>
                <a:spcPct val="90000"/>
              </a:lnSpc>
            </a:pPr>
            <a:r>
              <a:rPr lang="zh-CN" altLang="zh-CN" dirty="0" smtClean="0"/>
              <a:t>在类DVDMgr中创建方法</a:t>
            </a:r>
            <a:endParaRPr lang="en-US" altLang="zh-CN" dirty="0" smtClean="0"/>
          </a:p>
          <a:p>
            <a:pPr lvl="1" eaLnBrk="1" hangingPunct="1">
              <a:lnSpc>
                <a:spcPct val="90000"/>
              </a:lnSpc>
              <a:buNone/>
            </a:pPr>
            <a:r>
              <a:rPr lang="en-US" altLang="zh-CN" dirty="0" smtClean="0"/>
              <a:t>	</a:t>
            </a:r>
            <a:r>
              <a:rPr lang="zh-CN" altLang="en-US" dirty="0" smtClean="0"/>
              <a:t>s</a:t>
            </a:r>
            <a:r>
              <a:rPr lang="en-US" altLang="zh-CN" dirty="0" err="1" smtClean="0"/>
              <a:t>earch</a:t>
            </a:r>
            <a:r>
              <a:rPr lang="zh-CN" altLang="zh-CN" dirty="0" smtClean="0"/>
              <a:t>()</a:t>
            </a:r>
            <a:r>
              <a:rPr lang="zh-CN" altLang="en-US" dirty="0" smtClean="0"/>
              <a:t>，完成功能要求</a:t>
            </a:r>
          </a:p>
          <a:p>
            <a:pPr lvl="1" eaLnBrk="1" hangingPunct="1">
              <a:lnSpc>
                <a:spcPct val="90000"/>
              </a:lnSpc>
            </a:pPr>
            <a:r>
              <a:rPr lang="zh-CN" altLang="en-US" dirty="0" smtClean="0"/>
              <a:t>根据状态值输出“已借出”</a:t>
            </a:r>
            <a:endParaRPr lang="en-US" altLang="zh-CN" dirty="0" smtClean="0"/>
          </a:p>
          <a:p>
            <a:pPr lvl="1" eaLnBrk="1" hangingPunct="1">
              <a:lnSpc>
                <a:spcPct val="90000"/>
              </a:lnSpc>
              <a:buNone/>
            </a:pPr>
            <a:r>
              <a:rPr lang="en-US" altLang="zh-CN" dirty="0" smtClean="0"/>
              <a:t>	</a:t>
            </a:r>
            <a:r>
              <a:rPr lang="zh-CN" altLang="en-US" dirty="0" smtClean="0"/>
              <a:t>或“可借”</a:t>
            </a:r>
          </a:p>
          <a:p>
            <a:pPr eaLnBrk="1" hangingPunct="1">
              <a:lnSpc>
                <a:spcPct val="90000"/>
              </a:lnSpc>
            </a:pPr>
            <a:r>
              <a:rPr lang="zh-CN" altLang="en-US" dirty="0" smtClean="0"/>
              <a:t>难点提示</a:t>
            </a:r>
          </a:p>
          <a:p>
            <a:pPr lvl="1" eaLnBrk="1" hangingPunct="1">
              <a:lnSpc>
                <a:spcPct val="90000"/>
              </a:lnSpc>
            </a:pPr>
            <a:r>
              <a:rPr lang="zh-CN" altLang="en-US" dirty="0" smtClean="0"/>
              <a:t>循环结束条件：			    </a:t>
            </a:r>
            <a:r>
              <a:rPr lang="en-US" altLang="zh-CN" sz="2000" dirty="0" smtClean="0"/>
              <a:t>dvd.name[</a:t>
            </a:r>
            <a:r>
              <a:rPr lang="en-US" altLang="zh-CN" sz="2000" dirty="0" err="1" smtClean="0"/>
              <a:t>i</a:t>
            </a:r>
            <a:r>
              <a:rPr lang="en-US" altLang="zh-CN" sz="2000" dirty="0" smtClean="0"/>
              <a:t>]==null </a:t>
            </a:r>
          </a:p>
        </p:txBody>
      </p:sp>
      <p:sp>
        <p:nvSpPr>
          <p:cNvPr id="479240" name="Rectangle 8"/>
          <p:cNvSpPr>
            <a:spLocks noChangeArrowheads="1"/>
          </p:cNvSpPr>
          <p:nvPr/>
        </p:nvSpPr>
        <p:spPr bwMode="auto">
          <a:xfrm>
            <a:off x="5500694" y="3989401"/>
            <a:ext cx="2665412" cy="1225549"/>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79241" name="Rectangle 9"/>
          <p:cNvSpPr>
            <a:spLocks noChangeArrowheads="1"/>
          </p:cNvSpPr>
          <p:nvPr/>
        </p:nvSpPr>
        <p:spPr bwMode="auto">
          <a:xfrm>
            <a:off x="5908681" y="4421201"/>
            <a:ext cx="431800" cy="57626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8" name="组合 10"/>
          <p:cNvGrpSpPr>
            <a:grpSpLocks/>
          </p:cNvGrpSpPr>
          <p:nvPr/>
        </p:nvGrpSpPr>
        <p:grpSpPr bwMode="auto">
          <a:xfrm>
            <a:off x="3857620" y="6143644"/>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0" name="TextBox 9"/>
            <p:cNvSpPr txBox="1">
              <a:spLocks noChangeArrowheads="1"/>
            </p:cNvSpPr>
            <p:nvPr/>
          </p:nvSpPr>
          <p:spPr bwMode="auto">
            <a:xfrm>
              <a:off x="4575176" y="5538802"/>
              <a:ext cx="2068526" cy="369887"/>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a:solidFill>
                    <a:schemeClr val="bg1"/>
                  </a:solidFill>
                </a:rPr>
                <a:t>20</a:t>
              </a:r>
              <a:r>
                <a:rPr lang="zh-CN" altLang="en-US" b="1" dirty="0">
                  <a:solidFill>
                    <a:schemeClr val="bg1"/>
                  </a:solidFill>
                </a:rPr>
                <a:t>分钟</a:t>
              </a:r>
            </a:p>
          </p:txBody>
        </p:sp>
      </p:grpSp>
      <p:sp>
        <p:nvSpPr>
          <p:cNvPr id="12" name="灯片编号占位符 11"/>
          <p:cNvSpPr>
            <a:spLocks noGrp="1"/>
          </p:cNvSpPr>
          <p:nvPr>
            <p:ph type="sldNum" sz="quarter" idx="10"/>
          </p:nvPr>
        </p:nvSpPr>
        <p:spPr/>
        <p:txBody>
          <a:bodyPr/>
          <a:lstStyle/>
          <a:p>
            <a:pPr>
              <a:defRPr/>
            </a:pPr>
            <a:fld id="{9394C29D-ED0C-453C-8BBC-C52F19F5BA76}" type="slidenum">
              <a:rPr lang="zh-CN" altLang="en-US" smtClean="0"/>
              <a:pPr>
                <a:defRPr/>
              </a:pPr>
              <a:t>15</a:t>
            </a:fld>
            <a:r>
              <a:rPr lang="en-US" altLang="zh-CN" smtClean="0"/>
              <a:t>/31</a:t>
            </a:r>
            <a:endParaRPr lang="zh-CN" altLang="en-US" dirty="0"/>
          </a:p>
        </p:txBody>
      </p:sp>
      <p:grpSp>
        <p:nvGrpSpPr>
          <p:cNvPr id="13" name="组合 12"/>
          <p:cNvGrpSpPr/>
          <p:nvPr/>
        </p:nvGrpSpPr>
        <p:grpSpPr>
          <a:xfrm>
            <a:off x="104655" y="857232"/>
            <a:ext cx="1109759" cy="500066"/>
            <a:chOff x="6072198" y="1142984"/>
            <a:chExt cx="1109759" cy="500066"/>
          </a:xfrm>
        </p:grpSpPr>
        <p:pic>
          <p:nvPicPr>
            <p:cNvPr id="14"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15" name="TextBox 1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79240"/>
                                        </p:tgtEl>
                                        <p:attrNameLst>
                                          <p:attrName>style.visibility</p:attrName>
                                        </p:attrNameLst>
                                      </p:cBhvr>
                                      <p:to>
                                        <p:strVal val="visible"/>
                                      </p:to>
                                    </p:set>
                                    <p:animEffect transition="in" filter="checkerboard(across)">
                                      <p:cBhvr>
                                        <p:cTn id="11" dur="500"/>
                                        <p:tgtEl>
                                          <p:spTgt spid="479240"/>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79241"/>
                                        </p:tgtEl>
                                        <p:attrNameLst>
                                          <p:attrName>style.visibility</p:attrName>
                                        </p:attrNameLst>
                                      </p:cBhvr>
                                      <p:to>
                                        <p:strVal val="visible"/>
                                      </p:to>
                                    </p:set>
                                    <p:animEffect transition="in" filter="checkerboard(across)">
                                      <p:cBhvr>
                                        <p:cTn id="15" dur="500"/>
                                        <p:tgtEl>
                                          <p:spTgt spid="4792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P spid="4792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3</a:t>
            </a:r>
            <a:r>
              <a:rPr lang="zh-CN" altLang="en-US" b="1" smtClean="0"/>
              <a:t>：实现查看</a:t>
            </a:r>
            <a:r>
              <a:rPr lang="en-US" altLang="zh-CN" b="1" smtClean="0"/>
              <a:t>DVD</a:t>
            </a:r>
            <a:r>
              <a:rPr lang="zh-CN" altLang="en-US" b="1" smtClean="0"/>
              <a:t>信息</a:t>
            </a:r>
            <a:r>
              <a:rPr lang="en-US" altLang="zh-CN" b="1" smtClean="0"/>
              <a:t>2-2</a:t>
            </a:r>
            <a:endParaRPr lang="zh-CN" altLang="en-US" b="1" smtClean="0"/>
          </a:p>
        </p:txBody>
      </p:sp>
      <p:sp>
        <p:nvSpPr>
          <p:cNvPr id="18435"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正确输出所有</a:t>
            </a:r>
            <a:r>
              <a:rPr lang="en-US" altLang="zh-CN" dirty="0" smtClean="0"/>
              <a:t>DVD</a:t>
            </a:r>
            <a:r>
              <a:rPr lang="zh-CN" altLang="en-US" dirty="0" smtClean="0"/>
              <a:t>信息</a:t>
            </a:r>
          </a:p>
          <a:p>
            <a:pPr lvl="1" eaLnBrk="1" hangingPunct="1"/>
            <a:r>
              <a:rPr lang="zh-CN" altLang="en-US" dirty="0" smtClean="0"/>
              <a:t>正确输出</a:t>
            </a:r>
            <a:r>
              <a:rPr lang="en-US" altLang="zh-CN" dirty="0" smtClean="0"/>
              <a:t>DVD</a:t>
            </a:r>
            <a:r>
              <a:rPr lang="zh-CN" altLang="en-US" dirty="0" smtClean="0"/>
              <a:t>状态信息</a:t>
            </a:r>
          </a:p>
          <a:p>
            <a:pPr lvl="1" eaLnBrk="1" hangingPunct="1"/>
            <a:r>
              <a:rPr lang="zh-CN" altLang="en-US" dirty="0" smtClean="0"/>
              <a:t>输出格式正确</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a:endParaRPr lang="zh-CN" altLang="en-US" dirty="0" smtClean="0"/>
          </a:p>
        </p:txBody>
      </p:sp>
      <p:sp>
        <p:nvSpPr>
          <p:cNvPr id="7" name="AutoShape 4"/>
          <p:cNvSpPr>
            <a:spLocks noChangeArrowheads="1"/>
          </p:cNvSpPr>
          <p:nvPr/>
        </p:nvSpPr>
        <p:spPr bwMode="auto">
          <a:xfrm>
            <a:off x="2285984" y="4786329"/>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16</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smtClean="0">
                <a:solidFill>
                  <a:schemeClr val="tx2">
                    <a:lumMod val="75000"/>
                  </a:schemeClr>
                </a:solidFill>
              </a:rPr>
              <a:t>共性问题集中讲解</a:t>
            </a:r>
          </a:p>
        </p:txBody>
      </p:sp>
      <p:sp>
        <p:nvSpPr>
          <p:cNvPr id="25604" name="内容占位符 2"/>
          <p:cNvSpPr>
            <a:spLocks noGrp="1"/>
          </p:cNvSpPr>
          <p:nvPr>
            <p:ph idx="1"/>
          </p:nvPr>
        </p:nvSpPr>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17</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17.4.BMP"/>
          <p:cNvPicPr>
            <a:picLocks noChangeAspect="1"/>
          </p:cNvPicPr>
          <p:nvPr/>
        </p:nvPicPr>
        <p:blipFill>
          <a:blip r:embed="rId3"/>
          <a:stretch>
            <a:fillRect/>
          </a:stretch>
        </p:blipFill>
        <p:spPr>
          <a:xfrm>
            <a:off x="5929322" y="1214422"/>
            <a:ext cx="3143272" cy="4810988"/>
          </a:xfrm>
          <a:prstGeom prst="rect">
            <a:avLst/>
          </a:prstGeom>
        </p:spPr>
      </p:pic>
      <p:sp>
        <p:nvSpPr>
          <p:cNvPr id="2048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4</a:t>
            </a:r>
            <a:r>
              <a:rPr lang="zh-CN" altLang="en-US" b="1" smtClean="0"/>
              <a:t>：实现新增</a:t>
            </a:r>
            <a:r>
              <a:rPr lang="en-US" altLang="zh-CN" b="1" smtClean="0"/>
              <a:t>DVD</a:t>
            </a:r>
            <a:r>
              <a:rPr lang="zh-CN" altLang="en-US" b="1" smtClean="0"/>
              <a:t>信息</a:t>
            </a:r>
            <a:r>
              <a:rPr lang="en-US" altLang="zh-CN" b="1" smtClean="0"/>
              <a:t>2-1 </a:t>
            </a:r>
          </a:p>
        </p:txBody>
      </p:sp>
      <p:sp>
        <p:nvSpPr>
          <p:cNvPr id="20483" name="Rectangle 3"/>
          <p:cNvSpPr>
            <a:spLocks noGrp="1" noChangeArrowheads="1"/>
          </p:cNvSpPr>
          <p:nvPr>
            <p:ph idx="1"/>
          </p:nvPr>
        </p:nvSpPr>
        <p:spPr/>
        <p:txBody>
          <a:bodyPr/>
          <a:lstStyle/>
          <a:p>
            <a:pPr eaLnBrk="1" hangingPunct="1">
              <a:lnSpc>
                <a:spcPct val="90000"/>
              </a:lnSpc>
            </a:pPr>
            <a:r>
              <a:rPr lang="zh-CN" altLang="en-US" dirty="0" smtClean="0"/>
              <a:t>需求说明</a:t>
            </a:r>
          </a:p>
          <a:p>
            <a:pPr lvl="1" eaLnBrk="1" hangingPunct="1">
              <a:lnSpc>
                <a:spcPct val="90000"/>
              </a:lnSpc>
            </a:pPr>
            <a:r>
              <a:rPr lang="zh-CN" altLang="en-US" dirty="0" smtClean="0"/>
              <a:t>向</a:t>
            </a:r>
            <a:r>
              <a:rPr lang="en-US" altLang="zh-CN" dirty="0" err="1" smtClean="0"/>
              <a:t>dvd</a:t>
            </a:r>
            <a:r>
              <a:rPr lang="zh-CN" altLang="en-US" dirty="0" smtClean="0"/>
              <a:t>数组增加一条</a:t>
            </a:r>
            <a:r>
              <a:rPr lang="en-US" altLang="zh-CN" dirty="0" smtClean="0"/>
              <a:t>DVD</a:t>
            </a:r>
            <a:r>
              <a:rPr lang="zh-CN" altLang="en-US" dirty="0" smtClean="0"/>
              <a:t>信息，</a:t>
            </a:r>
            <a:endParaRPr lang="en-US" altLang="zh-CN" dirty="0" smtClean="0"/>
          </a:p>
          <a:p>
            <a:pPr lvl="1" eaLnBrk="1" hangingPunct="1">
              <a:lnSpc>
                <a:spcPct val="90000"/>
              </a:lnSpc>
              <a:buNone/>
            </a:pPr>
            <a:r>
              <a:rPr lang="en-US" altLang="zh-CN" dirty="0" smtClean="0"/>
              <a:t>	</a:t>
            </a:r>
            <a:r>
              <a:rPr lang="zh-CN" altLang="en-US" dirty="0" smtClean="0"/>
              <a:t>实现新增</a:t>
            </a:r>
            <a:r>
              <a:rPr lang="en-US" altLang="zh-CN" dirty="0" smtClean="0"/>
              <a:t>DVD</a:t>
            </a:r>
            <a:r>
              <a:rPr lang="zh-CN" altLang="en-US" dirty="0" smtClean="0"/>
              <a:t>信息</a:t>
            </a:r>
            <a:endParaRPr lang="zh-CN" altLang="en-US" sz="1800" dirty="0" smtClean="0">
              <a:ea typeface="宋体" charset="-122"/>
            </a:endParaRPr>
          </a:p>
          <a:p>
            <a:pPr eaLnBrk="1" hangingPunct="1">
              <a:lnSpc>
                <a:spcPct val="90000"/>
              </a:lnSpc>
            </a:pPr>
            <a:r>
              <a:rPr lang="zh-CN" altLang="en-US" dirty="0" smtClean="0"/>
              <a:t>思路分析</a:t>
            </a:r>
          </a:p>
          <a:p>
            <a:pPr lvl="1" eaLnBrk="1" hangingPunct="1">
              <a:lnSpc>
                <a:spcPct val="90000"/>
              </a:lnSpc>
            </a:pPr>
            <a:r>
              <a:rPr lang="zh-CN" altLang="zh-CN" dirty="0" smtClean="0"/>
              <a:t>在类DVDMgr中创建方法</a:t>
            </a:r>
            <a:r>
              <a:rPr lang="en-US" altLang="zh-CN" dirty="0" smtClean="0"/>
              <a:t>add</a:t>
            </a:r>
            <a:r>
              <a:rPr lang="zh-CN" altLang="zh-CN" dirty="0" smtClean="0"/>
              <a:t>()</a:t>
            </a:r>
            <a:r>
              <a:rPr lang="zh-CN" altLang="en-US" dirty="0" smtClean="0"/>
              <a:t>，</a:t>
            </a:r>
            <a:endParaRPr lang="en-US" altLang="zh-CN" dirty="0" smtClean="0"/>
          </a:p>
          <a:p>
            <a:pPr lvl="1" eaLnBrk="1" hangingPunct="1">
              <a:lnSpc>
                <a:spcPct val="90000"/>
              </a:lnSpc>
              <a:buNone/>
            </a:pPr>
            <a:r>
              <a:rPr lang="en-US" altLang="zh-CN" dirty="0" smtClean="0"/>
              <a:t>	</a:t>
            </a:r>
            <a:r>
              <a:rPr lang="zh-CN" altLang="en-US" dirty="0" smtClean="0"/>
              <a:t>完成功能要求</a:t>
            </a:r>
          </a:p>
          <a:p>
            <a:pPr lvl="2" eaLnBrk="1" hangingPunct="1">
              <a:lnSpc>
                <a:spcPct val="90000"/>
              </a:lnSpc>
            </a:pPr>
            <a:r>
              <a:rPr lang="zh-CN" altLang="en-US" dirty="0" smtClean="0">
                <a:latin typeface="黑体" pitchFamily="2" charset="-122"/>
                <a:ea typeface="黑体" pitchFamily="2" charset="-122"/>
              </a:rPr>
              <a:t>定位新增位置</a:t>
            </a:r>
          </a:p>
          <a:p>
            <a:pPr lvl="2" eaLnBrk="1" hangingPunct="1">
              <a:lnSpc>
                <a:spcPct val="90000"/>
              </a:lnSpc>
            </a:pPr>
            <a:r>
              <a:rPr lang="zh-CN" altLang="en-US" dirty="0" smtClean="0">
                <a:latin typeface="黑体" pitchFamily="2" charset="-122"/>
                <a:ea typeface="黑体" pitchFamily="2" charset="-122"/>
              </a:rPr>
              <a:t>插入</a:t>
            </a:r>
            <a:r>
              <a:rPr lang="en-US" altLang="zh-CN" dirty="0" smtClean="0">
                <a:latin typeface="黑体" pitchFamily="2" charset="-122"/>
                <a:ea typeface="黑体" pitchFamily="2" charset="-122"/>
              </a:rPr>
              <a:t>DVD</a:t>
            </a:r>
            <a:r>
              <a:rPr lang="zh-CN" altLang="en-US" dirty="0" smtClean="0">
                <a:latin typeface="黑体" pitchFamily="2" charset="-122"/>
                <a:ea typeface="黑体" pitchFamily="2" charset="-122"/>
              </a:rPr>
              <a:t>信息，状态值为</a:t>
            </a:r>
            <a:r>
              <a:rPr lang="en-US" altLang="zh-CN" dirty="0" smtClean="0">
                <a:latin typeface="黑体" pitchFamily="2" charset="-122"/>
                <a:ea typeface="黑体" pitchFamily="2" charset="-122"/>
              </a:rPr>
              <a:t>1</a:t>
            </a:r>
            <a:endParaRPr lang="zh-CN" altLang="en-US" dirty="0" smtClean="0"/>
          </a:p>
          <a:p>
            <a:pPr eaLnBrk="1" hangingPunct="1">
              <a:lnSpc>
                <a:spcPct val="90000"/>
              </a:lnSpc>
            </a:pPr>
            <a:r>
              <a:rPr lang="zh-CN" altLang="en-US" dirty="0" smtClean="0"/>
              <a:t>难点提示</a:t>
            </a:r>
          </a:p>
          <a:p>
            <a:pPr lvl="1" eaLnBrk="1" hangingPunct="1">
              <a:lnSpc>
                <a:spcPct val="90000"/>
              </a:lnSpc>
            </a:pPr>
            <a:r>
              <a:rPr lang="zh-CN" altLang="en-US" dirty="0" smtClean="0"/>
              <a:t>定位新增位置：第一个</a:t>
            </a:r>
            <a:r>
              <a:rPr lang="en-US" altLang="zh-CN" dirty="0" smtClean="0"/>
              <a:t>name</a:t>
            </a:r>
            <a:r>
              <a:rPr lang="zh-CN" altLang="en-US" dirty="0" smtClean="0"/>
              <a:t>为</a:t>
            </a:r>
            <a:endParaRPr lang="en-US" altLang="zh-CN" dirty="0" smtClean="0"/>
          </a:p>
          <a:p>
            <a:pPr lvl="1" eaLnBrk="1" hangingPunct="1">
              <a:lnSpc>
                <a:spcPct val="90000"/>
              </a:lnSpc>
              <a:buNone/>
            </a:pPr>
            <a:r>
              <a:rPr lang="en-US" altLang="zh-CN" dirty="0" smtClean="0"/>
              <a:t>	null</a:t>
            </a:r>
            <a:r>
              <a:rPr lang="zh-CN" altLang="en-US" dirty="0" smtClean="0"/>
              <a:t>的位置 </a:t>
            </a:r>
            <a:r>
              <a:rPr lang="en-US" altLang="zh-CN" dirty="0" smtClean="0"/>
              <a:t> </a:t>
            </a:r>
            <a:endParaRPr lang="en-US" altLang="zh-CN" sz="2000" dirty="0" smtClean="0"/>
          </a:p>
        </p:txBody>
      </p:sp>
      <p:sp>
        <p:nvSpPr>
          <p:cNvPr id="482311" name="Rectangle 7"/>
          <p:cNvSpPr>
            <a:spLocks noChangeArrowheads="1"/>
          </p:cNvSpPr>
          <p:nvPr/>
        </p:nvSpPr>
        <p:spPr bwMode="auto">
          <a:xfrm>
            <a:off x="5978554" y="2357430"/>
            <a:ext cx="2022470" cy="746133"/>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82312" name="Rectangle 8"/>
          <p:cNvSpPr>
            <a:spLocks noChangeArrowheads="1"/>
          </p:cNvSpPr>
          <p:nvPr/>
        </p:nvSpPr>
        <p:spPr bwMode="auto">
          <a:xfrm>
            <a:off x="5929322" y="5373688"/>
            <a:ext cx="2071702" cy="19845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8" name="组合 10"/>
          <p:cNvGrpSpPr>
            <a:grpSpLocks/>
          </p:cNvGrpSpPr>
          <p:nvPr/>
        </p:nvGrpSpPr>
        <p:grpSpPr bwMode="auto">
          <a:xfrm>
            <a:off x="3428992" y="6143644"/>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0"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sp>
        <p:nvSpPr>
          <p:cNvPr id="12" name="灯片编号占位符 11"/>
          <p:cNvSpPr>
            <a:spLocks noGrp="1"/>
          </p:cNvSpPr>
          <p:nvPr>
            <p:ph type="sldNum" sz="quarter" idx="10"/>
          </p:nvPr>
        </p:nvSpPr>
        <p:spPr/>
        <p:txBody>
          <a:bodyPr/>
          <a:lstStyle/>
          <a:p>
            <a:pPr>
              <a:defRPr/>
            </a:pPr>
            <a:fld id="{9394C29D-ED0C-453C-8BBC-C52F19F5BA76}" type="slidenum">
              <a:rPr lang="zh-CN" altLang="en-US" smtClean="0"/>
              <a:pPr>
                <a:defRPr/>
              </a:pPr>
              <a:t>18</a:t>
            </a:fld>
            <a:r>
              <a:rPr lang="en-US" altLang="zh-CN" smtClean="0"/>
              <a:t>/31</a:t>
            </a:r>
            <a:endParaRPr lang="zh-CN" altLang="en-US" dirty="0"/>
          </a:p>
        </p:txBody>
      </p:sp>
      <p:grpSp>
        <p:nvGrpSpPr>
          <p:cNvPr id="13" name="组合 12"/>
          <p:cNvGrpSpPr/>
          <p:nvPr/>
        </p:nvGrpSpPr>
        <p:grpSpPr>
          <a:xfrm>
            <a:off x="104655" y="857232"/>
            <a:ext cx="1109759" cy="500066"/>
            <a:chOff x="6072198" y="1142984"/>
            <a:chExt cx="1109759" cy="500066"/>
          </a:xfrm>
        </p:grpSpPr>
        <p:pic>
          <p:nvPicPr>
            <p:cNvPr id="14"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15" name="TextBox 1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2311"/>
                                        </p:tgtEl>
                                        <p:attrNameLst>
                                          <p:attrName>style.visibility</p:attrName>
                                        </p:attrNameLst>
                                      </p:cBhvr>
                                      <p:to>
                                        <p:strVal val="visible"/>
                                      </p:to>
                                    </p:set>
                                    <p:animEffect transition="in" filter="checkerboard(across)">
                                      <p:cBhvr>
                                        <p:cTn id="11" dur="500"/>
                                        <p:tgtEl>
                                          <p:spTgt spid="482311"/>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82312"/>
                                        </p:tgtEl>
                                        <p:attrNameLst>
                                          <p:attrName>style.visibility</p:attrName>
                                        </p:attrNameLst>
                                      </p:cBhvr>
                                      <p:to>
                                        <p:strVal val="visible"/>
                                      </p:to>
                                    </p:set>
                                    <p:animEffect transition="in" filter="checkerboard(across)">
                                      <p:cBhvr>
                                        <p:cTn id="15" dur="500"/>
                                        <p:tgtEl>
                                          <p:spTgt spid="4823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1" grpId="0" animBg="1"/>
      <p:bldP spid="4823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t>用例</a:t>
            </a:r>
            <a:r>
              <a:rPr lang="en-US" altLang="zh-CN" b="1" dirty="0" smtClean="0"/>
              <a:t>4</a:t>
            </a:r>
            <a:r>
              <a:rPr lang="zh-CN" altLang="en-US" b="1" dirty="0" smtClean="0"/>
              <a:t>：实现新增</a:t>
            </a:r>
            <a:r>
              <a:rPr lang="en-US" altLang="zh-CN" b="1" dirty="0" smtClean="0"/>
              <a:t>DVD</a:t>
            </a:r>
            <a:r>
              <a:rPr lang="zh-CN" altLang="en-US" b="1" dirty="0" smtClean="0"/>
              <a:t>信息</a:t>
            </a:r>
            <a:r>
              <a:rPr lang="en-US" altLang="zh-CN" b="1" dirty="0" smtClean="0"/>
              <a:t>2-2</a:t>
            </a:r>
          </a:p>
        </p:txBody>
      </p:sp>
      <p:sp>
        <p:nvSpPr>
          <p:cNvPr id="21507"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正确新增</a:t>
            </a:r>
            <a:r>
              <a:rPr lang="en-US" altLang="zh-CN" dirty="0" smtClean="0"/>
              <a:t>DVD</a:t>
            </a:r>
          </a:p>
          <a:p>
            <a:pPr lvl="1" eaLnBrk="1" hangingPunct="1"/>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endParaRPr lang="en-US" altLang="zh-CN" dirty="0" smtClean="0"/>
          </a:p>
          <a:p>
            <a:pPr lvl="1" eaLnBrk="1" hangingPunct="1"/>
            <a:endParaRPr lang="zh-CN" altLang="en-US" dirty="0" smtClean="0"/>
          </a:p>
        </p:txBody>
      </p:sp>
      <p:sp>
        <p:nvSpPr>
          <p:cNvPr id="7" name="AutoShape 4"/>
          <p:cNvSpPr>
            <a:spLocks noChangeArrowheads="1"/>
          </p:cNvSpPr>
          <p:nvPr/>
        </p:nvSpPr>
        <p:spPr bwMode="auto">
          <a:xfrm>
            <a:off x="2285984" y="4500577"/>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19</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t>训练的技能点</a:t>
            </a:r>
          </a:p>
        </p:txBody>
      </p:sp>
      <p:sp>
        <p:nvSpPr>
          <p:cNvPr id="4099" name="Rectangle 3"/>
          <p:cNvSpPr>
            <a:spLocks noGrp="1" noChangeArrowheads="1"/>
          </p:cNvSpPr>
          <p:nvPr>
            <p:ph idx="1"/>
          </p:nvPr>
        </p:nvSpPr>
        <p:spPr>
          <a:xfrm>
            <a:off x="784254" y="1276351"/>
            <a:ext cx="6859580" cy="5010170"/>
          </a:xfrm>
        </p:spPr>
        <p:txBody>
          <a:bodyPr/>
          <a:lstStyle/>
          <a:p>
            <a:r>
              <a:rPr lang="zh-CN" altLang="en-US" dirty="0" smtClean="0"/>
              <a:t>能理解程序基本概念 </a:t>
            </a:r>
            <a:r>
              <a:rPr lang="en-US" altLang="zh-CN" dirty="0" smtClean="0"/>
              <a:t>– </a:t>
            </a:r>
            <a:r>
              <a:rPr lang="zh-CN" altLang="en-US" dirty="0" smtClean="0"/>
              <a:t>程序、变量、数据类型</a:t>
            </a:r>
          </a:p>
          <a:p>
            <a:r>
              <a:rPr lang="zh-CN" altLang="en-US" dirty="0" smtClean="0"/>
              <a:t>会使用顺序、选择、循环、跳转语句编写程序</a:t>
            </a:r>
          </a:p>
          <a:p>
            <a:r>
              <a:rPr lang="zh-CN" altLang="en-US" dirty="0" smtClean="0"/>
              <a:t>会使用数组</a:t>
            </a:r>
          </a:p>
          <a:p>
            <a:r>
              <a:rPr lang="zh-CN" altLang="en-US" dirty="0" smtClean="0"/>
              <a:t>会使用带参方法</a:t>
            </a:r>
          </a:p>
          <a:p>
            <a:r>
              <a:rPr lang="zh-CN" altLang="en-US" dirty="0" smtClean="0"/>
              <a:t>会定义类、创建和使用对象</a:t>
            </a:r>
            <a:endParaRPr lang="en-US" altLang="zh-CN" dirty="0" smtClean="0"/>
          </a:p>
          <a:p>
            <a:r>
              <a:rPr lang="zh-CN" altLang="en-US" dirty="0" smtClean="0"/>
              <a:t>会操作字符串</a:t>
            </a:r>
          </a:p>
        </p:txBody>
      </p:sp>
      <p:pic>
        <p:nvPicPr>
          <p:cNvPr id="4" name="Picture 3" descr="C:\Users\meng.zhang\Desktop\ACCP7.0模版图标规范\是.png"/>
          <p:cNvPicPr>
            <a:picLocks noChangeAspect="1" noChangeArrowheads="1"/>
          </p:cNvPicPr>
          <p:nvPr/>
        </p:nvPicPr>
        <p:blipFill>
          <a:blip r:embed="rId3" cstate="print"/>
          <a:srcRect/>
          <a:stretch>
            <a:fillRect/>
          </a:stretch>
        </p:blipFill>
        <p:spPr bwMode="auto">
          <a:xfrm>
            <a:off x="5572132" y="2500306"/>
            <a:ext cx="714380" cy="719772"/>
          </a:xfrm>
          <a:prstGeom prst="rect">
            <a:avLst/>
          </a:prstGeom>
          <a:noFill/>
        </p:spPr>
      </p:pic>
      <p:pic>
        <p:nvPicPr>
          <p:cNvPr id="5" name="Picture 2" descr="C:\Users\meng.zhang\Desktop\ACCP7.0模版图标规范\啊-1.png"/>
          <p:cNvPicPr>
            <a:picLocks noChangeAspect="1" noChangeArrowheads="1"/>
          </p:cNvPicPr>
          <p:nvPr/>
        </p:nvPicPr>
        <p:blipFill>
          <a:blip r:embed="rId4" cstate="print"/>
          <a:srcRect/>
          <a:stretch>
            <a:fillRect/>
          </a:stretch>
        </p:blipFill>
        <p:spPr bwMode="auto">
          <a:xfrm>
            <a:off x="6429388" y="3571876"/>
            <a:ext cx="643477" cy="648334"/>
          </a:xfrm>
          <a:prstGeom prst="rect">
            <a:avLst/>
          </a:prstGeom>
          <a:noFill/>
        </p:spPr>
      </p:pic>
      <p:pic>
        <p:nvPicPr>
          <p:cNvPr id="6" name="Picture 3" descr="C:\Users\meng.zhang\Desktop\ACCP7.0模版图标规范\是.png"/>
          <p:cNvPicPr>
            <a:picLocks noChangeAspect="1" noChangeArrowheads="1"/>
          </p:cNvPicPr>
          <p:nvPr/>
        </p:nvPicPr>
        <p:blipFill>
          <a:blip r:embed="rId3" cstate="print"/>
          <a:srcRect/>
          <a:stretch>
            <a:fillRect/>
          </a:stretch>
        </p:blipFill>
        <p:spPr bwMode="auto">
          <a:xfrm>
            <a:off x="5572132" y="2994980"/>
            <a:ext cx="714380" cy="719772"/>
          </a:xfrm>
          <a:prstGeom prst="rect">
            <a:avLst/>
          </a:prstGeom>
          <a:noFill/>
        </p:spPr>
      </p:pic>
      <p:pic>
        <p:nvPicPr>
          <p:cNvPr id="8" name="Picture 3" descr="C:\Users\meng.zhang\Desktop\ACCP7.0模版图标规范\是.png"/>
          <p:cNvPicPr>
            <a:picLocks noChangeAspect="1" noChangeArrowheads="1"/>
          </p:cNvPicPr>
          <p:nvPr/>
        </p:nvPicPr>
        <p:blipFill>
          <a:blip r:embed="rId3" cstate="print"/>
          <a:srcRect/>
          <a:stretch>
            <a:fillRect/>
          </a:stretch>
        </p:blipFill>
        <p:spPr bwMode="auto">
          <a:xfrm>
            <a:off x="5572132" y="4066550"/>
            <a:ext cx="714380" cy="719772"/>
          </a:xfrm>
          <a:prstGeom prst="rect">
            <a:avLst/>
          </a:prstGeom>
          <a:noFill/>
        </p:spPr>
      </p:pic>
      <p:pic>
        <p:nvPicPr>
          <p:cNvPr id="9" name="Picture 2" descr="C:\Users\meng.zhang\Desktop\ACCP7.0模版图标规范\啊-1.png"/>
          <p:cNvPicPr>
            <a:picLocks noChangeAspect="1" noChangeArrowheads="1"/>
          </p:cNvPicPr>
          <p:nvPr/>
        </p:nvPicPr>
        <p:blipFill>
          <a:blip r:embed="rId4" cstate="print"/>
          <a:srcRect/>
          <a:stretch>
            <a:fillRect/>
          </a:stretch>
        </p:blipFill>
        <p:spPr bwMode="auto">
          <a:xfrm>
            <a:off x="6429388" y="2637790"/>
            <a:ext cx="643477" cy="648334"/>
          </a:xfrm>
          <a:prstGeom prst="rect">
            <a:avLst/>
          </a:prstGeom>
          <a:noFill/>
        </p:spPr>
      </p:pic>
      <p:sp>
        <p:nvSpPr>
          <p:cNvPr id="10" name="灯片编号占位符 9"/>
          <p:cNvSpPr>
            <a:spLocks noGrp="1"/>
          </p:cNvSpPr>
          <p:nvPr>
            <p:ph type="sldNum" sz="quarter" idx="10"/>
          </p:nvPr>
        </p:nvSpPr>
        <p:spPr/>
        <p:txBody>
          <a:bodyPr/>
          <a:lstStyle/>
          <a:p>
            <a:pPr>
              <a:defRPr/>
            </a:pPr>
            <a:fld id="{9394C29D-ED0C-453C-8BBC-C52F19F5BA76}" type="slidenum">
              <a:rPr lang="zh-CN" altLang="en-US" smtClean="0"/>
              <a:pPr>
                <a:defRPr/>
              </a:pPr>
              <a:t>2</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17.5.BMP"/>
          <p:cNvPicPr>
            <a:picLocks noChangeAspect="1"/>
          </p:cNvPicPr>
          <p:nvPr/>
        </p:nvPicPr>
        <p:blipFill>
          <a:blip r:embed="rId3"/>
          <a:stretch>
            <a:fillRect/>
          </a:stretch>
        </p:blipFill>
        <p:spPr>
          <a:xfrm>
            <a:off x="6000760" y="928670"/>
            <a:ext cx="3000396" cy="2854544"/>
          </a:xfrm>
          <a:prstGeom prst="rect">
            <a:avLst/>
          </a:prstGeom>
        </p:spPr>
      </p:pic>
      <p:sp>
        <p:nvSpPr>
          <p:cNvPr id="22530"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5</a:t>
            </a:r>
            <a:r>
              <a:rPr lang="zh-CN" altLang="en-US" b="1" smtClean="0"/>
              <a:t>：实现删除</a:t>
            </a:r>
            <a:r>
              <a:rPr lang="en-US" altLang="zh-CN" b="1" smtClean="0"/>
              <a:t>DVD</a:t>
            </a:r>
            <a:r>
              <a:rPr lang="zh-CN" altLang="en-US" b="1" smtClean="0"/>
              <a:t>信息</a:t>
            </a:r>
            <a:r>
              <a:rPr lang="en-US" altLang="zh-CN" b="1" smtClean="0"/>
              <a:t>2-1 </a:t>
            </a:r>
          </a:p>
        </p:txBody>
      </p:sp>
      <p:sp>
        <p:nvSpPr>
          <p:cNvPr id="22531" name="Rectangle 3"/>
          <p:cNvSpPr>
            <a:spLocks noGrp="1" noChangeArrowheads="1"/>
          </p:cNvSpPr>
          <p:nvPr>
            <p:ph idx="1"/>
          </p:nvPr>
        </p:nvSpPr>
        <p:spPr/>
        <p:txBody>
          <a:bodyPr/>
          <a:lstStyle/>
          <a:p>
            <a:pPr eaLnBrk="1" hangingPunct="1">
              <a:lnSpc>
                <a:spcPct val="90000"/>
              </a:lnSpc>
            </a:pPr>
            <a:r>
              <a:rPr lang="zh-CN" altLang="en-US" dirty="0" smtClean="0"/>
              <a:t>需求说明</a:t>
            </a:r>
          </a:p>
          <a:p>
            <a:pPr lvl="1" eaLnBrk="1" hangingPunct="1">
              <a:lnSpc>
                <a:spcPct val="90000"/>
              </a:lnSpc>
            </a:pPr>
            <a:r>
              <a:rPr lang="zh-CN" altLang="en-US" dirty="0" smtClean="0"/>
              <a:t>按照输入的名称，删除指定</a:t>
            </a:r>
            <a:r>
              <a:rPr lang="en-US" altLang="zh-CN" dirty="0" smtClean="0"/>
              <a:t>DVD</a:t>
            </a:r>
          </a:p>
          <a:p>
            <a:pPr lvl="1" eaLnBrk="1" hangingPunct="1">
              <a:lnSpc>
                <a:spcPct val="90000"/>
              </a:lnSpc>
              <a:buNone/>
            </a:pPr>
            <a:r>
              <a:rPr lang="en-US" altLang="zh-CN" dirty="0" smtClean="0"/>
              <a:t>	</a:t>
            </a:r>
            <a:r>
              <a:rPr lang="zh-CN" altLang="en-US" dirty="0" smtClean="0"/>
              <a:t>信息</a:t>
            </a:r>
            <a:endParaRPr lang="zh-CN" altLang="en-US" sz="1800" dirty="0" smtClean="0">
              <a:ea typeface="宋体" charset="-122"/>
            </a:endParaRPr>
          </a:p>
          <a:p>
            <a:pPr eaLnBrk="1" hangingPunct="1">
              <a:lnSpc>
                <a:spcPct val="90000"/>
              </a:lnSpc>
            </a:pPr>
            <a:r>
              <a:rPr lang="zh-CN" altLang="en-US" dirty="0" smtClean="0"/>
              <a:t>思路分析</a:t>
            </a:r>
          </a:p>
          <a:p>
            <a:pPr lvl="1" eaLnBrk="1" hangingPunct="1">
              <a:lnSpc>
                <a:spcPct val="90000"/>
              </a:lnSpc>
            </a:pPr>
            <a:r>
              <a:rPr lang="zh-CN" altLang="en-US" dirty="0" smtClean="0"/>
              <a:t>查找要删除元素</a:t>
            </a:r>
          </a:p>
          <a:p>
            <a:pPr lvl="1" eaLnBrk="1" hangingPunct="1">
              <a:lnSpc>
                <a:spcPct val="90000"/>
              </a:lnSpc>
            </a:pPr>
            <a:r>
              <a:rPr lang="zh-CN" altLang="en-US" dirty="0" smtClean="0"/>
              <a:t>通过把后面的元素依次前移</a:t>
            </a:r>
            <a:endParaRPr lang="en-US" altLang="zh-CN" dirty="0" smtClean="0"/>
          </a:p>
          <a:p>
            <a:pPr lvl="1" eaLnBrk="1" hangingPunct="1">
              <a:lnSpc>
                <a:spcPct val="90000"/>
              </a:lnSpc>
              <a:buNone/>
            </a:pPr>
            <a:r>
              <a:rPr lang="en-US" altLang="zh-CN" dirty="0" smtClean="0"/>
              <a:t>	</a:t>
            </a:r>
            <a:r>
              <a:rPr lang="zh-CN" altLang="en-US" dirty="0" smtClean="0"/>
              <a:t>一位，实现删除；</a:t>
            </a:r>
          </a:p>
          <a:p>
            <a:pPr lvl="1" eaLnBrk="1" hangingPunct="1">
              <a:lnSpc>
                <a:spcPct val="90000"/>
              </a:lnSpc>
            </a:pPr>
            <a:r>
              <a:rPr lang="zh-CN" altLang="en-US" dirty="0" smtClean="0"/>
              <a:t>最后一个不为空元素置空 </a:t>
            </a:r>
          </a:p>
          <a:p>
            <a:pPr eaLnBrk="1" hangingPunct="1">
              <a:lnSpc>
                <a:spcPct val="90000"/>
              </a:lnSpc>
            </a:pPr>
            <a:r>
              <a:rPr lang="zh-CN" altLang="en-US" dirty="0" smtClean="0"/>
              <a:t>难点提示</a:t>
            </a:r>
          </a:p>
          <a:p>
            <a:pPr lvl="1" eaLnBrk="1" hangingPunct="1">
              <a:lnSpc>
                <a:spcPct val="90000"/>
              </a:lnSpc>
            </a:pPr>
            <a:r>
              <a:rPr lang="zh-CN" altLang="en-US" dirty="0" smtClean="0"/>
              <a:t>不允许删除借出状态的</a:t>
            </a:r>
            <a:r>
              <a:rPr lang="en-US" altLang="zh-CN" dirty="0" smtClean="0"/>
              <a:t>DVD</a:t>
            </a:r>
          </a:p>
          <a:p>
            <a:pPr lvl="1" eaLnBrk="1" hangingPunct="1">
              <a:lnSpc>
                <a:spcPct val="90000"/>
              </a:lnSpc>
            </a:pPr>
            <a:r>
              <a:rPr lang="zh-CN" altLang="en-US" dirty="0" smtClean="0"/>
              <a:t>不存在指定</a:t>
            </a:r>
            <a:r>
              <a:rPr lang="en-US" altLang="zh-CN" dirty="0" smtClean="0"/>
              <a:t>DVD</a:t>
            </a:r>
            <a:r>
              <a:rPr lang="zh-CN" altLang="en-US" dirty="0" smtClean="0"/>
              <a:t>，给出提示</a:t>
            </a:r>
          </a:p>
        </p:txBody>
      </p:sp>
      <p:grpSp>
        <p:nvGrpSpPr>
          <p:cNvPr id="9" name="组合 10"/>
          <p:cNvGrpSpPr>
            <a:grpSpLocks/>
          </p:cNvGrpSpPr>
          <p:nvPr/>
        </p:nvGrpSpPr>
        <p:grpSpPr bwMode="auto">
          <a:xfrm>
            <a:off x="2071670" y="6143644"/>
            <a:ext cx="3071813" cy="431800"/>
            <a:chOff x="4071935" y="5500702"/>
            <a:chExt cx="3071834" cy="431800"/>
          </a:xfrm>
          <a:solidFill>
            <a:srgbClr val="0070C0"/>
          </a:solidFill>
        </p:grpSpPr>
        <p:sp>
          <p:nvSpPr>
            <p:cNvPr id="10"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1"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pic>
        <p:nvPicPr>
          <p:cNvPr id="13" name="图片 12" descr="图17.6.BMP"/>
          <p:cNvPicPr>
            <a:picLocks noChangeAspect="1"/>
          </p:cNvPicPr>
          <p:nvPr/>
        </p:nvPicPr>
        <p:blipFill>
          <a:blip r:embed="rId4"/>
          <a:stretch>
            <a:fillRect/>
          </a:stretch>
        </p:blipFill>
        <p:spPr>
          <a:xfrm>
            <a:off x="5572132" y="3429000"/>
            <a:ext cx="3000364" cy="2854513"/>
          </a:xfrm>
          <a:prstGeom prst="rect">
            <a:avLst/>
          </a:prstGeom>
        </p:spPr>
      </p:pic>
      <p:sp>
        <p:nvSpPr>
          <p:cNvPr id="485382" name="Rectangle 6"/>
          <p:cNvSpPr>
            <a:spLocks noChangeArrowheads="1"/>
          </p:cNvSpPr>
          <p:nvPr/>
        </p:nvSpPr>
        <p:spPr bwMode="auto">
          <a:xfrm>
            <a:off x="6000761" y="2500306"/>
            <a:ext cx="1785950" cy="79216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485386" name="Rectangle 10"/>
          <p:cNvSpPr>
            <a:spLocks noChangeArrowheads="1"/>
          </p:cNvSpPr>
          <p:nvPr/>
        </p:nvSpPr>
        <p:spPr bwMode="auto">
          <a:xfrm>
            <a:off x="5572133" y="5000636"/>
            <a:ext cx="1928825" cy="79216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4" name="灯片编号占位符 13"/>
          <p:cNvSpPr>
            <a:spLocks noGrp="1"/>
          </p:cNvSpPr>
          <p:nvPr>
            <p:ph type="sldNum" sz="quarter" idx="10"/>
          </p:nvPr>
        </p:nvSpPr>
        <p:spPr/>
        <p:txBody>
          <a:bodyPr/>
          <a:lstStyle/>
          <a:p>
            <a:pPr>
              <a:defRPr/>
            </a:pPr>
            <a:fld id="{9394C29D-ED0C-453C-8BBC-C52F19F5BA76}" type="slidenum">
              <a:rPr lang="zh-CN" altLang="en-US" smtClean="0"/>
              <a:pPr>
                <a:defRPr/>
              </a:pPr>
              <a:t>20</a:t>
            </a:fld>
            <a:r>
              <a:rPr lang="en-US" altLang="zh-CN" smtClean="0"/>
              <a:t>/31</a:t>
            </a:r>
            <a:endParaRPr lang="zh-CN" altLang="en-US" dirty="0"/>
          </a:p>
        </p:txBody>
      </p:sp>
      <p:grpSp>
        <p:nvGrpSpPr>
          <p:cNvPr id="15" name="组合 12"/>
          <p:cNvGrpSpPr/>
          <p:nvPr/>
        </p:nvGrpSpPr>
        <p:grpSpPr>
          <a:xfrm>
            <a:off x="104655" y="857232"/>
            <a:ext cx="1109759" cy="500066"/>
            <a:chOff x="6072198" y="1142984"/>
            <a:chExt cx="1109759" cy="500066"/>
          </a:xfrm>
        </p:grpSpPr>
        <p:pic>
          <p:nvPicPr>
            <p:cNvPr id="16" name="Picture 13" descr="C:\Users\meng.zhang\Desktop\ACCP7.0模版图标规范\ge_pad.png"/>
            <p:cNvPicPr>
              <a:picLocks noChangeAspect="1" noChangeArrowheads="1"/>
            </p:cNvPicPr>
            <p:nvPr/>
          </p:nvPicPr>
          <p:blipFill>
            <a:blip r:embed="rId5"/>
            <a:srcRect/>
            <a:stretch>
              <a:fillRect/>
            </a:stretch>
          </p:blipFill>
          <p:spPr bwMode="auto">
            <a:xfrm>
              <a:off x="6072198" y="1142984"/>
              <a:ext cx="500066" cy="500066"/>
            </a:xfrm>
            <a:prstGeom prst="rect">
              <a:avLst/>
            </a:prstGeom>
            <a:noFill/>
          </p:spPr>
        </p:pic>
        <p:sp>
          <p:nvSpPr>
            <p:cNvPr id="17" name="TextBox 16"/>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5382"/>
                                        </p:tgtEl>
                                        <p:attrNameLst>
                                          <p:attrName>style.visibility</p:attrName>
                                        </p:attrNameLst>
                                      </p:cBhvr>
                                      <p:to>
                                        <p:strVal val="visible"/>
                                      </p:to>
                                    </p:set>
                                    <p:animEffect transition="in" filter="checkerboard(across)">
                                      <p:cBhvr>
                                        <p:cTn id="11" dur="500"/>
                                        <p:tgtEl>
                                          <p:spTgt spid="48538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485386"/>
                                        </p:tgtEl>
                                        <p:attrNameLst>
                                          <p:attrName>style.visibility</p:attrName>
                                        </p:attrNameLst>
                                      </p:cBhvr>
                                      <p:to>
                                        <p:strVal val="visible"/>
                                      </p:to>
                                    </p:set>
                                    <p:animEffect transition="in" filter="checkerboard(across)">
                                      <p:cBhvr>
                                        <p:cTn id="19" dur="500"/>
                                        <p:tgtEl>
                                          <p:spTgt spid="48538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animBg="1"/>
      <p:bldP spid="48538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5</a:t>
            </a:r>
            <a:r>
              <a:rPr lang="zh-CN" altLang="en-US" b="1" smtClean="0"/>
              <a:t>：实现删除</a:t>
            </a:r>
            <a:r>
              <a:rPr lang="en-US" altLang="zh-CN" b="1" smtClean="0"/>
              <a:t>DVD</a:t>
            </a:r>
            <a:r>
              <a:rPr lang="zh-CN" altLang="en-US" b="1" smtClean="0"/>
              <a:t>信息</a:t>
            </a:r>
            <a:r>
              <a:rPr lang="en-US" altLang="zh-CN" b="1" smtClean="0"/>
              <a:t>2-2</a:t>
            </a:r>
            <a:endParaRPr lang="zh-CN" altLang="en-US" b="1" smtClean="0"/>
          </a:p>
        </p:txBody>
      </p:sp>
      <p:sp>
        <p:nvSpPr>
          <p:cNvPr id="23555"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正确删除未借出</a:t>
            </a:r>
            <a:r>
              <a:rPr lang="en-US" altLang="zh-CN" dirty="0" smtClean="0"/>
              <a:t>DVD</a:t>
            </a:r>
          </a:p>
          <a:p>
            <a:pPr lvl="1" eaLnBrk="1" hangingPunct="1"/>
            <a:r>
              <a:rPr lang="zh-CN" altLang="en-US" dirty="0" smtClean="0"/>
              <a:t>删除借出状态的</a:t>
            </a:r>
            <a:r>
              <a:rPr lang="en-US" altLang="zh-CN" dirty="0" smtClean="0"/>
              <a:t>DVD</a:t>
            </a:r>
            <a:r>
              <a:rPr lang="zh-CN" altLang="en-US" dirty="0" smtClean="0"/>
              <a:t>，给出相应提示</a:t>
            </a:r>
          </a:p>
          <a:p>
            <a:pPr lvl="1" eaLnBrk="1" hangingPunct="1"/>
            <a:r>
              <a:rPr lang="zh-CN" altLang="en-US" dirty="0" smtClean="0"/>
              <a:t>指定删除不存在的</a:t>
            </a:r>
            <a:r>
              <a:rPr lang="en-US" altLang="zh-CN" dirty="0" smtClean="0"/>
              <a:t>DVD</a:t>
            </a:r>
            <a:r>
              <a:rPr lang="zh-CN" altLang="en-US" dirty="0" smtClean="0"/>
              <a:t>，给出相应提示</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endParaRPr lang="zh-CN" altLang="en-US" dirty="0" smtClean="0"/>
          </a:p>
        </p:txBody>
      </p:sp>
      <p:sp>
        <p:nvSpPr>
          <p:cNvPr id="7" name="AutoShape 4"/>
          <p:cNvSpPr>
            <a:spLocks noChangeArrowheads="1"/>
          </p:cNvSpPr>
          <p:nvPr/>
        </p:nvSpPr>
        <p:spPr bwMode="auto">
          <a:xfrm>
            <a:off x="2285984" y="5072081"/>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21</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smtClean="0">
                <a:solidFill>
                  <a:schemeClr val="tx2">
                    <a:lumMod val="75000"/>
                  </a:schemeClr>
                </a:solidFill>
              </a:rPr>
              <a:t>共性问题集中讲解</a:t>
            </a:r>
          </a:p>
        </p:txBody>
      </p:sp>
      <p:sp>
        <p:nvSpPr>
          <p:cNvPr id="25604" name="内容占位符 2"/>
          <p:cNvSpPr>
            <a:spLocks noGrp="1"/>
          </p:cNvSpPr>
          <p:nvPr>
            <p:ph idx="1"/>
          </p:nvPr>
        </p:nvSpPr>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22</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6</a:t>
            </a:r>
            <a:r>
              <a:rPr lang="zh-CN" altLang="en-US" b="1" smtClean="0"/>
              <a:t>：实现借出</a:t>
            </a:r>
            <a:r>
              <a:rPr lang="en-US" altLang="zh-CN" b="1" smtClean="0"/>
              <a:t>DVD</a:t>
            </a:r>
            <a:r>
              <a:rPr lang="zh-CN" altLang="en-US" b="1" smtClean="0"/>
              <a:t>业务处理</a:t>
            </a:r>
            <a:r>
              <a:rPr lang="en-US" altLang="zh-CN" b="1" smtClean="0"/>
              <a:t>2-1 </a:t>
            </a:r>
          </a:p>
        </p:txBody>
      </p:sp>
      <p:sp>
        <p:nvSpPr>
          <p:cNvPr id="25603" name="Rectangle 3"/>
          <p:cNvSpPr>
            <a:spLocks noGrp="1" noChangeArrowheads="1"/>
          </p:cNvSpPr>
          <p:nvPr>
            <p:ph idx="1"/>
          </p:nvPr>
        </p:nvSpPr>
        <p:spPr/>
        <p:txBody>
          <a:bodyPr/>
          <a:lstStyle/>
          <a:p>
            <a:pPr eaLnBrk="1" hangingPunct="1"/>
            <a:r>
              <a:rPr lang="zh-CN" altLang="en-US" dirty="0" smtClean="0"/>
              <a:t>需求说明</a:t>
            </a:r>
          </a:p>
          <a:p>
            <a:pPr lvl="1" eaLnBrk="1" hangingPunct="1"/>
            <a:r>
              <a:rPr lang="zh-CN" altLang="en-US" dirty="0" smtClean="0"/>
              <a:t>按照输入的名称，借出</a:t>
            </a:r>
            <a:endParaRPr lang="en-US" altLang="zh-CN" dirty="0" smtClean="0"/>
          </a:p>
          <a:p>
            <a:pPr lvl="1" eaLnBrk="1" hangingPunct="1">
              <a:buNone/>
            </a:pPr>
            <a:r>
              <a:rPr lang="en-US" altLang="zh-CN" dirty="0" smtClean="0"/>
              <a:t>	</a:t>
            </a:r>
            <a:r>
              <a:rPr lang="zh-CN" altLang="en-US" dirty="0" smtClean="0"/>
              <a:t>指定</a:t>
            </a:r>
            <a:r>
              <a:rPr lang="en-US" altLang="zh-CN" dirty="0" smtClean="0"/>
              <a:t>DVD</a:t>
            </a:r>
            <a:endParaRPr lang="zh-CN" altLang="en-US" sz="2000" dirty="0" smtClean="0"/>
          </a:p>
          <a:p>
            <a:pPr eaLnBrk="1" hangingPunct="1"/>
            <a:r>
              <a:rPr lang="zh-CN" altLang="en-US" dirty="0" smtClean="0"/>
              <a:t>思路分析</a:t>
            </a:r>
          </a:p>
          <a:p>
            <a:pPr lvl="1" eaLnBrk="1" hangingPunct="1"/>
            <a:r>
              <a:rPr lang="zh-CN" altLang="en-US" dirty="0" smtClean="0"/>
              <a:t>查找要借出的</a:t>
            </a:r>
            <a:r>
              <a:rPr lang="en-US" altLang="zh-CN" dirty="0" smtClean="0"/>
              <a:t>DVD</a:t>
            </a:r>
          </a:p>
          <a:p>
            <a:pPr lvl="1" eaLnBrk="1" hangingPunct="1"/>
            <a:r>
              <a:rPr lang="zh-CN" altLang="en-US" dirty="0" smtClean="0"/>
              <a:t>判断是否存在</a:t>
            </a:r>
          </a:p>
          <a:p>
            <a:pPr lvl="1" eaLnBrk="1" hangingPunct="1"/>
            <a:r>
              <a:rPr lang="zh-CN" altLang="en-US" dirty="0" smtClean="0"/>
              <a:t>判断是否已借出</a:t>
            </a:r>
            <a:endParaRPr lang="en-US" altLang="zh-CN" dirty="0" smtClean="0"/>
          </a:p>
          <a:p>
            <a:pPr lvl="1" eaLnBrk="1" hangingPunct="1"/>
            <a:r>
              <a:rPr lang="zh-CN" altLang="en-US" dirty="0" smtClean="0"/>
              <a:t>如果可借，修改</a:t>
            </a:r>
            <a:r>
              <a:rPr lang="en-US" altLang="zh-CN" dirty="0" smtClean="0"/>
              <a:t>state</a:t>
            </a:r>
            <a:r>
              <a:rPr lang="zh-CN" altLang="en-US" dirty="0" smtClean="0"/>
              <a:t>值</a:t>
            </a:r>
          </a:p>
          <a:p>
            <a:pPr eaLnBrk="1" hangingPunct="1"/>
            <a:r>
              <a:rPr lang="zh-CN" altLang="en-US" dirty="0" smtClean="0"/>
              <a:t>难点提示</a:t>
            </a:r>
          </a:p>
          <a:p>
            <a:pPr lvl="1" eaLnBrk="1" hangingPunct="1"/>
            <a:r>
              <a:rPr lang="zh-CN" altLang="en-US" dirty="0" smtClean="0"/>
              <a:t>各种情况的判断条件</a:t>
            </a:r>
          </a:p>
        </p:txBody>
      </p:sp>
      <p:grpSp>
        <p:nvGrpSpPr>
          <p:cNvPr id="8" name="组合 10"/>
          <p:cNvGrpSpPr>
            <a:grpSpLocks/>
          </p:cNvGrpSpPr>
          <p:nvPr/>
        </p:nvGrpSpPr>
        <p:grpSpPr bwMode="auto">
          <a:xfrm>
            <a:off x="4643438" y="6215082"/>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0" name="TextBox 9"/>
            <p:cNvSpPr txBox="1">
              <a:spLocks noChangeArrowheads="1"/>
            </p:cNvSpPr>
            <p:nvPr/>
          </p:nvSpPr>
          <p:spPr bwMode="auto">
            <a:xfrm>
              <a:off x="4575176" y="5538802"/>
              <a:ext cx="2068526" cy="369887"/>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pic>
        <p:nvPicPr>
          <p:cNvPr id="11" name="图片 10" descr="图17.7.BMP"/>
          <p:cNvPicPr>
            <a:picLocks noChangeAspect="1"/>
          </p:cNvPicPr>
          <p:nvPr/>
        </p:nvPicPr>
        <p:blipFill>
          <a:blip r:embed="rId3"/>
          <a:stretch>
            <a:fillRect/>
          </a:stretch>
        </p:blipFill>
        <p:spPr>
          <a:xfrm>
            <a:off x="5357817" y="1285860"/>
            <a:ext cx="3343883" cy="4643470"/>
          </a:xfrm>
          <a:prstGeom prst="rect">
            <a:avLst/>
          </a:prstGeom>
        </p:spPr>
      </p:pic>
      <p:sp>
        <p:nvSpPr>
          <p:cNvPr id="487430" name="Rectangle 6"/>
          <p:cNvSpPr>
            <a:spLocks noChangeArrowheads="1"/>
          </p:cNvSpPr>
          <p:nvPr/>
        </p:nvSpPr>
        <p:spPr bwMode="auto">
          <a:xfrm>
            <a:off x="5332441" y="2206623"/>
            <a:ext cx="2811459" cy="936625"/>
          </a:xfrm>
          <a:prstGeom prst="rect">
            <a:avLst/>
          </a:prstGeom>
          <a:noFill/>
          <a:ln w="28575" algn="ctr">
            <a:solidFill>
              <a:srgbClr val="FF0000"/>
            </a:solidFill>
            <a:miter lim="800000"/>
            <a:headEnd/>
            <a:tailEnd/>
          </a:ln>
        </p:spPr>
        <p:txBody>
          <a:bodyPr wrap="none" anchor="ctr"/>
          <a:lstStyle/>
          <a:p>
            <a:endParaRPr lang="zh-CN" altLang="en-US"/>
          </a:p>
        </p:txBody>
      </p:sp>
      <p:sp>
        <p:nvSpPr>
          <p:cNvPr id="487435" name="Rectangle 11"/>
          <p:cNvSpPr>
            <a:spLocks noChangeArrowheads="1"/>
          </p:cNvSpPr>
          <p:nvPr/>
        </p:nvSpPr>
        <p:spPr bwMode="auto">
          <a:xfrm>
            <a:off x="5357819" y="5357826"/>
            <a:ext cx="2786082" cy="214314"/>
          </a:xfrm>
          <a:prstGeom prst="rect">
            <a:avLst/>
          </a:prstGeom>
          <a:noFill/>
          <a:ln w="28575" algn="ctr">
            <a:solidFill>
              <a:srgbClr val="FF0000"/>
            </a:solidFill>
            <a:miter lim="800000"/>
            <a:headEnd/>
            <a:tailEnd/>
          </a:ln>
        </p:spPr>
        <p:txBody>
          <a:bodyPr wrap="none" anchor="ctr"/>
          <a:lstStyle/>
          <a:p>
            <a:endParaRPr lang="zh-CN" altLang="en-US"/>
          </a:p>
        </p:txBody>
      </p:sp>
      <p:sp>
        <p:nvSpPr>
          <p:cNvPr id="12" name="灯片编号占位符 11"/>
          <p:cNvSpPr>
            <a:spLocks noGrp="1"/>
          </p:cNvSpPr>
          <p:nvPr>
            <p:ph type="sldNum" sz="quarter" idx="10"/>
          </p:nvPr>
        </p:nvSpPr>
        <p:spPr/>
        <p:txBody>
          <a:bodyPr/>
          <a:lstStyle/>
          <a:p>
            <a:pPr>
              <a:defRPr/>
            </a:pPr>
            <a:fld id="{9394C29D-ED0C-453C-8BBC-C52F19F5BA76}" type="slidenum">
              <a:rPr lang="zh-CN" altLang="en-US" smtClean="0"/>
              <a:pPr>
                <a:defRPr/>
              </a:pPr>
              <a:t>23</a:t>
            </a:fld>
            <a:r>
              <a:rPr lang="en-US" altLang="zh-CN" smtClean="0"/>
              <a:t>/31</a:t>
            </a:r>
            <a:endParaRPr lang="zh-CN" altLang="en-US" dirty="0"/>
          </a:p>
        </p:txBody>
      </p:sp>
      <p:grpSp>
        <p:nvGrpSpPr>
          <p:cNvPr id="13" name="组合 12"/>
          <p:cNvGrpSpPr/>
          <p:nvPr/>
        </p:nvGrpSpPr>
        <p:grpSpPr>
          <a:xfrm>
            <a:off x="104655" y="857232"/>
            <a:ext cx="1109759" cy="500066"/>
            <a:chOff x="6072198" y="1142984"/>
            <a:chExt cx="1109759" cy="500066"/>
          </a:xfrm>
        </p:grpSpPr>
        <p:pic>
          <p:nvPicPr>
            <p:cNvPr id="14"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15" name="TextBox 1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7430"/>
                                        </p:tgtEl>
                                        <p:attrNameLst>
                                          <p:attrName>style.visibility</p:attrName>
                                        </p:attrNameLst>
                                      </p:cBhvr>
                                      <p:to>
                                        <p:strVal val="visible"/>
                                      </p:to>
                                    </p:set>
                                    <p:animEffect transition="in" filter="checkerboard(across)">
                                      <p:cBhvr>
                                        <p:cTn id="11" dur="500"/>
                                        <p:tgtEl>
                                          <p:spTgt spid="487430"/>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87435"/>
                                        </p:tgtEl>
                                        <p:attrNameLst>
                                          <p:attrName>style.visibility</p:attrName>
                                        </p:attrNameLst>
                                      </p:cBhvr>
                                      <p:to>
                                        <p:strVal val="visible"/>
                                      </p:to>
                                    </p:set>
                                    <p:animEffect transition="in" filter="checkerboard(across)">
                                      <p:cBhvr>
                                        <p:cTn id="15" dur="500"/>
                                        <p:tgtEl>
                                          <p:spTgt spid="48743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animBg="1"/>
      <p:bldP spid="4874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6</a:t>
            </a:r>
            <a:r>
              <a:rPr lang="zh-CN" altLang="en-US" b="1" smtClean="0"/>
              <a:t>：实现借出</a:t>
            </a:r>
            <a:r>
              <a:rPr lang="en-US" altLang="zh-CN" b="1" smtClean="0"/>
              <a:t>DVD</a:t>
            </a:r>
            <a:r>
              <a:rPr lang="zh-CN" altLang="en-US" b="1" smtClean="0"/>
              <a:t>业务处理</a:t>
            </a:r>
            <a:r>
              <a:rPr lang="en-US" altLang="zh-CN" b="1" smtClean="0"/>
              <a:t>2-2</a:t>
            </a:r>
            <a:endParaRPr lang="zh-CN" altLang="en-US" b="1" smtClean="0"/>
          </a:p>
        </p:txBody>
      </p:sp>
      <p:sp>
        <p:nvSpPr>
          <p:cNvPr id="26627"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正确借出匹配的未借出</a:t>
            </a:r>
            <a:r>
              <a:rPr lang="en-US" altLang="zh-CN" dirty="0" smtClean="0"/>
              <a:t>DVD</a:t>
            </a:r>
          </a:p>
          <a:p>
            <a:pPr lvl="1" eaLnBrk="1" hangingPunct="1"/>
            <a:r>
              <a:rPr lang="zh-CN" altLang="en-US" dirty="0" smtClean="0"/>
              <a:t>借出匹配的已借出</a:t>
            </a:r>
            <a:r>
              <a:rPr lang="en-US" altLang="zh-CN" dirty="0" smtClean="0"/>
              <a:t>DVD</a:t>
            </a:r>
            <a:r>
              <a:rPr lang="zh-CN" altLang="en-US" dirty="0" smtClean="0"/>
              <a:t>，给出相应提示</a:t>
            </a:r>
          </a:p>
          <a:p>
            <a:pPr lvl="1" eaLnBrk="1" hangingPunct="1"/>
            <a:r>
              <a:rPr lang="zh-CN" altLang="en-US" dirty="0" smtClean="0"/>
              <a:t>借出无匹配的</a:t>
            </a:r>
            <a:r>
              <a:rPr lang="en-US" altLang="zh-CN" dirty="0" smtClean="0"/>
              <a:t>DVD</a:t>
            </a:r>
            <a:r>
              <a:rPr lang="zh-CN" altLang="en-US" dirty="0" smtClean="0"/>
              <a:t>，给出相应提示</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endParaRPr lang="zh-CN" altLang="en-US" dirty="0" smtClean="0"/>
          </a:p>
        </p:txBody>
      </p:sp>
      <p:sp>
        <p:nvSpPr>
          <p:cNvPr id="8" name="AutoShape 4"/>
          <p:cNvSpPr>
            <a:spLocks noChangeArrowheads="1"/>
          </p:cNvSpPr>
          <p:nvPr/>
        </p:nvSpPr>
        <p:spPr bwMode="auto">
          <a:xfrm>
            <a:off x="2285984" y="5143519"/>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24</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7</a:t>
            </a:r>
            <a:r>
              <a:rPr lang="zh-CN" altLang="en-US" b="1" smtClean="0"/>
              <a:t>：实现归还</a:t>
            </a:r>
            <a:r>
              <a:rPr lang="en-US" altLang="zh-CN" b="1" smtClean="0"/>
              <a:t>DVD</a:t>
            </a:r>
            <a:r>
              <a:rPr lang="zh-CN" altLang="en-US" b="1" smtClean="0"/>
              <a:t>业务处理</a:t>
            </a:r>
            <a:r>
              <a:rPr lang="en-US" altLang="zh-CN" b="1" smtClean="0"/>
              <a:t>2-1 </a:t>
            </a:r>
          </a:p>
        </p:txBody>
      </p:sp>
      <p:sp>
        <p:nvSpPr>
          <p:cNvPr id="27651" name="Rectangle 3"/>
          <p:cNvSpPr>
            <a:spLocks noGrp="1" noChangeArrowheads="1"/>
          </p:cNvSpPr>
          <p:nvPr>
            <p:ph idx="1"/>
          </p:nvPr>
        </p:nvSpPr>
        <p:spPr/>
        <p:txBody>
          <a:bodyPr/>
          <a:lstStyle/>
          <a:p>
            <a:pPr eaLnBrk="1" hangingPunct="1">
              <a:lnSpc>
                <a:spcPct val="90000"/>
              </a:lnSpc>
            </a:pPr>
            <a:r>
              <a:rPr lang="zh-CN" altLang="en-US" dirty="0" smtClean="0"/>
              <a:t>需求说明</a:t>
            </a:r>
          </a:p>
          <a:p>
            <a:pPr lvl="1" eaLnBrk="1" hangingPunct="1">
              <a:lnSpc>
                <a:spcPct val="90000"/>
              </a:lnSpc>
            </a:pPr>
            <a:r>
              <a:rPr lang="zh-CN" altLang="en-US" dirty="0" smtClean="0"/>
              <a:t>编写方法 </a:t>
            </a:r>
            <a:r>
              <a:rPr lang="en-US" altLang="zh-CN" dirty="0" err="1" smtClean="0"/>
              <a:t>returnDvd</a:t>
            </a:r>
            <a:r>
              <a:rPr lang="en-US" altLang="zh-CN" dirty="0" smtClean="0"/>
              <a:t>()</a:t>
            </a:r>
            <a:r>
              <a:rPr lang="zh-CN" altLang="en-US" dirty="0" smtClean="0"/>
              <a:t>，实</a:t>
            </a:r>
            <a:endParaRPr lang="en-US" altLang="zh-CN" dirty="0" smtClean="0"/>
          </a:p>
          <a:p>
            <a:pPr lvl="1" eaLnBrk="1" hangingPunct="1">
              <a:lnSpc>
                <a:spcPct val="90000"/>
              </a:lnSpc>
              <a:buNone/>
            </a:pPr>
            <a:r>
              <a:rPr lang="en-US" altLang="zh-CN" dirty="0" smtClean="0"/>
              <a:t>	</a:t>
            </a:r>
            <a:r>
              <a:rPr lang="zh-CN" altLang="en-US" dirty="0" smtClean="0"/>
              <a:t>现归还</a:t>
            </a:r>
            <a:r>
              <a:rPr lang="en-US" altLang="zh-CN" dirty="0" smtClean="0"/>
              <a:t>DVD</a:t>
            </a:r>
            <a:r>
              <a:rPr lang="zh-CN" altLang="en-US" dirty="0" smtClean="0"/>
              <a:t>，并计算租金</a:t>
            </a:r>
            <a:endParaRPr lang="zh-CN" altLang="en-US" sz="1800" dirty="0" smtClean="0">
              <a:ea typeface="宋体" charset="-122"/>
            </a:endParaRPr>
          </a:p>
          <a:p>
            <a:pPr eaLnBrk="1" hangingPunct="1">
              <a:lnSpc>
                <a:spcPct val="90000"/>
              </a:lnSpc>
            </a:pPr>
            <a:r>
              <a:rPr lang="zh-CN" altLang="en-US" dirty="0" smtClean="0"/>
              <a:t>思路分析</a:t>
            </a:r>
          </a:p>
          <a:p>
            <a:pPr lvl="1" eaLnBrk="1" hangingPunct="1">
              <a:lnSpc>
                <a:spcPct val="90000"/>
              </a:lnSpc>
            </a:pPr>
            <a:r>
              <a:rPr lang="zh-CN" altLang="en-US" dirty="0" smtClean="0"/>
              <a:t>查找要归还的</a:t>
            </a:r>
            <a:r>
              <a:rPr lang="en-US" altLang="zh-CN" dirty="0" smtClean="0"/>
              <a:t>DVD</a:t>
            </a:r>
          </a:p>
          <a:p>
            <a:pPr lvl="1" eaLnBrk="1" hangingPunct="1">
              <a:lnSpc>
                <a:spcPct val="90000"/>
              </a:lnSpc>
            </a:pPr>
            <a:r>
              <a:rPr lang="zh-CN" altLang="en-US" dirty="0" smtClean="0"/>
              <a:t>判断是否存在</a:t>
            </a:r>
          </a:p>
          <a:p>
            <a:pPr lvl="1" eaLnBrk="1" hangingPunct="1">
              <a:lnSpc>
                <a:spcPct val="90000"/>
              </a:lnSpc>
            </a:pPr>
            <a:r>
              <a:rPr lang="zh-CN" altLang="en-US" dirty="0" smtClean="0"/>
              <a:t>判断是否未借出</a:t>
            </a:r>
            <a:endParaRPr lang="en-US" altLang="zh-CN" dirty="0" smtClean="0"/>
          </a:p>
          <a:p>
            <a:pPr lvl="1" eaLnBrk="1" hangingPunct="1">
              <a:lnSpc>
                <a:spcPct val="90000"/>
              </a:lnSpc>
            </a:pPr>
            <a:r>
              <a:rPr lang="zh-CN" altLang="en-US" dirty="0" smtClean="0"/>
              <a:t>如果已借出，修改</a:t>
            </a:r>
            <a:r>
              <a:rPr lang="en-US" altLang="zh-CN" dirty="0" smtClean="0"/>
              <a:t>state</a:t>
            </a:r>
            <a:r>
              <a:rPr lang="zh-CN" altLang="en-US" dirty="0" smtClean="0"/>
              <a:t>值，</a:t>
            </a:r>
            <a:endParaRPr lang="en-US" altLang="zh-CN" dirty="0" smtClean="0"/>
          </a:p>
          <a:p>
            <a:pPr lvl="1" eaLnBrk="1" hangingPunct="1">
              <a:lnSpc>
                <a:spcPct val="90000"/>
              </a:lnSpc>
              <a:buNone/>
            </a:pPr>
            <a:r>
              <a:rPr lang="en-US" altLang="zh-CN" dirty="0" smtClean="0"/>
              <a:t>	</a:t>
            </a:r>
            <a:r>
              <a:rPr lang="zh-CN" altLang="en-US" dirty="0" smtClean="0"/>
              <a:t>并计算和输出租金</a:t>
            </a:r>
          </a:p>
          <a:p>
            <a:pPr eaLnBrk="1" hangingPunct="1">
              <a:lnSpc>
                <a:spcPct val="90000"/>
              </a:lnSpc>
            </a:pPr>
            <a:r>
              <a:rPr lang="zh-CN" altLang="en-US" dirty="0" smtClean="0"/>
              <a:t>难点提示</a:t>
            </a:r>
          </a:p>
          <a:p>
            <a:pPr lvl="1" eaLnBrk="1" hangingPunct="1">
              <a:lnSpc>
                <a:spcPct val="90000"/>
              </a:lnSpc>
            </a:pPr>
            <a:r>
              <a:rPr lang="zh-CN" altLang="en-US" dirty="0" smtClean="0"/>
              <a:t>字符串</a:t>
            </a:r>
            <a:r>
              <a:rPr lang="en-US" altLang="zh-CN" dirty="0" smtClean="0"/>
              <a:t>-</a:t>
            </a:r>
            <a:r>
              <a:rPr lang="zh-CN" altLang="en-US" dirty="0" smtClean="0"/>
              <a:t>日期转换</a:t>
            </a:r>
          </a:p>
        </p:txBody>
      </p:sp>
      <p:grpSp>
        <p:nvGrpSpPr>
          <p:cNvPr id="7" name="组合 10"/>
          <p:cNvGrpSpPr>
            <a:grpSpLocks/>
          </p:cNvGrpSpPr>
          <p:nvPr/>
        </p:nvGrpSpPr>
        <p:grpSpPr bwMode="auto">
          <a:xfrm>
            <a:off x="3857620" y="6143644"/>
            <a:ext cx="3071813" cy="431800"/>
            <a:chOff x="4071935" y="5500702"/>
            <a:chExt cx="3071834" cy="431800"/>
          </a:xfrm>
          <a:solidFill>
            <a:srgbClr val="0070C0"/>
          </a:solidFill>
        </p:grpSpPr>
        <p:sp>
          <p:nvSpPr>
            <p:cNvPr id="8"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9" name="TextBox 9"/>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chemeClr val="bg1"/>
                  </a:solidFill>
                </a:rPr>
                <a:t>完成时间：</a:t>
              </a:r>
              <a:r>
                <a:rPr lang="en-US" altLang="zh-CN" b="1" dirty="0" smtClean="0">
                  <a:solidFill>
                    <a:schemeClr val="bg1"/>
                  </a:solidFill>
                </a:rPr>
                <a:t>25</a:t>
              </a:r>
              <a:r>
                <a:rPr lang="zh-CN" altLang="en-US" b="1" dirty="0" smtClean="0">
                  <a:solidFill>
                    <a:schemeClr val="bg1"/>
                  </a:solidFill>
                </a:rPr>
                <a:t>分钟</a:t>
              </a:r>
              <a:endParaRPr lang="zh-CN" altLang="en-US" b="1" dirty="0">
                <a:solidFill>
                  <a:schemeClr val="bg1"/>
                </a:solidFill>
              </a:endParaRPr>
            </a:p>
          </p:txBody>
        </p:sp>
      </p:grpSp>
      <p:pic>
        <p:nvPicPr>
          <p:cNvPr id="10" name="图片 9" descr="图17.8.BMP"/>
          <p:cNvPicPr>
            <a:picLocks noChangeAspect="1"/>
          </p:cNvPicPr>
          <p:nvPr/>
        </p:nvPicPr>
        <p:blipFill>
          <a:blip r:embed="rId3"/>
          <a:stretch>
            <a:fillRect/>
          </a:stretch>
        </p:blipFill>
        <p:spPr>
          <a:xfrm>
            <a:off x="5429256" y="1357298"/>
            <a:ext cx="3221961" cy="4429156"/>
          </a:xfrm>
          <a:prstGeom prst="rect">
            <a:avLst/>
          </a:prstGeom>
        </p:spPr>
      </p:pic>
      <p:sp>
        <p:nvSpPr>
          <p:cNvPr id="490502" name="Rectangle 6"/>
          <p:cNvSpPr>
            <a:spLocks noChangeArrowheads="1"/>
          </p:cNvSpPr>
          <p:nvPr/>
        </p:nvSpPr>
        <p:spPr bwMode="auto">
          <a:xfrm>
            <a:off x="5429256" y="3429000"/>
            <a:ext cx="2714644" cy="1714512"/>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1" name="灯片编号占位符 10"/>
          <p:cNvSpPr>
            <a:spLocks noGrp="1"/>
          </p:cNvSpPr>
          <p:nvPr>
            <p:ph type="sldNum" sz="quarter" idx="10"/>
          </p:nvPr>
        </p:nvSpPr>
        <p:spPr/>
        <p:txBody>
          <a:bodyPr/>
          <a:lstStyle/>
          <a:p>
            <a:pPr>
              <a:defRPr/>
            </a:pPr>
            <a:fld id="{9394C29D-ED0C-453C-8BBC-C52F19F5BA76}" type="slidenum">
              <a:rPr lang="zh-CN" altLang="en-US" smtClean="0"/>
              <a:pPr>
                <a:defRPr/>
              </a:pPr>
              <a:t>25</a:t>
            </a:fld>
            <a:r>
              <a:rPr lang="en-US" altLang="zh-CN" smtClean="0"/>
              <a:t>/31</a:t>
            </a:r>
            <a:endParaRPr lang="zh-CN" altLang="en-US" dirty="0"/>
          </a:p>
        </p:txBody>
      </p:sp>
      <p:grpSp>
        <p:nvGrpSpPr>
          <p:cNvPr id="12" name="组合 12"/>
          <p:cNvGrpSpPr/>
          <p:nvPr/>
        </p:nvGrpSpPr>
        <p:grpSpPr>
          <a:xfrm>
            <a:off x="104655"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90502"/>
                                        </p:tgtEl>
                                        <p:attrNameLst>
                                          <p:attrName>style.visibility</p:attrName>
                                        </p:attrNameLst>
                                      </p:cBhvr>
                                      <p:to>
                                        <p:strVal val="visible"/>
                                      </p:to>
                                    </p:set>
                                    <p:animEffect transition="in" filter="checkerboard(across)">
                                      <p:cBhvr>
                                        <p:cTn id="7" dur="500"/>
                                        <p:tgtEl>
                                          <p:spTgt spid="49050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用例</a:t>
            </a:r>
            <a:r>
              <a:rPr lang="en-US" altLang="zh-CN" b="1" smtClean="0"/>
              <a:t>7</a:t>
            </a:r>
            <a:r>
              <a:rPr lang="zh-CN" altLang="en-US" b="1" smtClean="0"/>
              <a:t>：实现归还</a:t>
            </a:r>
            <a:r>
              <a:rPr lang="en-US" altLang="zh-CN" b="1" smtClean="0"/>
              <a:t>DVD</a:t>
            </a:r>
            <a:r>
              <a:rPr lang="zh-CN" altLang="en-US" b="1" smtClean="0"/>
              <a:t>业务处理</a:t>
            </a:r>
            <a:r>
              <a:rPr lang="en-US" altLang="zh-CN" b="1" smtClean="0"/>
              <a:t>2-2</a:t>
            </a:r>
            <a:endParaRPr lang="zh-CN" altLang="en-US" b="1" smtClean="0"/>
          </a:p>
        </p:txBody>
      </p:sp>
      <p:sp>
        <p:nvSpPr>
          <p:cNvPr id="28675" name="Rectangle 3"/>
          <p:cNvSpPr>
            <a:spLocks noGrp="1" noChangeArrowheads="1"/>
          </p:cNvSpPr>
          <p:nvPr>
            <p:ph idx="1"/>
          </p:nvPr>
        </p:nvSpPr>
        <p:spPr/>
        <p:txBody>
          <a:bodyPr/>
          <a:lstStyle/>
          <a:p>
            <a:pPr eaLnBrk="1" hangingPunct="1"/>
            <a:r>
              <a:rPr lang="zh-CN" altLang="en-US" dirty="0" smtClean="0"/>
              <a:t>功能测试</a:t>
            </a:r>
          </a:p>
          <a:p>
            <a:pPr lvl="1" eaLnBrk="1" hangingPunct="1"/>
            <a:r>
              <a:rPr lang="zh-CN" altLang="en-US" dirty="0" smtClean="0"/>
              <a:t>正确归还借出状态的</a:t>
            </a:r>
            <a:r>
              <a:rPr lang="en-US" altLang="zh-CN" dirty="0" smtClean="0"/>
              <a:t>DVD</a:t>
            </a:r>
            <a:endParaRPr lang="zh-CN" altLang="en-US" dirty="0" smtClean="0"/>
          </a:p>
          <a:p>
            <a:pPr lvl="1" eaLnBrk="1" hangingPunct="1"/>
            <a:r>
              <a:rPr lang="zh-CN" altLang="en-US" dirty="0" smtClean="0"/>
              <a:t>归还未借出的</a:t>
            </a:r>
            <a:r>
              <a:rPr lang="en-US" altLang="zh-CN" dirty="0" smtClean="0"/>
              <a:t>DVD</a:t>
            </a:r>
            <a:r>
              <a:rPr lang="zh-CN" altLang="en-US" dirty="0" smtClean="0"/>
              <a:t>，给出相应提示</a:t>
            </a:r>
          </a:p>
          <a:p>
            <a:pPr lvl="1" eaLnBrk="1" hangingPunct="1"/>
            <a:r>
              <a:rPr lang="zh-CN" altLang="en-US" dirty="0" smtClean="0"/>
              <a:t>归还不存在的</a:t>
            </a:r>
            <a:r>
              <a:rPr lang="en-US" altLang="zh-CN" dirty="0" smtClean="0"/>
              <a:t>DVD</a:t>
            </a:r>
            <a:r>
              <a:rPr lang="zh-CN" altLang="en-US" dirty="0" smtClean="0"/>
              <a:t>，给出相应提示</a:t>
            </a:r>
            <a:endParaRPr lang="en-US" altLang="zh-CN" dirty="0" smtClean="0"/>
          </a:p>
          <a:p>
            <a:r>
              <a:rPr lang="zh-CN" altLang="en-US" dirty="0" smtClean="0"/>
              <a:t>要求</a:t>
            </a:r>
            <a:endParaRPr lang="en-US" altLang="zh-CN" dirty="0" smtClean="0"/>
          </a:p>
          <a:p>
            <a:pPr lvl="1"/>
            <a:r>
              <a:rPr lang="zh-CN" altLang="en-US" dirty="0" smtClean="0"/>
              <a:t>互相验证完成的程序功能</a:t>
            </a:r>
          </a:p>
          <a:p>
            <a:pPr lvl="1"/>
            <a:r>
              <a:rPr lang="zh-CN" altLang="en-US" dirty="0" smtClean="0"/>
              <a:t>小组长检查本组完成情况</a:t>
            </a:r>
          </a:p>
          <a:p>
            <a:pPr lvl="1" eaLnBrk="1" hangingPunct="1"/>
            <a:endParaRPr lang="zh-CN" altLang="en-US" dirty="0" smtClean="0"/>
          </a:p>
        </p:txBody>
      </p:sp>
      <p:sp>
        <p:nvSpPr>
          <p:cNvPr id="7" name="AutoShape 4"/>
          <p:cNvSpPr>
            <a:spLocks noChangeArrowheads="1"/>
          </p:cNvSpPr>
          <p:nvPr/>
        </p:nvSpPr>
        <p:spPr bwMode="auto">
          <a:xfrm>
            <a:off x="2285984" y="5214950"/>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smtClean="0">
                <a:solidFill>
                  <a:schemeClr val="bg2">
                    <a:lumMod val="10000"/>
                  </a:schemeClr>
                </a:solidFill>
                <a:effectLst>
                  <a:outerShdw blurRad="38100" dist="38100" dir="2700000" algn="tl">
                    <a:srgbClr val="000000">
                      <a:alpha val="43137"/>
                    </a:srgbClr>
                  </a:outerShdw>
                </a:effectLst>
              </a:rPr>
              <a:t>功能测试</a:t>
            </a:r>
            <a:endParaRPr lang="zh-CN" altLang="en-US" sz="2800" b="1" dirty="0">
              <a:solidFill>
                <a:schemeClr val="bg2">
                  <a:lumMod val="10000"/>
                </a:schemeClr>
              </a:solidFill>
              <a:effectLst>
                <a:outerShdw blurRad="38100" dist="38100" dir="2700000" algn="tl">
                  <a:srgbClr val="000000">
                    <a:alpha val="43137"/>
                  </a:srgbClr>
                </a:outerShdw>
              </a:effectLst>
            </a:endParaRP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26</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smtClean="0">
                <a:solidFill>
                  <a:schemeClr val="tx2">
                    <a:lumMod val="75000"/>
                  </a:schemeClr>
                </a:solidFill>
              </a:rPr>
              <a:t>共性问题集中讲解</a:t>
            </a:r>
          </a:p>
        </p:txBody>
      </p:sp>
      <p:sp>
        <p:nvSpPr>
          <p:cNvPr id="25604" name="内容占位符 2"/>
          <p:cNvSpPr>
            <a:spLocks noGrp="1"/>
          </p:cNvSpPr>
          <p:nvPr>
            <p:ph idx="1"/>
          </p:nvPr>
        </p:nvSpPr>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27</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项目总结</a:t>
            </a:r>
            <a:endParaRPr lang="zh-CN" altLang="en-US" dirty="0"/>
          </a:p>
        </p:txBody>
      </p:sp>
      <p:sp>
        <p:nvSpPr>
          <p:cNvPr id="3" name="内容占位符 2"/>
          <p:cNvSpPr>
            <a:spLocks noGrp="1"/>
          </p:cNvSpPr>
          <p:nvPr>
            <p:ph idx="1"/>
          </p:nvPr>
        </p:nvSpPr>
        <p:spPr>
          <a:xfrm>
            <a:off x="784254" y="1428736"/>
            <a:ext cx="7645398" cy="5010170"/>
          </a:xfrm>
        </p:spPr>
        <p:txBody>
          <a:bodyPr/>
          <a:lstStyle/>
          <a:p>
            <a:r>
              <a:rPr lang="zh-CN" altLang="en-US" dirty="0" smtClean="0">
                <a:ea typeface="黑体" pitchFamily="2" charset="-122"/>
              </a:rPr>
              <a:t>讲解要点</a:t>
            </a:r>
            <a:endParaRPr lang="en-US" altLang="zh-CN" dirty="0" smtClean="0">
              <a:ea typeface="黑体" pitchFamily="2" charset="-122"/>
            </a:endParaRPr>
          </a:p>
          <a:p>
            <a:pPr lvl="1"/>
            <a:r>
              <a:rPr lang="zh-CN" altLang="en-US" dirty="0" smtClean="0">
                <a:ea typeface="黑体" pitchFamily="2" charset="-122"/>
              </a:rPr>
              <a:t>完成情况、技能总结、经验分享、项目收获</a:t>
            </a:r>
            <a:endParaRPr lang="en-US" altLang="zh-CN" dirty="0" smtClean="0">
              <a:ea typeface="黑体" pitchFamily="2" charset="-122"/>
            </a:endParaRPr>
          </a:p>
          <a:p>
            <a:r>
              <a:rPr lang="zh-CN" altLang="en-US" dirty="0" smtClean="0">
                <a:ea typeface="黑体" pitchFamily="2" charset="-122"/>
              </a:rPr>
              <a:t>表达要求</a:t>
            </a:r>
            <a:endParaRPr lang="en-US" altLang="zh-CN" dirty="0" smtClean="0">
              <a:ea typeface="黑体" pitchFamily="2" charset="-122"/>
            </a:endParaRPr>
          </a:p>
          <a:p>
            <a:pPr lvl="1"/>
            <a:r>
              <a:rPr lang="zh-CN" altLang="en-US" dirty="0" smtClean="0">
                <a:ea typeface="黑体" pitchFamily="2" charset="-122"/>
              </a:rPr>
              <a:t>清晰流畅、有条理、重点突出</a:t>
            </a:r>
          </a:p>
          <a:p>
            <a:endParaRPr lang="zh-CN" altLang="en-US" dirty="0"/>
          </a:p>
        </p:txBody>
      </p:sp>
      <p:grpSp>
        <p:nvGrpSpPr>
          <p:cNvPr id="4" name="组合 9"/>
          <p:cNvGrpSpPr/>
          <p:nvPr/>
        </p:nvGrpSpPr>
        <p:grpSpPr>
          <a:xfrm>
            <a:off x="118906" y="857232"/>
            <a:ext cx="1502753" cy="428628"/>
            <a:chOff x="857224" y="5105541"/>
            <a:chExt cx="1502753" cy="428628"/>
          </a:xfrm>
        </p:grpSpPr>
        <p:pic>
          <p:nvPicPr>
            <p:cNvPr id="11" name="Picture 2" descr="C:\Users\meng.zhang\Desktop\ACCP7.0模版图标规范\doc_lines.png"/>
            <p:cNvPicPr>
              <a:picLocks noChangeAspect="1" noChangeArrowheads="1"/>
            </p:cNvPicPr>
            <p:nvPr/>
          </p:nvPicPr>
          <p:blipFill>
            <a:blip r:embed="rId3"/>
            <a:srcRect/>
            <a:stretch>
              <a:fillRect/>
            </a:stretch>
          </p:blipFill>
          <p:spPr bwMode="auto">
            <a:xfrm>
              <a:off x="857224" y="5105541"/>
              <a:ext cx="428628" cy="428628"/>
            </a:xfrm>
            <a:prstGeom prst="rect">
              <a:avLst/>
            </a:prstGeom>
            <a:noFill/>
          </p:spPr>
        </p:pic>
        <p:sp>
          <p:nvSpPr>
            <p:cNvPr id="12" name="TextBox 11"/>
            <p:cNvSpPr txBox="1"/>
            <p:nvPr/>
          </p:nvSpPr>
          <p:spPr>
            <a:xfrm>
              <a:off x="1142976" y="5119800"/>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作品展示</a:t>
              </a:r>
              <a:endParaRPr lang="zh-CN" altLang="en-US" sz="2000" b="1" dirty="0">
                <a:solidFill>
                  <a:schemeClr val="tx1"/>
                </a:solidFill>
                <a:latin typeface="黑体" pitchFamily="49" charset="-122"/>
                <a:ea typeface="黑体" pitchFamily="49" charset="-122"/>
              </a:endParaRPr>
            </a:p>
          </p:txBody>
        </p:sp>
      </p:grpSp>
      <p:sp>
        <p:nvSpPr>
          <p:cNvPr id="9" name="灯片编号占位符 8"/>
          <p:cNvSpPr>
            <a:spLocks noGrp="1"/>
          </p:cNvSpPr>
          <p:nvPr>
            <p:ph type="sldNum" sz="quarter" idx="10"/>
          </p:nvPr>
        </p:nvSpPr>
        <p:spPr/>
        <p:txBody>
          <a:bodyPr/>
          <a:lstStyle/>
          <a:p>
            <a:pPr>
              <a:defRPr/>
            </a:pPr>
            <a:fld id="{9394C29D-ED0C-453C-8BBC-C52F19F5BA76}" type="slidenum">
              <a:rPr lang="zh-CN" altLang="en-US" smtClean="0"/>
              <a:pPr>
                <a:defRPr/>
              </a:pPr>
              <a:t>28</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技能总结</a:t>
            </a:r>
            <a:endParaRPr lang="en-US" altLang="zh-CN" b="1" smtClean="0"/>
          </a:p>
        </p:txBody>
      </p:sp>
      <p:sp>
        <p:nvSpPr>
          <p:cNvPr id="34819" name="Rectangle 3"/>
          <p:cNvSpPr>
            <a:spLocks noGrp="1" noChangeArrowheads="1"/>
          </p:cNvSpPr>
          <p:nvPr>
            <p:ph idx="1"/>
          </p:nvPr>
        </p:nvSpPr>
        <p:spPr/>
        <p:txBody>
          <a:bodyPr/>
          <a:lstStyle/>
          <a:p>
            <a:pPr eaLnBrk="1" hangingPunct="1"/>
            <a:r>
              <a:rPr lang="zh-CN" altLang="en-US" dirty="0" smtClean="0"/>
              <a:t>主要技能点</a:t>
            </a:r>
          </a:p>
          <a:p>
            <a:pPr lvl="1" eaLnBrk="1" hangingPunct="1"/>
            <a:r>
              <a:rPr lang="zh-CN" altLang="en-US" dirty="0" smtClean="0"/>
              <a:t>选择结构、循环结构、二重循环结构</a:t>
            </a:r>
          </a:p>
          <a:p>
            <a:pPr lvl="1" eaLnBrk="1" hangingPunct="1"/>
            <a:r>
              <a:rPr lang="zh-CN" altLang="en-US" dirty="0" smtClean="0"/>
              <a:t>数组</a:t>
            </a:r>
          </a:p>
          <a:p>
            <a:pPr lvl="1" eaLnBrk="1" hangingPunct="1"/>
            <a:r>
              <a:rPr lang="zh-CN" altLang="en-US" dirty="0" smtClean="0"/>
              <a:t>类和对象</a:t>
            </a:r>
          </a:p>
          <a:p>
            <a:pPr lvl="1" eaLnBrk="1" hangingPunct="1"/>
            <a:r>
              <a:rPr lang="en-US" altLang="zh-CN" dirty="0" err="1" smtClean="0">
                <a:solidFill>
                  <a:srgbClr val="0000FF"/>
                </a:solidFill>
              </a:rPr>
              <a:t>SimpleDateFormat</a:t>
            </a:r>
            <a:r>
              <a:rPr lang="zh-CN" altLang="en-US" dirty="0" smtClean="0">
                <a:solidFill>
                  <a:srgbClr val="0000FF"/>
                </a:solidFill>
              </a:rPr>
              <a:t>类</a:t>
            </a:r>
          </a:p>
          <a:p>
            <a:pPr lvl="1" eaLnBrk="1" hangingPunct="1"/>
            <a:endParaRPr lang="zh-CN" altLang="en-US" dirty="0" smtClean="0"/>
          </a:p>
          <a:p>
            <a:pPr eaLnBrk="1" hangingPunct="1"/>
            <a:r>
              <a:rPr lang="zh-CN" altLang="en-US" dirty="0" smtClean="0"/>
              <a:t>  项目流程</a:t>
            </a:r>
          </a:p>
          <a:p>
            <a:pPr lvl="1" eaLnBrk="1" hangingPunct="1"/>
            <a:r>
              <a:rPr lang="zh-CN" altLang="en-US" dirty="0" smtClean="0"/>
              <a:t>需求</a:t>
            </a:r>
            <a:r>
              <a:rPr lang="en-US" altLang="zh-CN" dirty="0" smtClean="0">
                <a:sym typeface="Wingdings" pitchFamily="2" charset="2"/>
              </a:rPr>
              <a:t></a:t>
            </a:r>
            <a:r>
              <a:rPr lang="zh-CN" altLang="en-US" dirty="0" smtClean="0"/>
              <a:t>设计</a:t>
            </a:r>
            <a:r>
              <a:rPr lang="en-US" altLang="zh-CN" dirty="0" smtClean="0">
                <a:sym typeface="Wingdings" pitchFamily="2" charset="2"/>
              </a:rPr>
              <a:t></a:t>
            </a:r>
            <a:r>
              <a:rPr lang="zh-CN" altLang="en-US" dirty="0" smtClean="0"/>
              <a:t>开发</a:t>
            </a:r>
            <a:r>
              <a:rPr lang="en-US" altLang="zh-CN" dirty="0" smtClean="0">
                <a:sym typeface="Wingdings" pitchFamily="2" charset="2"/>
              </a:rPr>
              <a:t></a:t>
            </a:r>
            <a:r>
              <a:rPr lang="zh-CN" altLang="en-US" dirty="0" smtClean="0"/>
              <a:t>测试</a:t>
            </a:r>
            <a:r>
              <a:rPr lang="en-US" altLang="zh-CN" dirty="0" smtClean="0">
                <a:sym typeface="Wingdings" pitchFamily="2" charset="2"/>
              </a:rPr>
              <a:t></a:t>
            </a:r>
            <a:r>
              <a:rPr lang="zh-CN" altLang="en-US" dirty="0" smtClean="0"/>
              <a:t>部署</a:t>
            </a:r>
            <a:r>
              <a:rPr lang="en-US" altLang="zh-CN" dirty="0" smtClean="0">
                <a:sym typeface="Wingdings" pitchFamily="2" charset="2"/>
              </a:rPr>
              <a:t></a:t>
            </a:r>
            <a:r>
              <a:rPr lang="zh-CN" altLang="en-US" dirty="0" smtClean="0">
                <a:solidFill>
                  <a:srgbClr val="0000FF"/>
                </a:solidFill>
              </a:rPr>
              <a:t>用户培训</a:t>
            </a:r>
          </a:p>
          <a:p>
            <a:pPr lvl="1" eaLnBrk="1" hangingPunct="1"/>
            <a:r>
              <a:rPr lang="zh-CN" altLang="en-US" dirty="0" smtClean="0"/>
              <a:t>设计：</a:t>
            </a:r>
            <a:r>
              <a:rPr lang="zh-CN" altLang="en-US" dirty="0" smtClean="0">
                <a:solidFill>
                  <a:srgbClr val="0000FF"/>
                </a:solidFill>
              </a:rPr>
              <a:t>数据库设计</a:t>
            </a:r>
            <a:r>
              <a:rPr lang="zh-CN" altLang="en-US" dirty="0" smtClean="0"/>
              <a:t>、技术框架设计、交互设计</a:t>
            </a:r>
            <a:endParaRPr lang="en-US" altLang="zh-CN" dirty="0" smtClean="0"/>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29</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任务描述</a:t>
            </a:r>
          </a:p>
        </p:txBody>
      </p:sp>
      <p:sp>
        <p:nvSpPr>
          <p:cNvPr id="425987" name="Rectangle 3"/>
          <p:cNvSpPr>
            <a:spLocks noGrp="1" noChangeArrowheads="1"/>
          </p:cNvSpPr>
          <p:nvPr>
            <p:ph idx="1"/>
          </p:nvPr>
        </p:nvSpPr>
        <p:spPr/>
        <p:txBody>
          <a:bodyPr/>
          <a:lstStyle/>
          <a:p>
            <a:pPr eaLnBrk="1" hangingPunct="1">
              <a:defRPr/>
            </a:pPr>
            <a:r>
              <a:rPr lang="zh-CN" altLang="en-US" dirty="0" smtClean="0"/>
              <a:t>系统概述</a:t>
            </a:r>
          </a:p>
          <a:p>
            <a:pPr lvl="1" eaLnBrk="1" hangingPunct="1">
              <a:defRPr/>
            </a:pPr>
            <a:r>
              <a:rPr lang="zh-CN" altLang="en-US" dirty="0" smtClean="0"/>
              <a:t>为青鸟音像店开发一个迷你</a:t>
            </a:r>
            <a:r>
              <a:rPr lang="en-US" altLang="zh-CN" dirty="0" smtClean="0"/>
              <a:t>DVD</a:t>
            </a:r>
            <a:r>
              <a:rPr lang="zh-CN" altLang="en-US" dirty="0" smtClean="0"/>
              <a:t>管理器，实现</a:t>
            </a:r>
            <a:r>
              <a:rPr lang="en-US" altLang="zh-CN" dirty="0" smtClean="0"/>
              <a:t>DVD</a:t>
            </a:r>
            <a:r>
              <a:rPr lang="zh-CN" altLang="en-US" dirty="0" smtClean="0"/>
              <a:t>碟片的管理，包括如下功能：</a:t>
            </a:r>
          </a:p>
          <a:p>
            <a:pPr lvl="2" eaLnBrk="1" hangingPunct="1">
              <a:defRPr/>
            </a:pPr>
            <a:r>
              <a:rPr lang="zh-CN" altLang="en-US" dirty="0" smtClean="0">
                <a:ea typeface="黑体" pitchFamily="2" charset="-122"/>
              </a:rPr>
              <a:t>新增</a:t>
            </a:r>
            <a:r>
              <a:rPr lang="en-US" altLang="zh-CN" dirty="0" smtClean="0">
                <a:ea typeface="黑体" pitchFamily="2" charset="-122"/>
              </a:rPr>
              <a:t>DVD</a:t>
            </a:r>
          </a:p>
          <a:p>
            <a:pPr lvl="2" eaLnBrk="1" hangingPunct="1">
              <a:defRPr/>
            </a:pPr>
            <a:r>
              <a:rPr lang="zh-CN" altLang="en-US" dirty="0" smtClean="0">
                <a:ea typeface="黑体" pitchFamily="2" charset="-122"/>
              </a:rPr>
              <a:t>查看</a:t>
            </a:r>
            <a:r>
              <a:rPr lang="en-US" altLang="zh-CN" dirty="0" smtClean="0">
                <a:ea typeface="黑体" pitchFamily="2" charset="-122"/>
              </a:rPr>
              <a:t>DVD</a:t>
            </a:r>
          </a:p>
          <a:p>
            <a:pPr lvl="2" eaLnBrk="1" hangingPunct="1">
              <a:defRPr/>
            </a:pPr>
            <a:r>
              <a:rPr lang="zh-CN" altLang="en-US" dirty="0" smtClean="0">
                <a:ea typeface="黑体" pitchFamily="2" charset="-122"/>
              </a:rPr>
              <a:t>删除</a:t>
            </a:r>
            <a:r>
              <a:rPr lang="en-US" altLang="zh-CN" dirty="0" smtClean="0">
                <a:ea typeface="黑体" pitchFamily="2" charset="-122"/>
              </a:rPr>
              <a:t>DVD</a:t>
            </a:r>
          </a:p>
          <a:p>
            <a:pPr lvl="2" eaLnBrk="1" hangingPunct="1">
              <a:defRPr/>
            </a:pPr>
            <a:r>
              <a:rPr lang="zh-CN" altLang="en-US" dirty="0" smtClean="0">
                <a:ea typeface="黑体" pitchFamily="2" charset="-122"/>
              </a:rPr>
              <a:t>借出</a:t>
            </a:r>
            <a:r>
              <a:rPr lang="en-US" altLang="zh-CN" dirty="0" smtClean="0">
                <a:ea typeface="黑体" pitchFamily="2" charset="-122"/>
              </a:rPr>
              <a:t>DVD</a:t>
            </a:r>
          </a:p>
          <a:p>
            <a:pPr lvl="2" eaLnBrk="1" hangingPunct="1">
              <a:defRPr/>
            </a:pPr>
            <a:r>
              <a:rPr lang="zh-CN" altLang="en-US" dirty="0" smtClean="0">
                <a:ea typeface="黑体" pitchFamily="2" charset="-122"/>
              </a:rPr>
              <a:t>归还</a:t>
            </a:r>
            <a:r>
              <a:rPr lang="en-US" altLang="zh-CN" dirty="0" smtClean="0">
                <a:ea typeface="黑体" pitchFamily="2" charset="-122"/>
              </a:rPr>
              <a:t>DVD</a:t>
            </a:r>
            <a:endParaRPr lang="zh-CN" altLang="en-US" dirty="0" smtClean="0">
              <a:solidFill>
                <a:srgbClr val="0000FF"/>
              </a:solidFill>
              <a:effectLst>
                <a:outerShdw blurRad="38100" dist="38100" dir="2700000" algn="tl">
                  <a:srgbClr val="C0C0C0"/>
                </a:outerShdw>
              </a:effectLst>
              <a:ea typeface="黑体" pitchFamily="2" charset="-122"/>
            </a:endParaRPr>
          </a:p>
          <a:p>
            <a:pPr eaLnBrk="1" hangingPunct="1">
              <a:defRPr/>
            </a:pPr>
            <a:endParaRPr lang="zh-CN" altLang="en-US" dirty="0" smtClean="0"/>
          </a:p>
          <a:p>
            <a:pPr eaLnBrk="1" hangingPunct="1">
              <a:defRPr/>
            </a:pPr>
            <a:endParaRPr lang="zh-CN" altLang="en-US" dirty="0" smtClean="0"/>
          </a:p>
        </p:txBody>
      </p:sp>
      <p:grpSp>
        <p:nvGrpSpPr>
          <p:cNvPr id="9" name="组合 25"/>
          <p:cNvGrpSpPr>
            <a:grpSpLocks/>
          </p:cNvGrpSpPr>
          <p:nvPr/>
        </p:nvGrpSpPr>
        <p:grpSpPr bwMode="auto">
          <a:xfrm>
            <a:off x="1785950" y="5426092"/>
            <a:ext cx="4500562" cy="431800"/>
            <a:chOff x="4071935" y="5500702"/>
            <a:chExt cx="4500594" cy="431800"/>
          </a:xfrm>
          <a:solidFill>
            <a:srgbClr val="0070C0"/>
          </a:solidFill>
        </p:grpSpPr>
        <p:sp>
          <p:nvSpPr>
            <p:cNvPr id="10"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1" name="Picture 8" descr="说话气泡new"/>
            <p:cNvPicPr>
              <a:picLocks noChangeAspect="1" noChangeArrowheads="1"/>
            </p:cNvPicPr>
            <p:nvPr/>
          </p:nvPicPr>
          <p:blipFill>
            <a:blip r:embed="rId2"/>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2" name="TextBox 17"/>
            <p:cNvSpPr txBox="1">
              <a:spLocks noChangeArrowheads="1"/>
            </p:cNvSpPr>
            <p:nvPr/>
          </p:nvSpPr>
          <p:spPr bwMode="auto">
            <a:xfrm>
              <a:off x="4857753" y="5538802"/>
              <a:ext cx="2996354"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演示案例：</a:t>
              </a:r>
              <a:r>
                <a:rPr lang="en-US" altLang="en-US" b="1" dirty="0" err="1" smtClean="0">
                  <a:solidFill>
                    <a:schemeClr val="bg1"/>
                  </a:solidFill>
                </a:rPr>
                <a:t>迷你DVD管理器</a:t>
              </a:r>
              <a:endParaRPr lang="zh-CN" altLang="en-US" b="1" dirty="0">
                <a:solidFill>
                  <a:schemeClr val="bg1"/>
                </a:solidFill>
              </a:endParaRPr>
            </a:p>
          </p:txBody>
        </p:sp>
      </p:grpSp>
      <p:sp>
        <p:nvSpPr>
          <p:cNvPr id="13" name="灯片编号占位符 12"/>
          <p:cNvSpPr>
            <a:spLocks noGrp="1"/>
          </p:cNvSpPr>
          <p:nvPr>
            <p:ph type="sldNum" sz="quarter" idx="10"/>
          </p:nvPr>
        </p:nvSpPr>
        <p:spPr/>
        <p:txBody>
          <a:bodyPr/>
          <a:lstStyle/>
          <a:p>
            <a:pPr>
              <a:defRPr/>
            </a:pPr>
            <a:fld id="{9394C29D-ED0C-453C-8BBC-C52F19F5BA76}" type="slidenum">
              <a:rPr lang="zh-CN" altLang="en-US" smtClean="0"/>
              <a:pPr>
                <a:defRPr/>
              </a:pPr>
              <a:t>3</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784254" y="1276351"/>
            <a:ext cx="7788274" cy="5010170"/>
          </a:xfrm>
        </p:spPr>
        <p:txBody>
          <a:bodyPr/>
          <a:lstStyle/>
          <a:p>
            <a:pPr lvl="0"/>
            <a:r>
              <a:rPr lang="zh-CN" altLang="en-US" dirty="0" smtClean="0"/>
              <a:t>课后作业</a:t>
            </a:r>
            <a:endParaRPr lang="en-US" altLang="zh-CN" dirty="0" smtClean="0"/>
          </a:p>
          <a:p>
            <a:pPr lvl="1"/>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0"/>
            <a:r>
              <a:rPr lang="zh-CN" altLang="en-US" dirty="0" smtClean="0"/>
              <a:t>预习作业</a:t>
            </a:r>
            <a:endParaRPr lang="en-US" altLang="zh-CN" dirty="0" smtClean="0"/>
          </a:p>
          <a:p>
            <a:pPr lvl="1"/>
            <a:r>
              <a:rPr lang="zh-CN" altLang="en-US" dirty="0" smtClean="0"/>
              <a:t>预习目标</a:t>
            </a:r>
            <a:endParaRPr lang="en-US" altLang="zh-CN" dirty="0" smtClean="0"/>
          </a:p>
          <a:p>
            <a:pPr lvl="2"/>
            <a:r>
              <a:rPr lang="zh-CN" altLang="en-US" dirty="0" smtClean="0"/>
              <a:t>了解</a:t>
            </a:r>
            <a:r>
              <a:rPr lang="en-US" kern="1200" dirty="0" smtClean="0"/>
              <a:t>HTML</a:t>
            </a:r>
            <a:r>
              <a:rPr lang="zh-CN" altLang="en-US" kern="1200" dirty="0" smtClean="0"/>
              <a:t>的基本结构</a:t>
            </a:r>
            <a:endParaRPr lang="en-US" altLang="zh-CN" kern="1200" dirty="0" smtClean="0"/>
          </a:p>
          <a:p>
            <a:pPr lvl="2"/>
            <a:r>
              <a:rPr lang="zh-CN" altLang="en-US" dirty="0" smtClean="0"/>
              <a:t>了解</a:t>
            </a:r>
            <a:r>
              <a:rPr lang="en-US" kern="1200" dirty="0" smtClean="0"/>
              <a:t>HTML</a:t>
            </a:r>
            <a:r>
              <a:rPr lang="zh-CN" altLang="en-US" kern="1200" dirty="0" smtClean="0"/>
              <a:t>的基本标签</a:t>
            </a:r>
            <a:endParaRPr lang="en-US" altLang="zh-CN" dirty="0" smtClean="0">
              <a:solidFill>
                <a:srgbClr val="FF0000"/>
              </a:solidFill>
            </a:endParaRPr>
          </a:p>
          <a:p>
            <a:pPr lvl="1"/>
            <a:r>
              <a:rPr lang="zh-CN" altLang="en-US" dirty="0" smtClean="0"/>
              <a:t>预习</a:t>
            </a:r>
            <a:r>
              <a:rPr lang="en-US" altLang="zh-CN" dirty="0" smtClean="0"/>
              <a:t>《</a:t>
            </a:r>
            <a:r>
              <a:rPr lang="zh-CN" altLang="en-US" dirty="0" smtClean="0"/>
              <a:t>使用</a:t>
            </a:r>
            <a:r>
              <a:rPr lang="en-US" altLang="zh-CN" dirty="0" smtClean="0"/>
              <a:t>HTML</a:t>
            </a:r>
            <a:r>
              <a:rPr lang="zh-CN" altLang="en-US" dirty="0" smtClean="0"/>
              <a:t>语言和</a:t>
            </a:r>
            <a:r>
              <a:rPr lang="en-US" altLang="zh-CN" dirty="0" smtClean="0"/>
              <a:t>CSS</a:t>
            </a:r>
            <a:r>
              <a:rPr lang="zh-CN" altLang="en-US" dirty="0" smtClean="0"/>
              <a:t>开发商业站点</a:t>
            </a:r>
            <a:r>
              <a:rPr lang="en-US" altLang="zh-CN" dirty="0" smtClean="0"/>
              <a:t>》</a:t>
            </a:r>
            <a:r>
              <a:rPr lang="zh-CN" altLang="en-US" dirty="0" smtClean="0"/>
              <a:t>第一章，完成预习作业</a:t>
            </a:r>
          </a:p>
          <a:p>
            <a:endParaRPr lang="zh-CN" altLang="en-US" dirty="0"/>
          </a:p>
        </p:txBody>
      </p:sp>
      <p:sp>
        <p:nvSpPr>
          <p:cNvPr id="8" name="灯片编号占位符 7"/>
          <p:cNvSpPr>
            <a:spLocks noGrp="1"/>
          </p:cNvSpPr>
          <p:nvPr>
            <p:ph type="sldNum" sz="quarter" idx="10"/>
          </p:nvPr>
        </p:nvSpPr>
        <p:spPr/>
        <p:txBody>
          <a:bodyPr/>
          <a:lstStyle/>
          <a:p>
            <a:pPr>
              <a:defRPr/>
            </a:pPr>
            <a:fld id="{9394C29D-ED0C-453C-8BBC-C52F19F5BA76}" type="slidenum">
              <a:rPr lang="zh-CN" altLang="en-US" smtClean="0"/>
              <a:pPr>
                <a:defRPr/>
              </a:pPr>
              <a:t>30</a:t>
            </a:fld>
            <a:r>
              <a:rPr lang="en-US" altLang="zh-CN" smtClean="0"/>
              <a:t>/31</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6" descr="教育改变生活副本"/>
          <p:cNvPicPr>
            <a:picLocks noChangeAspect="1" noChangeArrowheads="1"/>
          </p:cNvPicPr>
          <p:nvPr/>
        </p:nvPicPr>
        <p:blipFill>
          <a:blip r:embed="rId3">
            <a:lum bright="68000"/>
          </a:blip>
          <a:srcRect/>
          <a:stretch>
            <a:fillRect/>
          </a:stretch>
        </p:blipFill>
        <p:spPr bwMode="auto">
          <a:xfrm>
            <a:off x="2500313" y="4646613"/>
            <a:ext cx="4681537" cy="1068387"/>
          </a:xfrm>
          <a:prstGeom prst="rect">
            <a:avLst/>
          </a:prstGeom>
          <a:noFill/>
          <a:ln w="9525">
            <a:noFill/>
            <a:miter lim="800000"/>
            <a:headEnd/>
            <a:tailEnd/>
          </a:ln>
          <a:effectLst>
            <a:prstShdw prst="shdw13" dist="53882" dir="13500000">
              <a:schemeClr val="tx1">
                <a:alpha val="50000"/>
              </a:schemeClr>
            </a:prstShdw>
          </a:effectLst>
        </p:spPr>
      </p:pic>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31</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84254" y="1276351"/>
            <a:ext cx="7645398" cy="5010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80000"/>
              <a:buFontTx/>
              <a:buBlip>
                <a:blip r:embed="rId3"/>
              </a:buBlip>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系统开发步骤</a:t>
            </a:r>
          </a:p>
        </p:txBody>
      </p:sp>
      <p:sp>
        <p:nvSpPr>
          <p:cNvPr id="459778" name="Rectangle 2"/>
          <p:cNvSpPr>
            <a:spLocks noGrp="1" noChangeArrowheads="1"/>
          </p:cNvSpPr>
          <p:nvPr>
            <p:ph type="title"/>
          </p:nvPr>
        </p:nvSpPr>
        <p:spPr bwMode="auto">
          <a:xfrm>
            <a:off x="755650" y="214298"/>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问题分析</a:t>
            </a:r>
            <a:r>
              <a:rPr lang="en-US" altLang="zh-CN" dirty="0"/>
              <a:t>1</a:t>
            </a:r>
            <a:r>
              <a:rPr lang="zh-CN" altLang="en-US" dirty="0"/>
              <a:t>：整体开发思路</a:t>
            </a:r>
            <a:endParaRPr lang="en-US" altLang="zh-CN" dirty="0"/>
          </a:p>
        </p:txBody>
      </p:sp>
      <p:graphicFrame>
        <p:nvGraphicFramePr>
          <p:cNvPr id="12" name="内容占位符 11"/>
          <p:cNvGraphicFramePr>
            <a:graphicFrameLocks noGrp="1"/>
          </p:cNvGraphicFramePr>
          <p:nvPr>
            <p:ph idx="1"/>
          </p:nvPr>
        </p:nvGraphicFramePr>
        <p:xfrm>
          <a:off x="642910" y="1928802"/>
          <a:ext cx="8001056" cy="20002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内容占位符 3"/>
          <p:cNvGraphicFramePr>
            <a:graphicFrameLocks/>
          </p:cNvGraphicFramePr>
          <p:nvPr/>
        </p:nvGraphicFramePr>
        <p:xfrm>
          <a:off x="4643438" y="3357562"/>
          <a:ext cx="2928958" cy="30003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图示 16"/>
          <p:cNvGraphicFramePr/>
          <p:nvPr/>
        </p:nvGraphicFramePr>
        <p:xfrm>
          <a:off x="3452826" y="3357562"/>
          <a:ext cx="1619240" cy="7461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矩形 17"/>
          <p:cNvSpPr/>
          <p:nvPr/>
        </p:nvSpPr>
        <p:spPr bwMode="auto">
          <a:xfrm>
            <a:off x="3786182" y="2143116"/>
            <a:ext cx="1143008" cy="5715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0"/>
            <a:r>
              <a:rPr lang="zh-CN" altLang="en-US" dirty="0" smtClean="0"/>
              <a:t>设计技术</a:t>
            </a:r>
            <a:endParaRPr lang="en-US" altLang="zh-CN" dirty="0" smtClean="0"/>
          </a:p>
          <a:p>
            <a:pPr lvl="0"/>
            <a:r>
              <a:rPr lang="zh-CN" altLang="en-US" dirty="0" smtClean="0"/>
              <a:t>框架</a:t>
            </a:r>
          </a:p>
        </p:txBody>
      </p:sp>
      <p:sp>
        <p:nvSpPr>
          <p:cNvPr id="19" name="矩形 18"/>
          <p:cNvSpPr/>
          <p:nvPr/>
        </p:nvSpPr>
        <p:spPr bwMode="auto">
          <a:xfrm>
            <a:off x="2071670" y="2143116"/>
            <a:ext cx="1500198" cy="5715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0"/>
            <a:r>
              <a:rPr lang="zh-CN" altLang="en-US" dirty="0" smtClean="0"/>
              <a:t>设计对象保存</a:t>
            </a:r>
            <a:r>
              <a:rPr lang="en-US" altLang="zh-CN" dirty="0" smtClean="0"/>
              <a:t>DVD</a:t>
            </a:r>
            <a:r>
              <a:rPr lang="zh-CN" altLang="en-US" dirty="0" smtClean="0"/>
              <a:t>信息</a:t>
            </a:r>
            <a:endParaRPr lang="zh-CN" altLang="en-US" dirty="0"/>
          </a:p>
        </p:txBody>
      </p:sp>
      <p:sp>
        <p:nvSpPr>
          <p:cNvPr id="20" name="矩形 19"/>
          <p:cNvSpPr/>
          <p:nvPr/>
        </p:nvSpPr>
        <p:spPr bwMode="auto">
          <a:xfrm>
            <a:off x="5143504" y="2143116"/>
            <a:ext cx="1143008" cy="5715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r>
              <a:rPr lang="zh-CN" altLang="en-US" dirty="0" smtClean="0"/>
              <a:t>编码</a:t>
            </a:r>
          </a:p>
        </p:txBody>
      </p:sp>
      <p:sp>
        <p:nvSpPr>
          <p:cNvPr id="14" name="灯片编号占位符 13"/>
          <p:cNvSpPr>
            <a:spLocks noGrp="1"/>
          </p:cNvSpPr>
          <p:nvPr>
            <p:ph type="sldNum" sz="quarter" idx="10"/>
          </p:nvPr>
        </p:nvSpPr>
        <p:spPr/>
        <p:txBody>
          <a:bodyPr/>
          <a:lstStyle/>
          <a:p>
            <a:pPr>
              <a:defRPr/>
            </a:pPr>
            <a:fld id="{9394C29D-ED0C-453C-8BBC-C52F19F5BA76}" type="slidenum">
              <a:rPr lang="zh-CN" altLang="en-US" smtClean="0"/>
              <a:pPr>
                <a:defRPr/>
              </a:pPr>
              <a:t>4</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2000" fill="hold"/>
                                        <p:tgtEl>
                                          <p:spTgt spid="18"/>
                                        </p:tgtEl>
                                        <p:attrNameLst>
                                          <p:attrName>style.color</p:attrName>
                                        </p:attrNameLst>
                                      </p:cBhvr>
                                      <p:to>
                                        <a:srgbClr val="FF3300"/>
                                      </p:to>
                                    </p:animClr>
                                  </p:childTnLst>
                                </p:cTn>
                              </p:par>
                              <p:par>
                                <p:cTn id="7" presetID="3" presetClass="emph" presetSubtype="2" fill="hold" grpId="1" nodeType="withEffect">
                                  <p:stCondLst>
                                    <p:cond delay="0"/>
                                  </p:stCondLst>
                                  <p:childTnLst>
                                    <p:animClr clrSpc="rgb">
                                      <p:cBhvr override="childStyle">
                                        <p:cTn id="8" dur="2000" fill="hold"/>
                                        <p:tgtEl>
                                          <p:spTgt spid="19"/>
                                        </p:tgtEl>
                                        <p:attrNameLst>
                                          <p:attrName>style.color</p:attrName>
                                        </p:attrNameLst>
                                      </p:cBhvr>
                                      <p:to>
                                        <a:schemeClr val="tx1"/>
                                      </p:to>
                                    </p:animClr>
                                  </p:childTnLst>
                                </p:cTn>
                              </p:par>
                            </p:childTnLst>
                          </p:cTn>
                        </p:par>
                        <p:par>
                          <p:cTn id="9" fill="hold">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p:cBhvr override="childStyle">
                                        <p:cTn id="16" dur="2000" fill="hold"/>
                                        <p:tgtEl>
                                          <p:spTgt spid="20"/>
                                        </p:tgtEl>
                                        <p:attrNameLst>
                                          <p:attrName>style.color</p:attrName>
                                        </p:attrNameLst>
                                      </p:cBhvr>
                                      <p:to>
                                        <a:srgbClr val="FF3300"/>
                                      </p:to>
                                    </p:animClr>
                                  </p:childTnLst>
                                </p:cTn>
                              </p:par>
                              <p:par>
                                <p:cTn id="17" presetID="3" presetClass="emph" presetSubtype="2" fill="hold" grpId="1" nodeType="withEffect">
                                  <p:stCondLst>
                                    <p:cond delay="0"/>
                                  </p:stCondLst>
                                  <p:childTnLst>
                                    <p:animClr clrSpc="rgb">
                                      <p:cBhvr override="childStyle">
                                        <p:cTn id="18" dur="2000" fill="hold"/>
                                        <p:tgtEl>
                                          <p:spTgt spid="18"/>
                                        </p:tgtEl>
                                        <p:attrNameLst>
                                          <p:attrName>style.color</p:attrName>
                                        </p:attrNameLst>
                                      </p:cBhvr>
                                      <p:to>
                                        <a:schemeClr val="tx1"/>
                                      </p:to>
                                    </p:animClr>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7" grpId="0">
        <p:bldAsOne/>
      </p:bldGraphic>
      <p:bldP spid="18" grpId="0"/>
      <p:bldP spid="18" grpId="1"/>
      <p:bldP spid="19"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bwMode="auto">
          <a:xfrm>
            <a:off x="755650" y="214298"/>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问题分析</a:t>
            </a:r>
            <a:r>
              <a:rPr lang="en-US" altLang="zh-CN" dirty="0"/>
              <a:t>2</a:t>
            </a:r>
            <a:r>
              <a:rPr lang="zh-CN" altLang="en-US" dirty="0"/>
              <a:t>：界面交互设计</a:t>
            </a:r>
            <a:endParaRPr lang="en-US" altLang="zh-CN" dirty="0"/>
          </a:p>
        </p:txBody>
      </p:sp>
      <p:sp>
        <p:nvSpPr>
          <p:cNvPr id="460803" name="Rectangle 3"/>
          <p:cNvSpPr>
            <a:spLocks noGrp="1" noChangeArrowheads="1"/>
          </p:cNvSpPr>
          <p:nvPr>
            <p:ph idx="1"/>
          </p:nvPr>
        </p:nvSpPr>
        <p:spPr/>
        <p:txBody>
          <a:bodyPr/>
          <a:lstStyle/>
          <a:p>
            <a:r>
              <a:rPr lang="zh-CN" altLang="en-US" dirty="0"/>
              <a:t>界面交互设计的</a:t>
            </a:r>
            <a:r>
              <a:rPr lang="zh-CN" altLang="en-US" dirty="0" smtClean="0"/>
              <a:t>原则</a:t>
            </a:r>
            <a:endParaRPr lang="zh-CN" altLang="en-US" dirty="0"/>
          </a:p>
        </p:txBody>
      </p:sp>
      <p:graphicFrame>
        <p:nvGraphicFramePr>
          <p:cNvPr id="5" name="图示 4"/>
          <p:cNvGraphicFramePr/>
          <p:nvPr/>
        </p:nvGraphicFramePr>
        <p:xfrm>
          <a:off x="1500166" y="2643182"/>
          <a:ext cx="7000924" cy="2357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线形标注 1 7"/>
          <p:cNvSpPr/>
          <p:nvPr/>
        </p:nvSpPr>
        <p:spPr bwMode="auto">
          <a:xfrm>
            <a:off x="4000496" y="3429000"/>
            <a:ext cx="1928826" cy="928694"/>
          </a:xfrm>
          <a:prstGeom prst="borderCallout1">
            <a:avLst>
              <a:gd name="adj1" fmla="val 18750"/>
              <a:gd name="adj2" fmla="val -8333"/>
              <a:gd name="adj3" fmla="val 30661"/>
              <a:gd name="adj4" fmla="val -30328"/>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lvl="0" algn="l" eaLnBrk="0" hangingPunct="0">
              <a:buClr>
                <a:srgbClr val="233DA9"/>
              </a:buClr>
              <a:buSzPct val="80000"/>
              <a:defRPr/>
            </a:pPr>
            <a:r>
              <a:rPr lang="zh-CN" altLang="en-US" b="1" dirty="0" smtClean="0"/>
              <a:t>用相同方式展现相同类型的数据</a:t>
            </a:r>
            <a:endParaRPr lang="en-US" altLang="zh-CN" b="1" dirty="0" smtClean="0"/>
          </a:p>
          <a:p>
            <a:pPr lvl="0" algn="l" eaLnBrk="0" hangingPunct="0">
              <a:buClr>
                <a:srgbClr val="233DA9"/>
              </a:buClr>
              <a:buSzPct val="80000"/>
              <a:defRPr/>
            </a:pPr>
            <a:r>
              <a:rPr lang="zh-CN" altLang="en-US" b="1" dirty="0" smtClean="0"/>
              <a:t>如：日期类型</a:t>
            </a:r>
          </a:p>
        </p:txBody>
      </p:sp>
      <p:sp>
        <p:nvSpPr>
          <p:cNvPr id="9" name="线形标注 1 8"/>
          <p:cNvSpPr/>
          <p:nvPr/>
        </p:nvSpPr>
        <p:spPr bwMode="auto">
          <a:xfrm>
            <a:off x="4000496" y="4429132"/>
            <a:ext cx="1928826" cy="928694"/>
          </a:xfrm>
          <a:prstGeom prst="borderCallout1">
            <a:avLst>
              <a:gd name="adj1" fmla="val 18750"/>
              <a:gd name="adj2" fmla="val -8333"/>
              <a:gd name="adj3" fmla="val -7698"/>
              <a:gd name="adj4" fmla="val -32176"/>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smtClean="0"/>
              <a:t>用相同方式完成相同类型的操作</a:t>
            </a:r>
            <a:endParaRPr lang="en-US" altLang="zh-CN" b="1" dirty="0" smtClean="0"/>
          </a:p>
          <a:p>
            <a:pPr algn="l" eaLnBrk="0" hangingPunct="0">
              <a:buClr>
                <a:srgbClr val="233DA9"/>
              </a:buClr>
              <a:buSzPct val="80000"/>
              <a:defRPr/>
            </a:pPr>
            <a:r>
              <a:rPr lang="zh-CN" altLang="en-US" b="1" dirty="0" smtClean="0"/>
              <a:t>如：录入日期</a:t>
            </a:r>
            <a:endParaRPr lang="zh-CN" altLang="en-US" b="1" dirty="0"/>
          </a:p>
        </p:txBody>
      </p:sp>
      <p:sp>
        <p:nvSpPr>
          <p:cNvPr id="10" name="灯片编号占位符 9"/>
          <p:cNvSpPr>
            <a:spLocks noGrp="1"/>
          </p:cNvSpPr>
          <p:nvPr>
            <p:ph type="sldNum" sz="quarter" idx="10"/>
          </p:nvPr>
        </p:nvSpPr>
        <p:spPr/>
        <p:txBody>
          <a:bodyPr/>
          <a:lstStyle/>
          <a:p>
            <a:pPr>
              <a:defRPr/>
            </a:pPr>
            <a:fld id="{9394C29D-ED0C-453C-8BBC-C52F19F5BA76}" type="slidenum">
              <a:rPr lang="zh-CN" altLang="en-US" smtClean="0"/>
              <a:pPr>
                <a:defRPr/>
              </a:pPr>
              <a:t>5</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5">
                                            <p:graphicEl>
                                              <a:dgm id="{2D5CCF0F-F3E2-4D2F-969F-7DA4D40D1ABD}"/>
                                            </p:graphicEl>
                                          </p:spTgt>
                                        </p:tgtEl>
                                        <p:attrNameLst>
                                          <p:attrName>style.visibility</p:attrName>
                                        </p:attrNameLst>
                                      </p:cBhvr>
                                      <p:to>
                                        <p:strVal val="visible"/>
                                      </p:to>
                                    </p:set>
                                    <p:animEffect transition="in" filter="wipe(left)">
                                      <p:cBhvr>
                                        <p:cTn id="20" dur="500"/>
                                        <p:tgtEl>
                                          <p:spTgt spid="5">
                                            <p:graphicEl>
                                              <a:dgm id="{2D5CCF0F-F3E2-4D2F-969F-7DA4D40D1ABD}"/>
                                            </p:graphic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
                                            <p:graphicEl>
                                              <a:dgm id="{B0CAFFB9-97B3-4A3C-B7B7-DBFAC8A227D5}"/>
                                            </p:graphicEl>
                                          </p:spTgt>
                                        </p:tgtEl>
                                        <p:attrNameLst>
                                          <p:attrName>style.visibility</p:attrName>
                                        </p:attrNameLst>
                                      </p:cBhvr>
                                      <p:to>
                                        <p:strVal val="visible"/>
                                      </p:to>
                                    </p:set>
                                    <p:animEffect transition="in" filter="wipe(left)">
                                      <p:cBhvr>
                                        <p:cTn id="24" dur="500"/>
                                        <p:tgtEl>
                                          <p:spTgt spid="5">
                                            <p:graphicEl>
                                              <a:dgm id="{B0CAFFB9-97B3-4A3C-B7B7-DBFAC8A227D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graphicEl>
                                              <a:dgm id="{BEA6F034-63FC-4677-9D1A-DF78A7D7EB6A}"/>
                                            </p:graphicEl>
                                          </p:spTgt>
                                        </p:tgtEl>
                                        <p:attrNameLst>
                                          <p:attrName>style.visibility</p:attrName>
                                        </p:attrNameLst>
                                      </p:cBhvr>
                                      <p:to>
                                        <p:strVal val="visible"/>
                                      </p:to>
                                    </p:set>
                                    <p:animEffect transition="in" filter="wipe(left)">
                                      <p:cBhvr>
                                        <p:cTn id="29" dur="500"/>
                                        <p:tgtEl>
                                          <p:spTgt spid="5">
                                            <p:graphicEl>
                                              <a:dgm id="{BEA6F034-63FC-4677-9D1A-DF78A7D7EB6A}"/>
                                            </p:graphic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
                                            <p:graphicEl>
                                              <a:dgm id="{F05369B6-E2A9-40EA-B8C7-88F3D337591E}"/>
                                            </p:graphicEl>
                                          </p:spTgt>
                                        </p:tgtEl>
                                        <p:attrNameLst>
                                          <p:attrName>style.visibility</p:attrName>
                                        </p:attrNameLst>
                                      </p:cBhvr>
                                      <p:to>
                                        <p:strVal val="visible"/>
                                      </p:to>
                                    </p:set>
                                    <p:animEffect transition="in" filter="wipe(left)">
                                      <p:cBhvr>
                                        <p:cTn id="33" dur="500"/>
                                        <p:tgtEl>
                                          <p:spTgt spid="5">
                                            <p:graphicEl>
                                              <a:dgm id="{F05369B6-E2A9-40EA-B8C7-88F3D337591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8" grpId="0" animBg="1"/>
      <p:bldP spid="8"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难点分析</a:t>
            </a:r>
            <a:r>
              <a:rPr lang="en-US" altLang="zh-CN" b="1" smtClean="0"/>
              <a:t>1</a:t>
            </a:r>
            <a:r>
              <a:rPr lang="zh-CN" altLang="en-US" b="1" smtClean="0"/>
              <a:t>：理解业务</a:t>
            </a:r>
          </a:p>
        </p:txBody>
      </p:sp>
      <p:sp>
        <p:nvSpPr>
          <p:cNvPr id="8195" name="Rectangle 3"/>
          <p:cNvSpPr>
            <a:spLocks noGrp="1" noChangeArrowheads="1"/>
          </p:cNvSpPr>
          <p:nvPr>
            <p:ph idx="1"/>
          </p:nvPr>
        </p:nvSpPr>
        <p:spPr/>
        <p:txBody>
          <a:bodyPr/>
          <a:lstStyle/>
          <a:p>
            <a:pPr eaLnBrk="1" hangingPunct="1"/>
            <a:r>
              <a:rPr lang="zh-CN" altLang="en-US" dirty="0" smtClean="0"/>
              <a:t>如何保存</a:t>
            </a:r>
            <a:r>
              <a:rPr lang="en-US" altLang="zh-CN" dirty="0" smtClean="0"/>
              <a:t>DVD</a:t>
            </a:r>
            <a:r>
              <a:rPr lang="zh-CN" altLang="en-US" dirty="0" smtClean="0"/>
              <a:t>信息 ？</a:t>
            </a:r>
          </a:p>
          <a:p>
            <a:pPr eaLnBrk="1" hangingPunct="1"/>
            <a:endParaRPr lang="zh-CN" altLang="en-US" dirty="0" smtClean="0"/>
          </a:p>
          <a:p>
            <a:pPr eaLnBrk="1" hangingPunct="1"/>
            <a:r>
              <a:rPr lang="zh-CN" altLang="en-US" dirty="0" smtClean="0"/>
              <a:t>如何访问</a:t>
            </a:r>
            <a:r>
              <a:rPr lang="en-US" altLang="zh-CN" dirty="0" smtClean="0"/>
              <a:t>DVD</a:t>
            </a:r>
            <a:r>
              <a:rPr lang="zh-CN" altLang="en-US" dirty="0" smtClean="0"/>
              <a:t>信息？</a:t>
            </a:r>
          </a:p>
          <a:p>
            <a:pPr eaLnBrk="1" hangingPunct="1"/>
            <a:endParaRPr lang="zh-CN" altLang="en-US" dirty="0" smtClean="0"/>
          </a:p>
          <a:p>
            <a:pPr eaLnBrk="1" hangingPunct="1"/>
            <a:r>
              <a:rPr lang="zh-CN" altLang="en-US" dirty="0" smtClean="0"/>
              <a:t>如何删除</a:t>
            </a:r>
            <a:r>
              <a:rPr lang="en-US" altLang="zh-CN" dirty="0" smtClean="0"/>
              <a:t>DVD</a:t>
            </a:r>
            <a:r>
              <a:rPr lang="zh-CN" altLang="en-US" dirty="0" smtClean="0"/>
              <a:t>信息 ？</a:t>
            </a:r>
          </a:p>
          <a:p>
            <a:pPr eaLnBrk="1" hangingPunct="1"/>
            <a:endParaRPr lang="zh-CN" altLang="en-US" dirty="0" smtClean="0"/>
          </a:p>
          <a:p>
            <a:pPr eaLnBrk="1" hangingPunct="1"/>
            <a:r>
              <a:rPr lang="zh-CN" altLang="en-US" dirty="0" smtClean="0"/>
              <a:t>如何计算租金 ？</a:t>
            </a:r>
          </a:p>
          <a:p>
            <a:pPr eaLnBrk="1" hangingPunct="1"/>
            <a:endParaRPr lang="zh-CN" altLang="en-US" dirty="0" smtClean="0"/>
          </a:p>
        </p:txBody>
      </p:sp>
      <p:sp>
        <p:nvSpPr>
          <p:cNvPr id="4" name="灯片编号占位符 3"/>
          <p:cNvSpPr>
            <a:spLocks noGrp="1"/>
          </p:cNvSpPr>
          <p:nvPr>
            <p:ph type="sldNum" sz="quarter" idx="10"/>
          </p:nvPr>
        </p:nvSpPr>
        <p:spPr/>
        <p:txBody>
          <a:bodyPr/>
          <a:lstStyle/>
          <a:p>
            <a:pPr>
              <a:defRPr/>
            </a:pPr>
            <a:fld id="{9394C29D-ED0C-453C-8BBC-C52F19F5BA76}" type="slidenum">
              <a:rPr lang="zh-CN" altLang="en-US" smtClean="0"/>
              <a:pPr>
                <a:defRPr/>
              </a:pPr>
              <a:t>6</a:t>
            </a:fld>
            <a:r>
              <a:rPr lang="en-US" altLang="zh-CN" smtClean="0"/>
              <a:t>/31</a:t>
            </a:r>
            <a:endParaRPr lang="zh-CN" altLang="en-US" dirty="0"/>
          </a:p>
        </p:txBody>
      </p:sp>
      <p:grpSp>
        <p:nvGrpSpPr>
          <p:cNvPr id="5" name="组合 72"/>
          <p:cNvGrpSpPr/>
          <p:nvPr/>
        </p:nvGrpSpPr>
        <p:grpSpPr>
          <a:xfrm>
            <a:off x="84952" y="857232"/>
            <a:ext cx="986586" cy="422603"/>
            <a:chOff x="1000100" y="1173499"/>
            <a:chExt cx="986586" cy="422603"/>
          </a:xfrm>
        </p:grpSpPr>
        <p:pic>
          <p:nvPicPr>
            <p:cNvPr id="6"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p:spPr>
        </p:pic>
        <p:sp>
          <p:nvSpPr>
            <p:cNvPr id="7" name="TextBox 6"/>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难点分析</a:t>
            </a:r>
            <a:r>
              <a:rPr lang="en-US" altLang="zh-CN" b="1" smtClean="0"/>
              <a:t>2</a:t>
            </a:r>
            <a:r>
              <a:rPr lang="zh-CN" altLang="en-US" b="1" smtClean="0"/>
              <a:t>：如何保存</a:t>
            </a:r>
            <a:r>
              <a:rPr lang="en-US" altLang="zh-CN" b="1" smtClean="0"/>
              <a:t>DVD</a:t>
            </a:r>
            <a:r>
              <a:rPr lang="zh-CN" altLang="en-US" b="1" smtClean="0"/>
              <a:t>信息 </a:t>
            </a:r>
            <a:endParaRPr lang="en-US" altLang="zh-CN" b="1" smtClean="0"/>
          </a:p>
        </p:txBody>
      </p:sp>
      <p:sp>
        <p:nvSpPr>
          <p:cNvPr id="510979" name="Rectangle 3"/>
          <p:cNvSpPr>
            <a:spLocks noGrp="1" noChangeArrowheads="1"/>
          </p:cNvSpPr>
          <p:nvPr>
            <p:ph idx="1"/>
          </p:nvPr>
        </p:nvSpPr>
        <p:spPr/>
        <p:txBody>
          <a:bodyPr/>
          <a:lstStyle/>
          <a:p>
            <a:pPr eaLnBrk="1" hangingPunct="1"/>
            <a:r>
              <a:rPr lang="zh-CN" altLang="en-US" dirty="0" smtClean="0"/>
              <a:t>使用数组对象保存</a:t>
            </a:r>
            <a:r>
              <a:rPr lang="en-US" altLang="zh-CN" dirty="0" smtClean="0"/>
              <a:t>DVD</a:t>
            </a:r>
            <a:r>
              <a:rPr lang="zh-CN" altLang="en-US" dirty="0" smtClean="0"/>
              <a:t>信息 </a:t>
            </a:r>
          </a:p>
          <a:p>
            <a:pPr lvl="1" eaLnBrk="1" hangingPunct="1"/>
            <a:r>
              <a:rPr lang="zh-CN" altLang="en-US" dirty="0" smtClean="0"/>
              <a:t>每张</a:t>
            </a:r>
            <a:r>
              <a:rPr lang="en-US" altLang="zh-CN" dirty="0" smtClean="0"/>
              <a:t>DVD</a:t>
            </a:r>
            <a:r>
              <a:rPr lang="zh-CN" altLang="en-US" dirty="0" smtClean="0"/>
              <a:t>的信息都包括名称、是否可借的状态以及借出的日期</a:t>
            </a:r>
          </a:p>
          <a:p>
            <a:pPr lvl="1" eaLnBrk="1" hangingPunct="1"/>
            <a:r>
              <a:rPr lang="zh-CN" altLang="en-US" dirty="0" smtClean="0"/>
              <a:t>包含多张</a:t>
            </a:r>
            <a:r>
              <a:rPr lang="en-US" altLang="zh-CN" dirty="0" smtClean="0"/>
              <a:t>DVD</a:t>
            </a:r>
          </a:p>
          <a:p>
            <a:pPr eaLnBrk="1" hangingPunct="1"/>
            <a:endParaRPr lang="zh-CN" altLang="en-US" dirty="0" smtClean="0"/>
          </a:p>
          <a:p>
            <a:pPr eaLnBrk="1" hangingPunct="1"/>
            <a:r>
              <a:rPr lang="zh-CN" altLang="en-US" dirty="0" smtClean="0"/>
              <a:t>参考代码 </a:t>
            </a:r>
          </a:p>
          <a:p>
            <a:pPr lvl="1" eaLnBrk="1" hangingPunct="1"/>
            <a:endParaRPr lang="en-US" altLang="zh-CN" dirty="0" smtClean="0"/>
          </a:p>
        </p:txBody>
      </p:sp>
      <p:sp>
        <p:nvSpPr>
          <p:cNvPr id="510980" name="AutoShape 4"/>
          <p:cNvSpPr>
            <a:spLocks noChangeArrowheads="1"/>
          </p:cNvSpPr>
          <p:nvPr/>
        </p:nvSpPr>
        <p:spPr bwMode="auto">
          <a:xfrm>
            <a:off x="1552575" y="4225925"/>
            <a:ext cx="7029450" cy="1929438"/>
          </a:xfrm>
          <a:prstGeom prst="roundRect">
            <a:avLst>
              <a:gd name="adj" fmla="val 4329"/>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DVDSet</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String[ ] name = new String[50];//DVD</a:t>
            </a:r>
            <a:r>
              <a:rPr lang="zh-CN" altLang="en-US" b="1" dirty="0">
                <a:solidFill>
                  <a:schemeClr val="accent5">
                    <a:lumMod val="10000"/>
                  </a:schemeClr>
                </a:solidFill>
                <a:latin typeface="+mn-lt"/>
              </a:rPr>
              <a:t>名称数组</a:t>
            </a:r>
          </a:p>
          <a:p>
            <a:pPr algn="l" defTabSz="723900">
              <a:lnSpc>
                <a:spcPct val="130000"/>
              </a:lnSpc>
              <a:spcAft>
                <a:spcPts val="0"/>
              </a:spcAft>
              <a:buClr>
                <a:schemeClr val="folHlink"/>
              </a:buClr>
              <a:buSzPct val="60000"/>
              <a:tabLst>
                <a:tab pos="444500" algn="l"/>
              </a:tabLst>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int[ ] state = new int[50]; </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DVD</a:t>
            </a:r>
            <a:r>
              <a:rPr lang="zh-CN" altLang="en-US" b="1" dirty="0">
                <a:solidFill>
                  <a:schemeClr val="accent5">
                    <a:lumMod val="10000"/>
                  </a:schemeClr>
                </a:solidFill>
                <a:latin typeface="+mn-lt"/>
              </a:rPr>
              <a:t>借出状态：</a:t>
            </a:r>
            <a:r>
              <a:rPr lang="en-US" altLang="zh-CN" b="1" dirty="0">
                <a:solidFill>
                  <a:schemeClr val="accent5">
                    <a:lumMod val="10000"/>
                  </a:schemeClr>
                </a:solidFill>
                <a:latin typeface="+mn-lt"/>
              </a:rPr>
              <a:t>0</a:t>
            </a:r>
            <a:r>
              <a:rPr lang="zh-CN" altLang="en-US" b="1" dirty="0">
                <a:solidFill>
                  <a:schemeClr val="accent5">
                    <a:lumMod val="10000"/>
                  </a:schemeClr>
                </a:solidFill>
                <a:latin typeface="+mn-lt"/>
              </a:rPr>
              <a:t>已借</a:t>
            </a:r>
            <a:r>
              <a:rPr lang="zh-CN" altLang="en-US" b="1" dirty="0" smtClean="0">
                <a:solidFill>
                  <a:schemeClr val="accent5">
                    <a:lumMod val="10000"/>
                  </a:schemeClr>
                </a:solidFill>
                <a:latin typeface="+mn-lt"/>
              </a:rPr>
              <a:t>出，</a:t>
            </a:r>
            <a:r>
              <a:rPr lang="en-US" altLang="zh-CN" b="1" dirty="0" smtClean="0">
                <a:solidFill>
                  <a:schemeClr val="accent5">
                    <a:lumMod val="10000"/>
                  </a:schemeClr>
                </a:solidFill>
                <a:latin typeface="+mn-lt"/>
              </a:rPr>
              <a:t>1</a:t>
            </a:r>
            <a:r>
              <a:rPr lang="zh-CN" altLang="en-US" b="1" dirty="0">
                <a:solidFill>
                  <a:schemeClr val="accent5">
                    <a:lumMod val="10000"/>
                  </a:schemeClr>
                </a:solidFill>
                <a:latin typeface="+mn-lt"/>
              </a:rPr>
              <a:t>可借</a:t>
            </a:r>
          </a:p>
          <a:p>
            <a:pPr algn="l" defTabSz="723900">
              <a:lnSpc>
                <a:spcPct val="130000"/>
              </a:lnSpc>
              <a:spcAft>
                <a:spcPts val="0"/>
              </a:spcAft>
              <a:buClr>
                <a:schemeClr val="folHlink"/>
              </a:buClr>
              <a:buSzPct val="60000"/>
              <a:tabLst>
                <a:tab pos="444500" algn="l"/>
              </a:tabLst>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String[ ] date=new String[50];  //DVD</a:t>
            </a:r>
            <a:r>
              <a:rPr lang="zh-CN" altLang="en-US" b="1" dirty="0">
                <a:solidFill>
                  <a:schemeClr val="accent5">
                    <a:lumMod val="10000"/>
                  </a:schemeClr>
                </a:solidFill>
                <a:latin typeface="+mn-lt"/>
              </a:rPr>
              <a:t>借出日期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p>
        </p:txBody>
      </p:sp>
      <p:sp>
        <p:nvSpPr>
          <p:cNvPr id="7" name="灯片编号占位符 6"/>
          <p:cNvSpPr>
            <a:spLocks noGrp="1"/>
          </p:cNvSpPr>
          <p:nvPr>
            <p:ph type="sldNum" sz="quarter" idx="10"/>
          </p:nvPr>
        </p:nvSpPr>
        <p:spPr/>
        <p:txBody>
          <a:bodyPr/>
          <a:lstStyle/>
          <a:p>
            <a:pPr>
              <a:defRPr/>
            </a:pPr>
            <a:fld id="{9394C29D-ED0C-453C-8BBC-C52F19F5BA76}" type="slidenum">
              <a:rPr lang="zh-CN" altLang="en-US" smtClean="0"/>
              <a:pPr>
                <a:defRPr/>
              </a:pPr>
              <a:t>7</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0979">
                                            <p:txEl>
                                              <p:pRg st="4" end="4"/>
                                            </p:txEl>
                                          </p:spTgt>
                                        </p:tgtEl>
                                        <p:attrNameLst>
                                          <p:attrName>style.visibility</p:attrName>
                                        </p:attrNameLst>
                                      </p:cBhvr>
                                      <p:to>
                                        <p:strVal val="visible"/>
                                      </p:to>
                                    </p:set>
                                    <p:animEffect transition="in" filter="wipe(left)">
                                      <p:cBhvr>
                                        <p:cTn id="7" dur="500"/>
                                        <p:tgtEl>
                                          <p:spTgt spid="510979">
                                            <p:txEl>
                                              <p:pRg st="4"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0980"/>
                                        </p:tgtEl>
                                        <p:attrNameLst>
                                          <p:attrName>style.visibility</p:attrName>
                                        </p:attrNameLst>
                                      </p:cBhvr>
                                      <p:to>
                                        <p:strVal val="visible"/>
                                      </p:to>
                                    </p:set>
                                    <p:animEffect transition="in" filter="wipe(left)">
                                      <p:cBhvr>
                                        <p:cTn id="11" dur="500"/>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难点分析</a:t>
            </a:r>
            <a:r>
              <a:rPr lang="en-US" altLang="zh-CN" b="1" smtClean="0"/>
              <a:t>3</a:t>
            </a:r>
            <a:r>
              <a:rPr lang="zh-CN" altLang="en-US" b="1" smtClean="0"/>
              <a:t>：如何访问</a:t>
            </a:r>
            <a:r>
              <a:rPr lang="en-US" altLang="zh-CN" b="1" smtClean="0"/>
              <a:t>DVD</a:t>
            </a:r>
            <a:r>
              <a:rPr lang="zh-CN" altLang="en-US" b="1" smtClean="0"/>
              <a:t>信息 </a:t>
            </a:r>
            <a:endParaRPr lang="en-US" altLang="zh-CN" b="1" smtClean="0"/>
          </a:p>
        </p:txBody>
      </p:sp>
      <p:sp>
        <p:nvSpPr>
          <p:cNvPr id="512003" name="Rectangle 3"/>
          <p:cNvSpPr>
            <a:spLocks noGrp="1" noChangeArrowheads="1"/>
          </p:cNvSpPr>
          <p:nvPr>
            <p:ph idx="1"/>
          </p:nvPr>
        </p:nvSpPr>
        <p:spPr/>
        <p:txBody>
          <a:bodyPr/>
          <a:lstStyle/>
          <a:p>
            <a:pPr eaLnBrk="1" hangingPunct="1"/>
            <a:r>
              <a:rPr lang="zh-CN" altLang="en-US" dirty="0" smtClean="0"/>
              <a:t>访问</a:t>
            </a:r>
            <a:r>
              <a:rPr lang="en-US" altLang="zh-CN" dirty="0" smtClean="0"/>
              <a:t>DVD</a:t>
            </a:r>
            <a:r>
              <a:rPr lang="zh-CN" altLang="en-US" dirty="0" smtClean="0"/>
              <a:t>信息</a:t>
            </a:r>
          </a:p>
          <a:p>
            <a:pPr lvl="1" eaLnBrk="1" hangingPunct="1"/>
            <a:r>
              <a:rPr lang="zh-CN" altLang="en-US" dirty="0" smtClean="0"/>
              <a:t>创建</a:t>
            </a:r>
            <a:r>
              <a:rPr lang="en-US" altLang="zh-CN" dirty="0" smtClean="0"/>
              <a:t>DVD</a:t>
            </a:r>
            <a:r>
              <a:rPr lang="zh-CN" altLang="en-US" dirty="0" smtClean="0"/>
              <a:t>对象</a:t>
            </a:r>
            <a:r>
              <a:rPr lang="en-US" altLang="zh-CN" dirty="0" err="1" smtClean="0"/>
              <a:t>dvd</a:t>
            </a:r>
            <a:r>
              <a:rPr lang="zh-CN" altLang="en-US" dirty="0" smtClean="0"/>
              <a:t>后，访问第</a:t>
            </a:r>
            <a:r>
              <a:rPr lang="en-US" altLang="zh-CN" dirty="0" smtClean="0"/>
              <a:t>i+1</a:t>
            </a:r>
            <a:r>
              <a:rPr lang="zh-CN" altLang="en-US" dirty="0" smtClean="0"/>
              <a:t>张</a:t>
            </a:r>
            <a:r>
              <a:rPr lang="en-US" altLang="zh-CN" dirty="0" smtClean="0"/>
              <a:t>DVD</a:t>
            </a:r>
            <a:r>
              <a:rPr lang="zh-CN" altLang="en-US" dirty="0" smtClean="0"/>
              <a:t>信息</a:t>
            </a:r>
          </a:p>
          <a:p>
            <a:pPr lvl="2" eaLnBrk="1" hangingPunct="1"/>
            <a:r>
              <a:rPr lang="zh-CN" altLang="en-US" dirty="0" smtClean="0">
                <a:ea typeface="黑体" pitchFamily="2" charset="-122"/>
              </a:rPr>
              <a:t>名称：</a:t>
            </a:r>
            <a:r>
              <a:rPr lang="en-US" altLang="zh-CN" dirty="0" smtClean="0">
                <a:ea typeface="黑体" pitchFamily="2" charset="-122"/>
              </a:rPr>
              <a:t>dvd.name[</a:t>
            </a:r>
            <a:r>
              <a:rPr lang="en-US" altLang="zh-CN" dirty="0" err="1" smtClean="0">
                <a:ea typeface="黑体" pitchFamily="2" charset="-122"/>
              </a:rPr>
              <a:t>i</a:t>
            </a:r>
            <a:r>
              <a:rPr lang="en-US" altLang="zh-CN" dirty="0" smtClean="0">
                <a:ea typeface="黑体" pitchFamily="2" charset="-122"/>
              </a:rPr>
              <a:t>] </a:t>
            </a:r>
          </a:p>
          <a:p>
            <a:pPr lvl="2" eaLnBrk="1" hangingPunct="1"/>
            <a:r>
              <a:rPr lang="zh-CN" altLang="en-US" dirty="0" smtClean="0">
                <a:ea typeface="黑体" pitchFamily="2" charset="-122"/>
              </a:rPr>
              <a:t>状态：</a:t>
            </a:r>
            <a:r>
              <a:rPr lang="en-US" altLang="zh-CN" dirty="0" err="1" smtClean="0">
                <a:ea typeface="黑体" pitchFamily="2" charset="-122"/>
              </a:rPr>
              <a:t>dvd.state</a:t>
            </a:r>
            <a:r>
              <a:rPr lang="en-US" altLang="zh-CN" dirty="0" smtClean="0">
                <a:ea typeface="黑体" pitchFamily="2" charset="-122"/>
              </a:rPr>
              <a:t>[</a:t>
            </a:r>
            <a:r>
              <a:rPr lang="en-US" altLang="zh-CN" dirty="0" err="1" smtClean="0">
                <a:ea typeface="黑体" pitchFamily="2" charset="-122"/>
              </a:rPr>
              <a:t>i</a:t>
            </a:r>
            <a:r>
              <a:rPr lang="en-US" altLang="zh-CN" dirty="0" smtClean="0">
                <a:ea typeface="黑体" pitchFamily="2" charset="-122"/>
              </a:rPr>
              <a:t>] </a:t>
            </a:r>
          </a:p>
          <a:p>
            <a:pPr lvl="2" eaLnBrk="1" hangingPunct="1"/>
            <a:r>
              <a:rPr lang="zh-CN" altLang="en-US" dirty="0" smtClean="0">
                <a:ea typeface="黑体" pitchFamily="2" charset="-122"/>
              </a:rPr>
              <a:t>借出日期：</a:t>
            </a:r>
            <a:r>
              <a:rPr lang="en-US" altLang="zh-CN" dirty="0" err="1" smtClean="0">
                <a:ea typeface="黑体" pitchFamily="2" charset="-122"/>
              </a:rPr>
              <a:t>dvd.date</a:t>
            </a:r>
            <a:r>
              <a:rPr lang="en-US" altLang="zh-CN" dirty="0" smtClean="0">
                <a:ea typeface="黑体" pitchFamily="2" charset="-122"/>
              </a:rPr>
              <a:t>[</a:t>
            </a:r>
            <a:r>
              <a:rPr lang="en-US" altLang="zh-CN" dirty="0" err="1" smtClean="0">
                <a:ea typeface="黑体" pitchFamily="2" charset="-122"/>
              </a:rPr>
              <a:t>i</a:t>
            </a:r>
            <a:r>
              <a:rPr lang="en-US" altLang="zh-CN" dirty="0" smtClean="0">
                <a:ea typeface="黑体" pitchFamily="2" charset="-122"/>
              </a:rPr>
              <a:t>] </a:t>
            </a:r>
            <a:endParaRPr lang="zh-CN" altLang="en-US" dirty="0" smtClean="0">
              <a:ea typeface="黑体" pitchFamily="2" charset="-122"/>
            </a:endParaRPr>
          </a:p>
          <a:p>
            <a:pPr eaLnBrk="1" hangingPunct="1"/>
            <a:r>
              <a:rPr lang="zh-CN" altLang="en-US" dirty="0" smtClean="0"/>
              <a:t>参考代码 </a:t>
            </a:r>
          </a:p>
          <a:p>
            <a:pPr lvl="1" eaLnBrk="1" hangingPunct="1"/>
            <a:endParaRPr lang="en-US" altLang="zh-CN" dirty="0" smtClean="0"/>
          </a:p>
        </p:txBody>
      </p:sp>
      <p:sp>
        <p:nvSpPr>
          <p:cNvPr id="512004" name="AutoShape 4"/>
          <p:cNvSpPr>
            <a:spLocks noChangeArrowheads="1"/>
          </p:cNvSpPr>
          <p:nvPr/>
        </p:nvSpPr>
        <p:spPr bwMode="auto">
          <a:xfrm>
            <a:off x="1403351" y="3929066"/>
            <a:ext cx="5311790" cy="22965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DVDSet dvd = new DVDSet();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System.out.println(dvd.name[i]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System.out.println(dvd. state[i]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System.out.println(dvd. date[i]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8</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03">
                                            <p:txEl>
                                              <p:pRg st="5" end="5"/>
                                            </p:txEl>
                                          </p:spTgt>
                                        </p:tgtEl>
                                        <p:attrNameLst>
                                          <p:attrName>style.visibility</p:attrName>
                                        </p:attrNameLst>
                                      </p:cBhvr>
                                      <p:to>
                                        <p:strVal val="visible"/>
                                      </p:to>
                                    </p:set>
                                    <p:animEffect transition="in" filter="wipe(left)">
                                      <p:cBhvr>
                                        <p:cTn id="7" dur="500"/>
                                        <p:tgtEl>
                                          <p:spTgt spid="512003">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2004"/>
                                        </p:tgtEl>
                                        <p:attrNameLst>
                                          <p:attrName>style.visibility</p:attrName>
                                        </p:attrNameLst>
                                      </p:cBhvr>
                                      <p:to>
                                        <p:strVal val="visible"/>
                                      </p:to>
                                    </p:set>
                                    <p:animEffect transition="in" filter="wipe(left)">
                                      <p:cBhvr>
                                        <p:cTn id="11" dur="500"/>
                                        <p:tgtEl>
                                          <p:spTgt spid="51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t>难点分析</a:t>
            </a:r>
            <a:r>
              <a:rPr lang="en-US" altLang="zh-CN" b="1" dirty="0" smtClean="0"/>
              <a:t>4</a:t>
            </a:r>
            <a:r>
              <a:rPr lang="zh-CN" altLang="en-US" b="1" dirty="0" smtClean="0"/>
              <a:t>：如何计算租金 </a:t>
            </a:r>
            <a:endParaRPr lang="en-US" altLang="zh-CN" b="1" dirty="0" smtClean="0"/>
          </a:p>
        </p:txBody>
      </p:sp>
      <p:sp>
        <p:nvSpPr>
          <p:cNvPr id="514051" name="Rectangle 3"/>
          <p:cNvSpPr>
            <a:spLocks noGrp="1" noChangeArrowheads="1"/>
          </p:cNvSpPr>
          <p:nvPr>
            <p:ph idx="1"/>
          </p:nvPr>
        </p:nvSpPr>
        <p:spPr/>
        <p:txBody>
          <a:bodyPr/>
          <a:lstStyle/>
          <a:p>
            <a:pPr eaLnBrk="1" hangingPunct="1"/>
            <a:r>
              <a:rPr lang="zh-CN" altLang="en-US" dirty="0" smtClean="0">
                <a:latin typeface="黑体" pitchFamily="2" charset="-122"/>
              </a:rPr>
              <a:t>计算租金 </a:t>
            </a:r>
          </a:p>
          <a:p>
            <a:pPr lvl="1" eaLnBrk="1" hangingPunct="1"/>
            <a:r>
              <a:rPr lang="zh-CN" altLang="en-US" dirty="0" smtClean="0">
                <a:latin typeface="黑体" pitchFamily="2" charset="-122"/>
              </a:rPr>
              <a:t>租金</a:t>
            </a:r>
            <a:r>
              <a:rPr lang="en-US" altLang="zh-CN" dirty="0" smtClean="0">
                <a:latin typeface="黑体" pitchFamily="2" charset="-122"/>
              </a:rPr>
              <a:t>=</a:t>
            </a:r>
            <a:r>
              <a:rPr lang="zh-CN" altLang="en-US" dirty="0" smtClean="0">
                <a:latin typeface="黑体" pitchFamily="2" charset="-122"/>
              </a:rPr>
              <a:t>日期差*（租金</a:t>
            </a:r>
            <a:r>
              <a:rPr lang="en-US" altLang="zh-CN" dirty="0" smtClean="0">
                <a:latin typeface="黑体" pitchFamily="2" charset="-122"/>
              </a:rPr>
              <a:t>/</a:t>
            </a:r>
            <a:r>
              <a:rPr lang="zh-CN" altLang="en-US" dirty="0" smtClean="0">
                <a:latin typeface="黑体" pitchFamily="2" charset="-122"/>
              </a:rPr>
              <a:t>每天） </a:t>
            </a:r>
          </a:p>
          <a:p>
            <a:pPr lvl="1" eaLnBrk="1" hangingPunct="1"/>
            <a:r>
              <a:rPr lang="zh-CN" altLang="en-US" dirty="0" smtClean="0">
                <a:latin typeface="黑体" pitchFamily="2" charset="-122"/>
              </a:rPr>
              <a:t>计算日期差</a:t>
            </a:r>
          </a:p>
          <a:p>
            <a:pPr lvl="2" eaLnBrk="1" hangingPunct="1"/>
            <a:r>
              <a:rPr lang="zh-CN" altLang="en-US" dirty="0" smtClean="0">
                <a:latin typeface="黑体" pitchFamily="2" charset="-122"/>
                <a:ea typeface="黑体" pitchFamily="2" charset="-122"/>
              </a:rPr>
              <a:t>借出日期利用</a:t>
            </a:r>
            <a:r>
              <a:rPr lang="zh-CN" altLang="en-US" dirty="0" smtClean="0">
                <a:latin typeface="宋体" charset="-122"/>
                <a:ea typeface="黑体" pitchFamily="2" charset="-122"/>
              </a:rPr>
              <a:t>“</a:t>
            </a:r>
            <a:r>
              <a:rPr lang="zh-CN" altLang="en-US" dirty="0" smtClean="0">
                <a:latin typeface="黑体" pitchFamily="2" charset="-122"/>
                <a:ea typeface="黑体" pitchFamily="2" charset="-122"/>
              </a:rPr>
              <a:t>年</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月</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日</a:t>
            </a:r>
            <a:r>
              <a:rPr lang="zh-CN" altLang="en-US" dirty="0" smtClean="0">
                <a:latin typeface="宋体" charset="-122"/>
                <a:ea typeface="黑体" pitchFamily="2" charset="-122"/>
              </a:rPr>
              <a:t>”</a:t>
            </a:r>
            <a:r>
              <a:rPr lang="zh-CN" altLang="en-US" dirty="0" smtClean="0">
                <a:latin typeface="黑体" pitchFamily="2" charset="-122"/>
                <a:ea typeface="黑体" pitchFamily="2" charset="-122"/>
              </a:rPr>
              <a:t>的字符串形式保存，可利用类</a:t>
            </a:r>
            <a:r>
              <a:rPr lang="en-US" altLang="zh-CN" dirty="0" err="1" smtClean="0">
                <a:latin typeface="黑体" pitchFamily="2" charset="-122"/>
                <a:ea typeface="黑体" pitchFamily="2" charset="-122"/>
              </a:rPr>
              <a:t>SimpleDateFormat</a:t>
            </a:r>
            <a:r>
              <a:rPr lang="zh-CN" altLang="en-US" dirty="0" smtClean="0">
                <a:latin typeface="黑体" pitchFamily="2" charset="-122"/>
                <a:ea typeface="黑体" pitchFamily="2" charset="-122"/>
              </a:rPr>
              <a:t>对字符串进行日期格式化，再求日期差 </a:t>
            </a:r>
            <a:endParaRPr lang="en-US" altLang="zh-CN" dirty="0" smtClean="0">
              <a:latin typeface="黑体" pitchFamily="2" charset="-122"/>
              <a:ea typeface="黑体" pitchFamily="2" charset="-122"/>
            </a:endParaRPr>
          </a:p>
          <a:p>
            <a:pPr eaLnBrk="1" hangingPunct="1"/>
            <a:r>
              <a:rPr lang="zh-CN" altLang="en-US" dirty="0" smtClean="0">
                <a:latin typeface="黑体" pitchFamily="2" charset="-122"/>
              </a:rPr>
              <a:t>参考代码 </a:t>
            </a:r>
          </a:p>
          <a:p>
            <a:pPr lvl="1" eaLnBrk="1" hangingPunct="1"/>
            <a:endParaRPr lang="en-US" altLang="zh-CN" dirty="0" smtClean="0">
              <a:latin typeface="黑体" pitchFamily="2" charset="-122"/>
            </a:endParaRPr>
          </a:p>
        </p:txBody>
      </p:sp>
      <p:sp>
        <p:nvSpPr>
          <p:cNvPr id="514052" name="AutoShape 4"/>
          <p:cNvSpPr>
            <a:spLocks noChangeArrowheads="1"/>
          </p:cNvSpPr>
          <p:nvPr/>
        </p:nvSpPr>
        <p:spPr bwMode="auto">
          <a:xfrm>
            <a:off x="1331913" y="4285644"/>
            <a:ext cx="7272337" cy="1929438"/>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SimpleDateFormat sd=new SimpleDateFormat("yyyy-MM-dd");</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Date d1=sd.parse(dstr1);</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Date d2=sd.parse(dstr2);</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charge=(d2.getTime()-d1.getTime())/(24*60*60*1000);//</a:t>
            </a:r>
            <a:r>
              <a:rPr lang="zh-CN" altLang="en-US" b="1" dirty="0">
                <a:solidFill>
                  <a:schemeClr val="accent5">
                    <a:lumMod val="10000"/>
                  </a:schemeClr>
                </a:solidFill>
                <a:latin typeface="+mn-lt"/>
              </a:rPr>
              <a:t>得到日期差</a:t>
            </a:r>
          </a:p>
        </p:txBody>
      </p:sp>
      <p:sp>
        <p:nvSpPr>
          <p:cNvPr id="5" name="灯片编号占位符 4"/>
          <p:cNvSpPr>
            <a:spLocks noGrp="1"/>
          </p:cNvSpPr>
          <p:nvPr>
            <p:ph type="sldNum" sz="quarter" idx="10"/>
          </p:nvPr>
        </p:nvSpPr>
        <p:spPr/>
        <p:txBody>
          <a:bodyPr/>
          <a:lstStyle/>
          <a:p>
            <a:pPr>
              <a:defRPr/>
            </a:pPr>
            <a:fld id="{9394C29D-ED0C-453C-8BBC-C52F19F5BA76}" type="slidenum">
              <a:rPr lang="zh-CN" altLang="en-US" smtClean="0"/>
              <a:pPr>
                <a:defRPr/>
              </a:pPr>
              <a:t>9</a:t>
            </a:fld>
            <a:r>
              <a:rPr lang="en-US" altLang="zh-CN" smtClean="0"/>
              <a:t>/31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4051">
                                            <p:txEl>
                                              <p:pRg st="4" end="4"/>
                                            </p:txEl>
                                          </p:spTgt>
                                        </p:tgtEl>
                                        <p:attrNameLst>
                                          <p:attrName>style.visibility</p:attrName>
                                        </p:attrNameLst>
                                      </p:cBhvr>
                                      <p:to>
                                        <p:strVal val="visible"/>
                                      </p:to>
                                    </p:set>
                                    <p:animEffect transition="in" filter="wipe(left)">
                                      <p:cBhvr>
                                        <p:cTn id="7" dur="500"/>
                                        <p:tgtEl>
                                          <p:spTgt spid="514051">
                                            <p:txEl>
                                              <p:pRg st="4"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52"/>
                                        </p:tgtEl>
                                        <p:attrNameLst>
                                          <p:attrName>style.visibility</p:attrName>
                                        </p:attrNameLst>
                                      </p:cBhvr>
                                      <p:to>
                                        <p:strVal val="visible"/>
                                      </p:to>
                                    </p:set>
                                    <p:animEffect transition="in" filter="wipe(left)">
                                      <p:cBhvr>
                                        <p:cTn id="11" dur="500"/>
                                        <p:tgtEl>
                                          <p:spTgt spid="51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分学期样式模版-S1</Template>
  <TotalTime>5509</TotalTime>
  <Words>1314</Words>
  <Application>Microsoft PowerPoint</Application>
  <PresentationFormat>全屏显示(4:3)</PresentationFormat>
  <Paragraphs>354</Paragraphs>
  <Slides>31</Slides>
  <Notes>14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模板</vt:lpstr>
      <vt:lpstr>幻灯片 1</vt:lpstr>
      <vt:lpstr>训练的技能点</vt:lpstr>
      <vt:lpstr>任务描述</vt:lpstr>
      <vt:lpstr>问题分析1：整体开发思路</vt:lpstr>
      <vt:lpstr>问题分析2：界面交互设计</vt:lpstr>
      <vt:lpstr>难点分析1：理解业务</vt:lpstr>
      <vt:lpstr>难点分析2：如何保存DVD信息 </vt:lpstr>
      <vt:lpstr>难点分析3：如何访问DVD信息 </vt:lpstr>
      <vt:lpstr>难点分析4：如何计算租金 </vt:lpstr>
      <vt:lpstr>开发计划</vt:lpstr>
      <vt:lpstr>用例1：数据初始化2-1 </vt:lpstr>
      <vt:lpstr>用例1：数据初始化2-2</vt:lpstr>
      <vt:lpstr>用例2：实现菜单切换2-1 </vt:lpstr>
      <vt:lpstr>用例2：实现菜单切换2-2</vt:lpstr>
      <vt:lpstr>用例3：实现查看DVD信息2-1 </vt:lpstr>
      <vt:lpstr>用例3：实现查看DVD信息2-2</vt:lpstr>
      <vt:lpstr>共性问题集中讲解</vt:lpstr>
      <vt:lpstr>用例4：实现新增DVD信息2-1 </vt:lpstr>
      <vt:lpstr>用例4：实现新增DVD信息2-2</vt:lpstr>
      <vt:lpstr>用例5：实现删除DVD信息2-1 </vt:lpstr>
      <vt:lpstr>用例5：实现删除DVD信息2-2</vt:lpstr>
      <vt:lpstr>共性问题集中讲解</vt:lpstr>
      <vt:lpstr>用例6：实现借出DVD业务处理2-1 </vt:lpstr>
      <vt:lpstr>用例6：实现借出DVD业务处理2-2</vt:lpstr>
      <vt:lpstr>用例7：实现归还DVD业务处理2-1 </vt:lpstr>
      <vt:lpstr>用例7：实现归还DVD业务处理2-2</vt:lpstr>
      <vt:lpstr>共性问题集中讲解</vt:lpstr>
      <vt:lpstr>项目总结</vt:lpstr>
      <vt:lpstr>技能总结</vt:lpstr>
      <vt:lpstr>作业</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yanli.wang</cp:lastModifiedBy>
  <cp:revision>833</cp:revision>
  <dcterms:created xsi:type="dcterms:W3CDTF">2006-03-08T06:55:38Z</dcterms:created>
  <dcterms:modified xsi:type="dcterms:W3CDTF">2013-10-10T09:22:45Z</dcterms:modified>
</cp:coreProperties>
</file>