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72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402820" cy="6977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6365" y="0"/>
            <a:ext cx="12318365" cy="6929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Acer Aspire 5</cp:lastModifiedBy>
  <cp:revision>2</cp:revision>
  <dcterms:created xsi:type="dcterms:W3CDTF">2022-02-24T12:23:00Z</dcterms:created>
  <dcterms:modified xsi:type="dcterms:W3CDTF">2022-02-24T12:41:14Z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