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DBA"/>
    <a:srgbClr val="4F81BD"/>
    <a:srgbClr val="376092"/>
    <a:srgbClr val="467ABA"/>
    <a:srgbClr val="4478B6"/>
    <a:srgbClr val="4579B9"/>
    <a:srgbClr val="DDD9C3"/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274-943A-4F51-9DE9-04D7817AD710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6733-EDAA-41D9-8A49-9EFF0086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3839-2792-48EF-B98B-A40274FF4C0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07BA-35C2-41C4-81F0-0CA20A91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44000" cy="784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2396"/>
            <a:ext cx="9144000" cy="5950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" y="-1467624"/>
            <a:ext cx="897636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00" smtClean="0">
                <a:ln>
                  <a:solidFill>
                    <a:srgbClr val="4A7DBA"/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sequoia</a:t>
            </a:r>
            <a:endParaRPr lang="en-US" sz="16600">
              <a:ln>
                <a:solidFill>
                  <a:srgbClr val="4A7DBA"/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0359" y="5410200"/>
            <a:ext cx="470353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60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root</a:t>
            </a:r>
            <a:endParaRPr lang="en-US" sz="166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-145197"/>
            <a:ext cx="51816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800" b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sequoiaroot</a:t>
            </a:r>
            <a:endParaRPr lang="en-US" sz="4800" b="1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990600"/>
            <a:ext cx="9144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685800"/>
            <a:ext cx="3782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sign in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4509" y="1367135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account: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4509" y="22098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user name: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4509" y="30480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password: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24400" y="1295400"/>
            <a:ext cx="4267200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1828800"/>
            <a:ext cx="3733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sequoiaroot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9201" y="2667000"/>
            <a:ext cx="3733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sam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1" y="3505200"/>
            <a:ext cx="3733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*******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01491" y="4533156"/>
            <a:ext cx="1371600" cy="416867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submit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25491" y="4533156"/>
            <a:ext cx="1371600" cy="41686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50262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don’t have account? 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one</a:t>
            </a: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2999" y="4191000"/>
            <a:ext cx="2944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Forgot password?  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Recall here.</a:t>
            </a:r>
            <a:endParaRPr lang="en-US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5049" y="3886200"/>
            <a:ext cx="187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Please remember me.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3948648"/>
            <a:ext cx="180109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4F81BD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-1066800" y="1905000"/>
            <a:ext cx="3931920" cy="5065663"/>
            <a:chOff x="-1219200" y="990600"/>
            <a:chExt cx="3931920" cy="5065663"/>
          </a:xfrm>
        </p:grpSpPr>
        <p:sp>
          <p:nvSpPr>
            <p:cNvPr id="22" name="Oval 21"/>
            <p:cNvSpPr/>
            <p:nvPr/>
          </p:nvSpPr>
          <p:spPr>
            <a:xfrm>
              <a:off x="-1219200" y="1524000"/>
              <a:ext cx="3931920" cy="3931920"/>
            </a:xfrm>
            <a:prstGeom prst="ellipse">
              <a:avLst/>
            </a:prstGeom>
            <a:noFill/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37160" y="2286000"/>
              <a:ext cx="1802456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bg2">
                      <a:lumMod val="90000"/>
                    </a:schemeClr>
                  </a:solidFill>
                  <a:latin typeface="Bodoni MT Black" pitchFamily="18" charset="0"/>
                </a:rPr>
                <a:t>r</a:t>
              </a:r>
              <a:endParaRPr lang="en-US" sz="23900">
                <a:solidFill>
                  <a:schemeClr val="bg2">
                    <a:lumMod val="90000"/>
                  </a:schemeClr>
                </a:solidFill>
                <a:latin typeface="Bodoni MT Black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036320" y="990600"/>
              <a:ext cx="355092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bg2">
                      <a:lumMod val="90000"/>
                    </a:schemeClr>
                  </a:solidFill>
                  <a:latin typeface="Bodoni MT Black" pitchFamily="18" charset="0"/>
                </a:rPr>
                <a:t>sq</a:t>
              </a:r>
              <a:endParaRPr lang="en-US" sz="23900">
                <a:solidFill>
                  <a:schemeClr val="bg2">
                    <a:lumMod val="90000"/>
                  </a:schemeClr>
                </a:solidFill>
                <a:latin typeface="Bodoni MT Black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-1622170" y="0"/>
            <a:ext cx="16221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838200"/>
            <a:ext cx="449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Welcome guest,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Please enter you account, user name and password before continue.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also can enter with account connect with one of this famous applicatrions below: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" name="Picture 2" descr="C:\Users\samuel\Pictures\twitter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80" y="31385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samuel\Pictures\facebook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385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samuel\Pictures\google_plus_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8439" r="9153" b="17127"/>
          <a:stretch/>
        </p:blipFill>
        <p:spPr bwMode="auto">
          <a:xfrm>
            <a:off x="2438400" y="3149162"/>
            <a:ext cx="438912" cy="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0" y="6553199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opyright © 2012 sequoiaroot.com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0" y="-304800"/>
            <a:ext cx="9144000" cy="815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0" y="602396"/>
            <a:ext cx="9144000" cy="62556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1066800" y="1905000"/>
            <a:ext cx="3931920" cy="5065663"/>
            <a:chOff x="-1219200" y="990600"/>
            <a:chExt cx="3931920" cy="5065663"/>
          </a:xfrm>
        </p:grpSpPr>
        <p:sp>
          <p:nvSpPr>
            <p:cNvPr id="72" name="Oval 71"/>
            <p:cNvSpPr/>
            <p:nvPr/>
          </p:nvSpPr>
          <p:spPr>
            <a:xfrm>
              <a:off x="-1219200" y="1524000"/>
              <a:ext cx="3931920" cy="3931920"/>
            </a:xfrm>
            <a:prstGeom prst="ellipse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37160" y="2286000"/>
              <a:ext cx="1802456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odoni MT Black" pitchFamily="18" charset="0"/>
                </a:rPr>
                <a:t>r</a:t>
              </a:r>
              <a:endParaRPr lang="en-US" sz="23900">
                <a:solidFill>
                  <a:schemeClr val="tx2">
                    <a:lumMod val="20000"/>
                    <a:lumOff val="80000"/>
                  </a:schemeClr>
                </a:solidFill>
                <a:latin typeface="Bodoni MT Black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036320" y="990600"/>
              <a:ext cx="355092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odoni MT Black" pitchFamily="18" charset="0"/>
                </a:rPr>
                <a:t>sq</a:t>
              </a:r>
              <a:endParaRPr lang="en-US" sz="23900">
                <a:solidFill>
                  <a:schemeClr val="tx2">
                    <a:lumMod val="20000"/>
                    <a:lumOff val="80000"/>
                  </a:schemeClr>
                </a:solidFill>
                <a:latin typeface="Bodoni MT Black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24400" y="685800"/>
            <a:ext cx="401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1214735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account: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0574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organization name: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28956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your name: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1490" y="1676400"/>
            <a:ext cx="3761509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sequoiaroot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01490" y="3357265"/>
            <a:ext cx="3761509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samuel surya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1622170" y="0"/>
            <a:ext cx="16221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838200"/>
            <a:ext cx="4495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Welcome guest,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Signing up a new account is very easy. </a:t>
            </a:r>
            <a:b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Please fill all blank fields and press submit button.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you can sign up using one of this famous application account below: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" name="Picture 2" descr="C:\Users\samuel\Pictures\twitter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80" y="33671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samuel\Pictures\facebook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671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samuel\Pictures\google_plus_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8439" r="9153" b="17127"/>
          <a:stretch/>
        </p:blipFill>
        <p:spPr bwMode="auto">
          <a:xfrm>
            <a:off x="2438400" y="3377762"/>
            <a:ext cx="438912" cy="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76800" y="37338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email address: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01490" y="4191000"/>
            <a:ext cx="3761509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samuel.surya@gmail.com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76800" y="457200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password: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01491" y="5029200"/>
            <a:ext cx="3761509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**********</a:t>
            </a: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724400" y="1295400"/>
            <a:ext cx="4239491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240" y="-1467624"/>
            <a:ext cx="897636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00" smtClean="0">
                <a:ln>
                  <a:solidFill>
                    <a:srgbClr val="4A7DBA"/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sequoia</a:t>
            </a:r>
            <a:endParaRPr lang="en-US" sz="16600">
              <a:ln>
                <a:solidFill>
                  <a:srgbClr val="4A7DBA"/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-145197"/>
            <a:ext cx="51816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800" b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sequoiaroot</a:t>
            </a:r>
            <a:endParaRPr lang="en-US" sz="4800" b="1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990600"/>
            <a:ext cx="9144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029200" y="2514600"/>
            <a:ext cx="3733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PT LIBERTYJAYA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133109" y="5407223"/>
            <a:ext cx="362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 have read and agree with </a:t>
            </a:r>
            <a:r>
              <a:rPr lang="en-US" sz="1400" smtClean="0">
                <a:solidFill>
                  <a:schemeClr val="accent1"/>
                </a:solidFill>
              </a:rPr>
              <a:t>term of use</a:t>
            </a: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400" smtClean="0">
                <a:solidFill>
                  <a:schemeClr val="accent1"/>
                </a:solidFill>
              </a:rPr>
              <a:t>privacy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400" smtClean="0">
                <a:solidFill>
                  <a:schemeClr val="accent1"/>
                </a:solidFill>
              </a:rPr>
              <a:t>policy</a:t>
            </a: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53000" y="5469671"/>
            <a:ext cx="180109" cy="1828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0" y="6900446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opyright © 2012 sequoiaroot.com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60359" y="5735122"/>
            <a:ext cx="470353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600" smtClean="0">
                <a:ln>
                  <a:solidFill>
                    <a:srgbClr val="4A7DBA"/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root</a:t>
            </a:r>
            <a:endParaRPr lang="en-US" sz="16600">
              <a:ln>
                <a:solidFill>
                  <a:srgbClr val="4A7DBA"/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53000" y="5980956"/>
            <a:ext cx="1371600" cy="416867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submit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5980956"/>
            <a:ext cx="1371600" cy="41686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64740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 have one. </a:t>
            </a:r>
            <a:r>
              <a:rPr lang="en-US" sz="14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</a:t>
            </a:r>
            <a:r>
              <a:rPr 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account</a:t>
            </a: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44000" cy="792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2396"/>
            <a:ext cx="9144000" cy="5950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" y="-1467624"/>
            <a:ext cx="897636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00" smtClean="0">
                <a:ln>
                  <a:solidFill>
                    <a:srgbClr val="4A7DBA"/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sequoia</a:t>
            </a:r>
            <a:endParaRPr lang="en-US" sz="16600">
              <a:ln>
                <a:solidFill>
                  <a:srgbClr val="4A7DBA"/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0359" y="5410200"/>
            <a:ext cx="470353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60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root</a:t>
            </a:r>
            <a:endParaRPr lang="en-US" sz="166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-145197"/>
            <a:ext cx="51816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800" b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sequoiaroot</a:t>
            </a:r>
            <a:endParaRPr lang="en-US" sz="4800" b="1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990600"/>
            <a:ext cx="9144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6858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forgot password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1367135"/>
            <a:ext cx="38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account: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209800"/>
            <a:ext cx="38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email address: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724400" y="1295400"/>
            <a:ext cx="4239492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1" y="1828800"/>
            <a:ext cx="3733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sequoiaroot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1" y="2667000"/>
            <a:ext cx="3733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37609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29200" y="3237756"/>
            <a:ext cx="1371600" cy="416867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submit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3237756"/>
            <a:ext cx="1371600" cy="41686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3730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 remember my password. Go to sign in page.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-1066800" y="1905000"/>
            <a:ext cx="3931920" cy="5065663"/>
            <a:chOff x="-1219200" y="990600"/>
            <a:chExt cx="3931920" cy="5065663"/>
          </a:xfrm>
        </p:grpSpPr>
        <p:sp>
          <p:nvSpPr>
            <p:cNvPr id="22" name="Oval 21"/>
            <p:cNvSpPr/>
            <p:nvPr/>
          </p:nvSpPr>
          <p:spPr>
            <a:xfrm>
              <a:off x="-1219200" y="1524000"/>
              <a:ext cx="3931920" cy="393192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37160" y="2286000"/>
              <a:ext cx="158104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bg1"/>
                  </a:solidFill>
                  <a:latin typeface="Bodoni MT Black" pitchFamily="18" charset="0"/>
                </a:rPr>
                <a:t>r</a:t>
              </a:r>
              <a:endParaRPr lang="en-US" sz="23900">
                <a:solidFill>
                  <a:schemeClr val="bg1"/>
                </a:solidFill>
                <a:latin typeface="Bodoni MT Black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036320" y="990600"/>
              <a:ext cx="355092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bg1"/>
                  </a:solidFill>
                  <a:latin typeface="Bodoni MT Black" pitchFamily="18" charset="0"/>
                </a:rPr>
                <a:t>sq</a:t>
              </a:r>
              <a:endParaRPr lang="en-US" sz="23900">
                <a:solidFill>
                  <a:schemeClr val="bg1"/>
                </a:solidFill>
                <a:latin typeface="Bodoni MT Black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-1622170" y="0"/>
            <a:ext cx="16221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838200"/>
            <a:ext cx="449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Welcome guest,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Please enter you account, user name and password before continue.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also can enter with account connect with one of this famous applicatrions below: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" name="Picture 2" descr="C:\Users\samuel\Pictures\twitter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80" y="31385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samuel\Pictures\facebook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38568"/>
            <a:ext cx="442832" cy="4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samuel\Pictures\google_plus_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8439" r="9153" b="17127"/>
          <a:stretch/>
        </p:blipFill>
        <p:spPr bwMode="auto">
          <a:xfrm>
            <a:off x="2438400" y="3149162"/>
            <a:ext cx="438912" cy="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0" y="6553199"/>
            <a:ext cx="896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opyright © 2012 sequoiaroot.com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44000" cy="7162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02396"/>
            <a:ext cx="9144000" cy="5950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0359" y="5410200"/>
            <a:ext cx="470353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60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root</a:t>
            </a:r>
            <a:endParaRPr lang="en-US" sz="166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219200"/>
            <a:ext cx="3782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sign in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24400" y="1828800"/>
            <a:ext cx="4267200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001491" y="4533156"/>
            <a:ext cx="1371600" cy="416867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submit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25491" y="4533156"/>
            <a:ext cx="1371600" cy="41686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</a:t>
            </a: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370" y="1563737"/>
            <a:ext cx="3931920" cy="5065663"/>
            <a:chOff x="-1219200" y="990600"/>
            <a:chExt cx="3931920" cy="5065663"/>
          </a:xfrm>
        </p:grpSpPr>
        <p:sp>
          <p:nvSpPr>
            <p:cNvPr id="22" name="Oval 21"/>
            <p:cNvSpPr/>
            <p:nvPr/>
          </p:nvSpPr>
          <p:spPr>
            <a:xfrm>
              <a:off x="-1219200" y="1524000"/>
              <a:ext cx="3931920" cy="3931920"/>
            </a:xfrm>
            <a:prstGeom prst="ellipse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37160" y="2286000"/>
              <a:ext cx="194399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odoni MT Black" pitchFamily="18" charset="0"/>
                </a:rPr>
                <a:t>r</a:t>
              </a:r>
              <a:endParaRPr lang="en-US" sz="23900">
                <a:solidFill>
                  <a:schemeClr val="tx2">
                    <a:lumMod val="20000"/>
                    <a:lumOff val="80000"/>
                  </a:schemeClr>
                </a:solidFill>
                <a:latin typeface="Bodoni MT Black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036320" y="990600"/>
              <a:ext cx="3550920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390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odoni MT Black" pitchFamily="18" charset="0"/>
                </a:rPr>
                <a:t>sq</a:t>
              </a:r>
              <a:endParaRPr lang="en-US" sz="23900">
                <a:solidFill>
                  <a:schemeClr val="tx2">
                    <a:lumMod val="20000"/>
                    <a:lumOff val="80000"/>
                  </a:schemeClr>
                </a:solidFill>
                <a:latin typeface="Bodoni MT Black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6553199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opyright © 2012 sequoiaroot.com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580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24400" y="1828800"/>
            <a:ext cx="401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724400" y="2438400"/>
            <a:ext cx="4239491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2507159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forgot password</a:t>
            </a:r>
            <a:endParaRPr lang="en-US" sz="440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724400" y="3116759"/>
            <a:ext cx="4239492" cy="0"/>
          </a:xfrm>
          <a:prstGeom prst="line">
            <a:avLst/>
          </a:prstGeom>
          <a:ln w="3175">
            <a:solidFill>
              <a:srgbClr val="376092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" y="-1467624"/>
            <a:ext cx="897636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600" smtClean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Bodoni MT Black" pitchFamily="18" charset="0"/>
                <a:cs typeface="Arial" pitchFamily="34" charset="0"/>
              </a:rPr>
              <a:t>sequoia</a:t>
            </a:r>
            <a:endParaRPr lang="en-US" sz="166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  <a:latin typeface="Bodoni MT Black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-145197"/>
            <a:ext cx="51816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800" b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sequoiaroot</a:t>
            </a:r>
            <a:endParaRPr lang="en-US" sz="4800" b="1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990600"/>
            <a:ext cx="9144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216</Words>
  <Application>Microsoft Office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21</cp:revision>
  <dcterms:created xsi:type="dcterms:W3CDTF">2012-12-12T04:16:37Z</dcterms:created>
  <dcterms:modified xsi:type="dcterms:W3CDTF">2012-12-14T02:00:52Z</dcterms:modified>
</cp:coreProperties>
</file>