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DF8C0E2-3D2F-4D7A-8C56-CC8530472281}"/>
              </a:ext>
            </a:extLst>
          </p:cNvPr>
          <p:cNvSpPr/>
          <p:nvPr/>
        </p:nvSpPr>
        <p:spPr>
          <a:xfrm>
            <a:off x="822126" y="706839"/>
            <a:ext cx="2449577" cy="2606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B98697-6F4E-413D-89A0-F26118C96B23}"/>
              </a:ext>
            </a:extLst>
          </p:cNvPr>
          <p:cNvCxnSpPr>
            <a:cxnSpLocks/>
          </p:cNvCxnSpPr>
          <p:nvPr/>
        </p:nvCxnSpPr>
        <p:spPr>
          <a:xfrm flipV="1">
            <a:off x="2030136" y="1082181"/>
            <a:ext cx="1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84570-9670-4618-8885-B41943E28D30}"/>
              </a:ext>
            </a:extLst>
          </p:cNvPr>
          <p:cNvCxnSpPr>
            <a:cxnSpLocks/>
          </p:cNvCxnSpPr>
          <p:nvPr/>
        </p:nvCxnSpPr>
        <p:spPr>
          <a:xfrm>
            <a:off x="2030136" y="1988191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650655-0257-49E1-B694-754503B14A83}"/>
              </a:ext>
            </a:extLst>
          </p:cNvPr>
          <p:cNvSpPr txBox="1"/>
          <p:nvPr/>
        </p:nvSpPr>
        <p:spPr>
          <a:xfrm>
            <a:off x="338849" y="20133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is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23AC2-2D7F-49C7-A563-1BC1BDAF6673}"/>
              </a:ext>
            </a:extLst>
          </p:cNvPr>
          <p:cNvSpPr txBox="1"/>
          <p:nvPr/>
        </p:nvSpPr>
        <p:spPr>
          <a:xfrm>
            <a:off x="1885705" y="70683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E47FF-6966-494C-83B9-DA494A94C402}"/>
              </a:ext>
            </a:extLst>
          </p:cNvPr>
          <p:cNvSpPr txBox="1"/>
          <p:nvPr/>
        </p:nvSpPr>
        <p:spPr>
          <a:xfrm>
            <a:off x="2930136" y="1797515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4DA87-F5D9-44A9-A422-570265F02A7E}"/>
              </a:ext>
            </a:extLst>
          </p:cNvPr>
          <p:cNvSpPr txBox="1"/>
          <p:nvPr/>
        </p:nvSpPr>
        <p:spPr>
          <a:xfrm>
            <a:off x="827605" y="180352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E5CF4-00BD-48D5-B64B-72BC4CEFFE06}"/>
              </a:ext>
            </a:extLst>
          </p:cNvPr>
          <p:cNvSpPr txBox="1"/>
          <p:nvPr/>
        </p:nvSpPr>
        <p:spPr>
          <a:xfrm>
            <a:off x="1850439" y="288218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89331-5FF1-47A2-BC73-E9990D7B130D}"/>
              </a:ext>
            </a:extLst>
          </p:cNvPr>
          <p:cNvSpPr/>
          <p:nvPr/>
        </p:nvSpPr>
        <p:spPr>
          <a:xfrm>
            <a:off x="3431685" y="706839"/>
            <a:ext cx="2449577" cy="2606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2E9D62-2A3C-4373-8CA1-4B6CEF7E30D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639695" y="1982181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04ED1-7A2D-4897-B45C-5705E5A5CCC1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625499" y="1988190"/>
            <a:ext cx="14196" cy="89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4419EF-71D1-4819-A34D-8BB78BFF2D18}"/>
              </a:ext>
            </a:extLst>
          </p:cNvPr>
          <p:cNvSpPr txBox="1"/>
          <p:nvPr/>
        </p:nvSpPr>
        <p:spPr>
          <a:xfrm>
            <a:off x="4495264" y="70683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FF36F8-9786-4671-82E7-DBA921EE4261}"/>
              </a:ext>
            </a:extLst>
          </p:cNvPr>
          <p:cNvSpPr txBox="1"/>
          <p:nvPr/>
        </p:nvSpPr>
        <p:spPr>
          <a:xfrm>
            <a:off x="5539695" y="1797515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C3E95D-459C-4652-9572-37C5D8E47641}"/>
              </a:ext>
            </a:extLst>
          </p:cNvPr>
          <p:cNvSpPr txBox="1"/>
          <p:nvPr/>
        </p:nvSpPr>
        <p:spPr>
          <a:xfrm>
            <a:off x="3437164" y="180352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98313-9530-4530-84FC-21B00AA10A25}"/>
              </a:ext>
            </a:extLst>
          </p:cNvPr>
          <p:cNvSpPr txBox="1"/>
          <p:nvPr/>
        </p:nvSpPr>
        <p:spPr>
          <a:xfrm>
            <a:off x="4459998" y="288218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38F525-9614-4E92-8432-FE1B5DEC61B8}"/>
              </a:ext>
            </a:extLst>
          </p:cNvPr>
          <p:cNvSpPr/>
          <p:nvPr/>
        </p:nvSpPr>
        <p:spPr>
          <a:xfrm>
            <a:off x="6036460" y="706839"/>
            <a:ext cx="2449577" cy="2606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F9897C-12D0-49DB-90A2-672279606920}"/>
              </a:ext>
            </a:extLst>
          </p:cNvPr>
          <p:cNvCxnSpPr>
            <a:cxnSpLocks/>
          </p:cNvCxnSpPr>
          <p:nvPr/>
        </p:nvCxnSpPr>
        <p:spPr>
          <a:xfrm flipH="1">
            <a:off x="6388509" y="1982181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EA03FCC-9EC4-4259-8277-838322DEAF7E}"/>
              </a:ext>
            </a:extLst>
          </p:cNvPr>
          <p:cNvSpPr txBox="1"/>
          <p:nvPr/>
        </p:nvSpPr>
        <p:spPr>
          <a:xfrm>
            <a:off x="7100039" y="70683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1CF170-86FE-4719-8527-940B2EB537D7}"/>
              </a:ext>
            </a:extLst>
          </p:cNvPr>
          <p:cNvSpPr txBox="1"/>
          <p:nvPr/>
        </p:nvSpPr>
        <p:spPr>
          <a:xfrm>
            <a:off x="8144470" y="1797515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9BB56-2EB7-4BB8-B226-E2B403CB31FF}"/>
              </a:ext>
            </a:extLst>
          </p:cNvPr>
          <p:cNvSpPr txBox="1"/>
          <p:nvPr/>
        </p:nvSpPr>
        <p:spPr>
          <a:xfrm>
            <a:off x="6058717" y="180352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59CA32-41E0-4076-9019-DA5D80A3B1F3}"/>
              </a:ext>
            </a:extLst>
          </p:cNvPr>
          <p:cNvSpPr txBox="1"/>
          <p:nvPr/>
        </p:nvSpPr>
        <p:spPr>
          <a:xfrm>
            <a:off x="7064773" y="288218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0C81FA-3EEE-4147-9EAF-FA0BC8EEE0EF}"/>
              </a:ext>
            </a:extLst>
          </p:cNvPr>
          <p:cNvSpPr/>
          <p:nvPr/>
        </p:nvSpPr>
        <p:spPr>
          <a:xfrm>
            <a:off x="8641235" y="706839"/>
            <a:ext cx="2449577" cy="2606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2B4AC7-0456-408D-8C8A-BEE3E9E4688E}"/>
              </a:ext>
            </a:extLst>
          </p:cNvPr>
          <p:cNvCxnSpPr>
            <a:cxnSpLocks/>
          </p:cNvCxnSpPr>
          <p:nvPr/>
        </p:nvCxnSpPr>
        <p:spPr>
          <a:xfrm flipV="1">
            <a:off x="9849245" y="1082181"/>
            <a:ext cx="1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654E7F-69E7-4A48-AC74-4F09C8B2B499}"/>
              </a:ext>
            </a:extLst>
          </p:cNvPr>
          <p:cNvSpPr txBox="1"/>
          <p:nvPr/>
        </p:nvSpPr>
        <p:spPr>
          <a:xfrm>
            <a:off x="9704814" y="70683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99811B-6B3C-41F8-A6C6-D98A2BBD2E27}"/>
              </a:ext>
            </a:extLst>
          </p:cNvPr>
          <p:cNvSpPr txBox="1"/>
          <p:nvPr/>
        </p:nvSpPr>
        <p:spPr>
          <a:xfrm>
            <a:off x="10749245" y="1797515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1AA36D-A147-42DF-9F77-AC16F6C9ED21}"/>
              </a:ext>
            </a:extLst>
          </p:cNvPr>
          <p:cNvSpPr txBox="1"/>
          <p:nvPr/>
        </p:nvSpPr>
        <p:spPr>
          <a:xfrm>
            <a:off x="8646714" y="180352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-z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46BA52-F1CB-48E2-94DA-F0AC3C01C7AF}"/>
              </a:ext>
            </a:extLst>
          </p:cNvPr>
          <p:cNvSpPr txBox="1"/>
          <p:nvPr/>
        </p:nvSpPr>
        <p:spPr>
          <a:xfrm>
            <a:off x="9669548" y="288218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847C57-95D2-431C-8F43-F9CCAC58702D}"/>
              </a:ext>
            </a:extLst>
          </p:cNvPr>
          <p:cNvCxnSpPr>
            <a:cxnSpLocks/>
          </p:cNvCxnSpPr>
          <p:nvPr/>
        </p:nvCxnSpPr>
        <p:spPr>
          <a:xfrm>
            <a:off x="7290400" y="1982181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2D8636F-731E-406A-A81B-03A870570A31}"/>
              </a:ext>
            </a:extLst>
          </p:cNvPr>
          <p:cNvCxnSpPr>
            <a:cxnSpLocks/>
          </p:cNvCxnSpPr>
          <p:nvPr/>
        </p:nvCxnSpPr>
        <p:spPr>
          <a:xfrm flipH="1">
            <a:off x="8951339" y="1982181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EF74FA2-5627-4AF8-AFD7-F80632DA0DFE}"/>
              </a:ext>
            </a:extLst>
          </p:cNvPr>
          <p:cNvSpPr txBox="1"/>
          <p:nvPr/>
        </p:nvSpPr>
        <p:spPr>
          <a:xfrm>
            <a:off x="1617426" y="3391313"/>
            <a:ext cx="82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(x, </a:t>
            </a:r>
            <a:r>
              <a:rPr lang="en-GB" dirty="0">
                <a:solidFill>
                  <a:schemeClr val="accent2"/>
                </a:solidFill>
              </a:rPr>
              <a:t>y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z</a:t>
            </a:r>
            <a:r>
              <a:rPr lang="en-GB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562980-B2C6-43E6-AB9A-540219AE54D1}"/>
              </a:ext>
            </a:extLst>
          </p:cNvPr>
          <p:cNvSpPr txBox="1"/>
          <p:nvPr/>
        </p:nvSpPr>
        <p:spPr>
          <a:xfrm>
            <a:off x="4200258" y="3391313"/>
            <a:ext cx="9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(x, </a:t>
            </a:r>
            <a:r>
              <a:rPr lang="en-GB" dirty="0">
                <a:solidFill>
                  <a:schemeClr val="accent2"/>
                </a:solidFill>
              </a:rPr>
              <a:t>z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-y</a:t>
            </a:r>
            <a:r>
              <a:rPr lang="en-GB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2DEACF-8E61-4F95-B208-926F50B84870}"/>
              </a:ext>
            </a:extLst>
          </p:cNvPr>
          <p:cNvSpPr txBox="1"/>
          <p:nvPr/>
        </p:nvSpPr>
        <p:spPr>
          <a:xfrm>
            <a:off x="6796494" y="3391313"/>
            <a:ext cx="9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(x, </a:t>
            </a:r>
            <a:r>
              <a:rPr lang="en-GB" dirty="0">
                <a:solidFill>
                  <a:schemeClr val="accent2"/>
                </a:solidFill>
              </a:rPr>
              <a:t>-y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-z</a:t>
            </a:r>
            <a:r>
              <a:rPr lang="en-GB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CC73B4-C2EF-472B-ADB1-E6417706F723}"/>
              </a:ext>
            </a:extLst>
          </p:cNvPr>
          <p:cNvSpPr txBox="1"/>
          <p:nvPr/>
        </p:nvSpPr>
        <p:spPr>
          <a:xfrm>
            <a:off x="9418047" y="3391313"/>
            <a:ext cx="9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(x, </a:t>
            </a:r>
            <a:r>
              <a:rPr lang="en-GB" dirty="0">
                <a:solidFill>
                  <a:schemeClr val="accent2"/>
                </a:solidFill>
              </a:rPr>
              <a:t>-z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y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DF8C0E2-3D2F-4D7A-8C56-CC8530472281}"/>
              </a:ext>
            </a:extLst>
          </p:cNvPr>
          <p:cNvSpPr/>
          <p:nvPr/>
        </p:nvSpPr>
        <p:spPr>
          <a:xfrm>
            <a:off x="822126" y="706839"/>
            <a:ext cx="2449577" cy="2606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0655-0257-49E1-B694-754503B14A83}"/>
              </a:ext>
            </a:extLst>
          </p:cNvPr>
          <p:cNvSpPr txBox="1"/>
          <p:nvPr/>
        </p:nvSpPr>
        <p:spPr>
          <a:xfrm>
            <a:off x="338849" y="20133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-x is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23AC2-2D7F-49C7-A563-1BC1BDAF6673}"/>
              </a:ext>
            </a:extLst>
          </p:cNvPr>
          <p:cNvSpPr txBox="1"/>
          <p:nvPr/>
        </p:nvSpPr>
        <p:spPr>
          <a:xfrm>
            <a:off x="1885705" y="70683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E47FF-6966-494C-83B9-DA494A94C402}"/>
              </a:ext>
            </a:extLst>
          </p:cNvPr>
          <p:cNvSpPr txBox="1"/>
          <p:nvPr/>
        </p:nvSpPr>
        <p:spPr>
          <a:xfrm>
            <a:off x="2930136" y="1797515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4DA87-F5D9-44A9-A422-570265F02A7E}"/>
              </a:ext>
            </a:extLst>
          </p:cNvPr>
          <p:cNvSpPr txBox="1"/>
          <p:nvPr/>
        </p:nvSpPr>
        <p:spPr>
          <a:xfrm>
            <a:off x="827605" y="180352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E5CF4-00BD-48D5-B64B-72BC4CEFFE06}"/>
              </a:ext>
            </a:extLst>
          </p:cNvPr>
          <p:cNvSpPr txBox="1"/>
          <p:nvPr/>
        </p:nvSpPr>
        <p:spPr>
          <a:xfrm>
            <a:off x="1850439" y="288218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89331-5FF1-47A2-BC73-E9990D7B130D}"/>
              </a:ext>
            </a:extLst>
          </p:cNvPr>
          <p:cNvSpPr/>
          <p:nvPr/>
        </p:nvSpPr>
        <p:spPr>
          <a:xfrm>
            <a:off x="3431685" y="706839"/>
            <a:ext cx="2449577" cy="2606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4419EF-71D1-4819-A34D-8BB78BFF2D18}"/>
              </a:ext>
            </a:extLst>
          </p:cNvPr>
          <p:cNvSpPr txBox="1"/>
          <p:nvPr/>
        </p:nvSpPr>
        <p:spPr>
          <a:xfrm>
            <a:off x="4495264" y="70683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FF36F8-9786-4671-82E7-DBA921EE4261}"/>
              </a:ext>
            </a:extLst>
          </p:cNvPr>
          <p:cNvSpPr txBox="1"/>
          <p:nvPr/>
        </p:nvSpPr>
        <p:spPr>
          <a:xfrm>
            <a:off x="5539695" y="1797515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C3E95D-459C-4652-9572-37C5D8E47641}"/>
              </a:ext>
            </a:extLst>
          </p:cNvPr>
          <p:cNvSpPr txBox="1"/>
          <p:nvPr/>
        </p:nvSpPr>
        <p:spPr>
          <a:xfrm>
            <a:off x="3437164" y="180352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98313-9530-4530-84FC-21B00AA10A25}"/>
              </a:ext>
            </a:extLst>
          </p:cNvPr>
          <p:cNvSpPr txBox="1"/>
          <p:nvPr/>
        </p:nvSpPr>
        <p:spPr>
          <a:xfrm>
            <a:off x="4459998" y="288218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F74FA2-5627-4AF8-AFD7-F80632DA0DFE}"/>
              </a:ext>
            </a:extLst>
          </p:cNvPr>
          <p:cNvSpPr txBox="1"/>
          <p:nvPr/>
        </p:nvSpPr>
        <p:spPr>
          <a:xfrm>
            <a:off x="1521777" y="3359684"/>
            <a:ext cx="10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(-x, </a:t>
            </a:r>
            <a:r>
              <a:rPr lang="en-GB" dirty="0">
                <a:solidFill>
                  <a:schemeClr val="accent2"/>
                </a:solidFill>
              </a:rPr>
              <a:t>y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-z</a:t>
            </a:r>
            <a:r>
              <a:rPr lang="en-GB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562980-B2C6-43E6-AB9A-540219AE54D1}"/>
              </a:ext>
            </a:extLst>
          </p:cNvPr>
          <p:cNvSpPr txBox="1"/>
          <p:nvPr/>
        </p:nvSpPr>
        <p:spPr>
          <a:xfrm>
            <a:off x="4200258" y="3391313"/>
            <a:ext cx="9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(x, </a:t>
            </a:r>
            <a:r>
              <a:rPr lang="en-GB" dirty="0">
                <a:solidFill>
                  <a:schemeClr val="accent2"/>
                </a:solidFill>
              </a:rPr>
              <a:t>z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-y</a:t>
            </a:r>
            <a:r>
              <a:rPr lang="en-GB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62FC8E-486F-42F9-8542-3BA23A190E81}"/>
              </a:ext>
            </a:extLst>
          </p:cNvPr>
          <p:cNvCxnSpPr>
            <a:cxnSpLocks/>
          </p:cNvCxnSpPr>
          <p:nvPr/>
        </p:nvCxnSpPr>
        <p:spPr>
          <a:xfrm flipH="1">
            <a:off x="1130136" y="199057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79B615-CFD3-4618-A50F-17923E69E04B}"/>
              </a:ext>
            </a:extLst>
          </p:cNvPr>
          <p:cNvCxnSpPr>
            <a:cxnSpLocks/>
          </p:cNvCxnSpPr>
          <p:nvPr/>
        </p:nvCxnSpPr>
        <p:spPr>
          <a:xfrm flipV="1">
            <a:off x="4628157" y="1076171"/>
            <a:ext cx="1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C86F47-B5AE-4186-84DD-2B4109010F12}"/>
              </a:ext>
            </a:extLst>
          </p:cNvPr>
          <p:cNvCxnSpPr>
            <a:cxnSpLocks/>
          </p:cNvCxnSpPr>
          <p:nvPr/>
        </p:nvCxnSpPr>
        <p:spPr>
          <a:xfrm>
            <a:off x="4628157" y="1982181"/>
            <a:ext cx="900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2341F4-68B4-492F-B9D3-293B5792DB03}"/>
              </a:ext>
            </a:extLst>
          </p:cNvPr>
          <p:cNvCxnSpPr>
            <a:cxnSpLocks/>
          </p:cNvCxnSpPr>
          <p:nvPr/>
        </p:nvCxnSpPr>
        <p:spPr>
          <a:xfrm flipV="1">
            <a:off x="2030136" y="1082181"/>
            <a:ext cx="1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68AF4E-A050-4821-B828-A73AB9F537EF}"/>
              </a:ext>
            </a:extLst>
          </p:cNvPr>
          <p:cNvSpPr txBox="1"/>
          <p:nvPr/>
        </p:nvSpPr>
        <p:spPr>
          <a:xfrm>
            <a:off x="6372580" y="1791505"/>
            <a:ext cx="9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721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Words>92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Dyer, Laurence J.</dc:creator>
  <cp:lastModifiedBy>Dyer, Laurence J.</cp:lastModifiedBy>
  <cp:revision>4</cp:revision>
  <dcterms:created xsi:type="dcterms:W3CDTF">2022-01-03T13:55:13Z</dcterms:created>
  <dcterms:modified xsi:type="dcterms:W3CDTF">2022-01-03T16:20:48Z</dcterms:modified>
</cp:coreProperties>
</file>