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022-6A5A-4F60-BE40-EFD3A63D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9FF8-34C4-4619-8F13-DEDA94A1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0B3B-DA17-43AF-B2B4-0EB19AC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2AC3-40BD-4699-8692-ECD73C7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B3D-4473-48AE-8632-C90996F9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B71C-9ED1-431C-A8AC-BB93A3CA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4E2B-E497-4352-B79A-4990156A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8AAD-7DBE-4BB7-B06C-970C989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5E21-8780-4FBC-A739-D2F67C3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C7A-E17F-4185-BD06-BC73563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3FA1-A326-4659-AAAD-2B000F77F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AA99-F9AF-4C01-B0DD-B539BA82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97AD-031F-414F-8D02-A22906F5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01C9-EBAD-4675-850C-ED891AA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8E86-2F75-44BE-BBFA-4525636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D82A-C69B-4870-9886-10C47C3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C86-CB51-4315-9DD8-3BFF236B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D27B-ACE9-4DAA-A14B-941FCCE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CEE8-170C-49AE-9F79-44F0CBB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883-9317-40F1-9D5E-0C06E912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A76-6366-4CF9-91A3-0DFCBBB7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62-3F24-4A55-BC82-A8301AB9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EE07-7D14-4F6C-964A-D5285401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09BD-990E-4655-9054-EF9DA877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C56-AA44-4E98-ACEE-A0497F0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9B1-7533-4CFA-88BA-F86530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F40A-28DC-4197-8027-05007B5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24B5-BA8E-4C39-AF92-7F4E8F52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E962-17C7-4916-9B90-B81C841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49B-E3C2-49D2-A762-5F0E5E1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6E66-7164-46F6-A97C-8851ED4F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398-63AC-4966-92CE-51A02B89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7332-6F39-4016-B16F-75118F60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0E1C-DF33-4990-B18B-E9B82732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0DC5-BCBD-4A2C-891E-8B3A0AF1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EFE8-D4A5-4040-97C8-2B04C2C7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1E7E3-2AE8-40B3-A602-2551E07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663B-BB56-4861-AA6B-5484D398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67C65-8A3D-4144-88C4-EDA62781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6B9A-829F-46A5-8B31-CECE551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CB34-FC5F-4163-A090-070D3E9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BE-BADE-4636-ADC6-8EE44635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D5E3D-EF35-4FFF-B66C-EB3CD64B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5E78E-F0B6-4CAB-AD37-99ED2F2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237DD-22EF-46F9-96EC-2FB40FC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C565-7652-49FD-A1EC-471E945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974-B179-49AD-893B-957F1A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BF18-56C3-4E7E-8372-2ABF54C4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EA574-14F3-46B2-A490-816CE08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48CB-B501-43AA-BF24-F9BFDF1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5DF3-88B9-4602-853F-34E8FCA6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5C2-3406-4D05-93DC-E096D08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591-EE14-4F58-B100-1857884F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E9FBB-1D01-4688-A0C8-8DD4F37B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C59A-41E6-4429-8D85-E7A9CC6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67E8-BC42-4E8E-BC89-863A4602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4FD3-6EF2-4C16-BACB-F75BE5D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BF7E-035E-4B1F-8116-1B37B79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BC8E-E85B-45CD-A95E-821DCC9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32C2-831F-46FD-8BC1-B692F29A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4B6-00C6-4CC0-B127-A22635BD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27A5-50EE-4D31-9088-CC0AF8F371C1}" type="datetimeFigureOut">
              <a:rPr lang="en-GB" smtClean="0"/>
              <a:t>01/07/2021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D596-3866-4AFB-AAFA-0E861E246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6CA-6CC7-4C71-9FAA-DE9526B9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BB7FB5-F261-4782-A007-AC734CA3A80D}"/>
              </a:ext>
            </a:extLst>
          </p:cNvPr>
          <p:cNvSpPr/>
          <p:nvPr/>
        </p:nvSpPr>
        <p:spPr>
          <a:xfrm>
            <a:off x="8331675" y="3205643"/>
            <a:ext cx="1440000" cy="1440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88420-D221-4D4E-8E3B-F94D2BBA7D96}"/>
              </a:ext>
            </a:extLst>
          </p:cNvPr>
          <p:cNvSpPr/>
          <p:nvPr/>
        </p:nvSpPr>
        <p:spPr>
          <a:xfrm>
            <a:off x="8511675" y="338564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7CE27FAB-7A43-4736-8980-DC7CAED58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1675" y="3385643"/>
            <a:ext cx="914400" cy="9144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5752A6-6197-4718-A34F-94014CA69D7C}"/>
              </a:ext>
            </a:extLst>
          </p:cNvPr>
          <p:cNvSpPr/>
          <p:nvPr/>
        </p:nvSpPr>
        <p:spPr>
          <a:xfrm>
            <a:off x="8900451" y="3903663"/>
            <a:ext cx="580239" cy="486562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BBF75-71B9-465A-A942-5EB6E86302D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3" y="1160463"/>
            <a:ext cx="1450974" cy="1450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996C6-8C91-42A2-8662-20335A9B8E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80918"/>
              </a:clrFrom>
              <a:clrTo>
                <a:srgbClr val="E8091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77" y="799827"/>
            <a:ext cx="1448346" cy="1448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8DFEE-96DF-4B39-8539-900C4486704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3" y="3903663"/>
            <a:ext cx="1450974" cy="1450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3ED7CF-904C-45D1-96FC-7D83CF8269C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13" y="2703513"/>
            <a:ext cx="1450974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62FD97-66E8-43A7-9AF1-73262C057CA6}"/>
              </a:ext>
            </a:extLst>
          </p:cNvPr>
          <p:cNvSpPr/>
          <p:nvPr/>
        </p:nvSpPr>
        <p:spPr>
          <a:xfrm>
            <a:off x="2209133" y="1253626"/>
            <a:ext cx="6912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86285-07F5-4B4C-AEE2-A0DB25BB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893145"/>
            <a:ext cx="5424767" cy="30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67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2B6222-9AE0-4694-964A-4AB268654AEE}" vid="{2C9B53D8-C767-4F6C-84D9-7A028E93D0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2021-05-08T04:32:45Z</dcterms:created>
  <dcterms:modified xsi:type="dcterms:W3CDTF">2021-07-01T08:51:38Z</dcterms:modified>
</cp:coreProperties>
</file>