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71459-859C-41AD-B173-6D5E35F216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0"/>
          <a:stretch/>
        </p:blipFill>
        <p:spPr>
          <a:xfrm>
            <a:off x="5171946" y="2172749"/>
            <a:ext cx="1848108" cy="299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C2881-A67A-404E-8DE0-B61071878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579" r="2536" b="7933"/>
          <a:stretch/>
        </p:blipFill>
        <p:spPr>
          <a:xfrm>
            <a:off x="7763872" y="-579905"/>
            <a:ext cx="3175374" cy="2752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8B16D-4684-4921-8180-125E859484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/>
          <a:stretch/>
        </p:blipFill>
        <p:spPr>
          <a:xfrm>
            <a:off x="3378200" y="2046914"/>
            <a:ext cx="1790950" cy="3125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1065F-FAF4-4AAD-AC40-A403448516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/>
          <a:stretch/>
        </p:blipFill>
        <p:spPr>
          <a:xfrm>
            <a:off x="5133840" y="2046914"/>
            <a:ext cx="1924319" cy="3125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F19A8D-685A-421F-A2F6-3641A5CFC2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/>
          <a:stretch/>
        </p:blipFill>
        <p:spPr>
          <a:xfrm>
            <a:off x="1252754" y="2139192"/>
            <a:ext cx="1924319" cy="31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2020-12-07T10:10:11Z</dcterms:created>
  <dcterms:modified xsi:type="dcterms:W3CDTF">2020-12-07T10:12:14Z</dcterms:modified>
</cp:coreProperties>
</file>