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77"/>
    <a:srgbClr val="D97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DF198-D3A7-41E2-A1C7-48E91AF20969}"/>
              </a:ext>
            </a:extLst>
          </p:cNvPr>
          <p:cNvSpPr/>
          <p:nvPr/>
        </p:nvSpPr>
        <p:spPr>
          <a:xfrm>
            <a:off x="2682062" y="2967335"/>
            <a:ext cx="682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sz="5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D8177"/>
                </a:solidFill>
                <a:latin typeface="Arial Rounded MT Bold" panose="020F0704030504030204" pitchFamily="34" charset="0"/>
              </a:rPr>
              <a:t>n</a:t>
            </a:r>
            <a:r>
              <a:rPr lang="en-US" sz="5400" b="1" dirty="0">
                <a:ln w="222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sz="54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D97DBF"/>
                </a:solidFill>
                <a:latin typeface="Arial Rounded MT Bold" panose="020F0704030504030204" pitchFamily="34" charset="0"/>
              </a:rPr>
              <a:t>n</a:t>
            </a:r>
            <a:r>
              <a:rPr lang="en-US" sz="54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w</a:t>
            </a:r>
            <a:r>
              <a:rPr lang="en-US" sz="54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sz="54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D8177"/>
                </a:solidFill>
                <a:latin typeface="Arial Rounded MT Bold" panose="020F0704030504030204" pitchFamily="34" charset="0"/>
              </a:rPr>
              <a:t>R</a:t>
            </a:r>
            <a:r>
              <a:rPr lang="en-US" sz="5400" b="1" dirty="0">
                <a:ln w="222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D97DBF"/>
                </a:solidFill>
                <a:latin typeface="Arial Rounded MT Bold" panose="020F0704030504030204" pitchFamily="34" charset="0"/>
              </a:rPr>
              <a:t>m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22967-0ED2-4A14-AAF6-425EE417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4" y="789020"/>
            <a:ext cx="4653656" cy="5776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BF4146-C551-46D8-8225-095940F86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852" t="5146" b="6176"/>
          <a:stretch/>
        </p:blipFill>
        <p:spPr>
          <a:xfrm>
            <a:off x="2104902" y="1922106"/>
            <a:ext cx="6827895" cy="8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2020-12-07T06:59:53Z</dcterms:created>
  <dcterms:modified xsi:type="dcterms:W3CDTF">2020-12-08T21:30:45Z</dcterms:modified>
</cp:coreProperties>
</file>