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9022-6A5A-4F60-BE40-EFD3A63DF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39FF8-34C4-4619-8F13-DEDA94A17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10B3B-DA17-43AF-B2B4-0EB19AC7A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12AC3-40BD-4699-8692-ECD73C70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31B3D-4473-48AE-8632-C90996F9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0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B71C-9ED1-431C-A8AC-BB93A3CA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64E2B-E497-4352-B79A-4990156A0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08AAD-7DBE-4BB7-B06C-970C989A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C5E21-8780-4FBC-A739-D2F67C36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8BC7A-E17F-4185-BD06-BC73563B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24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B3FA1-A326-4659-AAAD-2B000F77F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8AA99-F9AF-4C01-B0DD-B539BA824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797AD-031F-414F-8D02-A22906F5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301C9-EBAD-4675-850C-ED891AA2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58E86-2F75-44BE-BBFA-45256360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14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D82A-C69B-4870-9886-10C47C3E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F7C86-CB51-4315-9DD8-3BFF236B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FD27B-ACE9-4DAA-A14B-941FCCE6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0CEE8-170C-49AE-9F79-44F0CBB6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D2883-9317-40F1-9D5E-0C06E912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49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18A76-6366-4CF9-91A3-0DFCBBB7E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8E562-3F24-4A55-BC82-A8301AB90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8EE07-7D14-4F6C-964A-D5285401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409BD-990E-4655-9054-EF9DA877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6BC56-AA44-4E98-ACEE-A0497F07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6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C9B1-7533-4CFA-88BA-F86530B4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DF40A-28DC-4197-8027-05007B565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924B5-BA8E-4C39-AF92-7F4E8F52D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4E962-17C7-4916-9B90-B81C8417E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4C49B-E3C2-49D2-A762-5F0E5E15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C6E66-7164-46F6-A97C-8851ED4F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02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9398-63AC-4966-92CE-51A02B89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97332-6F39-4016-B16F-75118F601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30E1C-DF33-4990-B18B-E9B827325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60DC5-BCBD-4A2C-891E-8B3A0AF1E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0EFE8-D4A5-4040-97C8-2B04C2C72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81E7E3-2AE8-40B3-A602-2551E075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E663B-BB56-4861-AA6B-5484D398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67C65-8A3D-4144-88C4-EDA62781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20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6B9A-829F-46A5-8B31-CECE551B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0CB34-FC5F-4163-A090-070D3E96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967BE-BADE-4636-ADC6-8EE44635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D5E3D-EF35-4FFF-B66C-EB3CD64B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80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5E78E-F0B6-4CAB-AD37-99ED2F29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237DD-22EF-46F9-96EC-2FB40FCF9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DC565-7652-49FD-A1EC-471E945B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06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D974-B179-49AD-893B-957F1AD2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2BF18-56C3-4E7E-8372-2ABF54C49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EA574-14F3-46B2-A490-816CE08AA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048CB-B501-43AA-BF24-F9BFDF14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A5DF3-88B9-4602-853F-34E8FCA6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AC5C2-3406-4D05-93DC-E096D082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40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A591-EE14-4F58-B100-1857884F7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8E9FBB-1D01-4688-A0C8-8DD4F37BA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2C59A-41E6-4429-8D85-E7A9CC60D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D67E8-BC42-4E8E-BC89-863A4602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24FD3-6EF2-4C16-BACB-F75BE5D1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3BF7E-035E-4B1F-8116-1B37B79B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8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4BC8E-E85B-45CD-A95E-821DCC91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F32C2-831F-46FD-8BC1-B692F29AE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FD4B6-00C6-4CC0-B127-A22635BD3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527A5-50EE-4D31-9088-CC0AF8F371C1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CD596-3866-4AFB-AAFA-0E861E246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716CA-6CC7-4C71-9FAA-DE9526B99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7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2C4E-8163-4307-BA57-3325AEC925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13400" i="1" dirty="0">
                <a:latin typeface="Machine Bold" pitchFamily="2" charset="0"/>
              </a:rPr>
              <a:t>NEXT LINES</a:t>
            </a:r>
          </a:p>
        </p:txBody>
      </p:sp>
    </p:spTree>
    <p:extLst>
      <p:ext uri="{BB962C8B-B14F-4D97-AF65-F5344CB8AC3E}">
        <p14:creationId xmlns:p14="http://schemas.microsoft.com/office/powerpoint/2010/main" val="269557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21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3672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A2B6222-9AE0-4694-964A-4AB268654AEE}" vid="{2C9B53D8-C767-4F6C-84D9-7A028E93D0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70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Machine Bold</vt:lpstr>
      <vt:lpstr>Office Theme</vt:lpstr>
      <vt:lpstr>NEXT LINES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LINES</dc:title>
  <dc:creator>Dyer, Laurence J.</dc:creator>
  <cp:lastModifiedBy>Dyer, Laurence J.</cp:lastModifiedBy>
  <cp:revision>2</cp:revision>
  <dcterms:created xsi:type="dcterms:W3CDTF">2022-02-15T21:17:01Z</dcterms:created>
  <dcterms:modified xsi:type="dcterms:W3CDTF">2022-02-15T22:27:06Z</dcterms:modified>
</cp:coreProperties>
</file>