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B7FB5-F261-4782-A007-AC734CA3A80D}"/>
              </a:ext>
            </a:extLst>
          </p:cNvPr>
          <p:cNvSpPr/>
          <p:nvPr/>
        </p:nvSpPr>
        <p:spPr>
          <a:xfrm>
            <a:off x="8331675" y="3205643"/>
            <a:ext cx="1440000" cy="144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88420-D221-4D4E-8E3B-F94D2BBA7D96}"/>
              </a:ext>
            </a:extLst>
          </p:cNvPr>
          <p:cNvSpPr/>
          <p:nvPr/>
        </p:nvSpPr>
        <p:spPr>
          <a:xfrm>
            <a:off x="8511675" y="3385643"/>
            <a:ext cx="1080000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0A87-A23E-4C67-BE22-B4F87F7F98C5}"/>
              </a:ext>
            </a:extLst>
          </p:cNvPr>
          <p:cNvSpPr txBox="1"/>
          <p:nvPr/>
        </p:nvSpPr>
        <p:spPr>
          <a:xfrm>
            <a:off x="8520927" y="3290167"/>
            <a:ext cx="95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5752A6-6197-4718-A34F-94014CA69D7C}"/>
              </a:ext>
            </a:extLst>
          </p:cNvPr>
          <p:cNvSpPr/>
          <p:nvPr/>
        </p:nvSpPr>
        <p:spPr>
          <a:xfrm>
            <a:off x="8900451" y="3903663"/>
            <a:ext cx="580239" cy="48656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BF75-71B9-465A-A942-5EB6E863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3" y="1160463"/>
            <a:ext cx="1450974" cy="145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96C6-8C91-42A2-8662-20335A9B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80918"/>
              </a:clrFrom>
              <a:clrTo>
                <a:srgbClr val="E8091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77" y="799827"/>
            <a:ext cx="1448346" cy="14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8DFEE-96DF-4B39-8539-900C448670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3903663"/>
            <a:ext cx="1450974" cy="145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ED7CF-904C-45D1-96FC-7D83CF8269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2" y="2548531"/>
            <a:ext cx="1450974" cy="1450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02918D-D2EF-4DCF-B64F-C75AA26CD9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6182" b="11748"/>
          <a:stretch/>
        </p:blipFill>
        <p:spPr>
          <a:xfrm>
            <a:off x="5053212" y="1103039"/>
            <a:ext cx="1450974" cy="1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2FD97-66E8-43A7-9AF1-73262C057CA6}"/>
              </a:ext>
            </a:extLst>
          </p:cNvPr>
          <p:cNvSpPr/>
          <p:nvPr/>
        </p:nvSpPr>
        <p:spPr>
          <a:xfrm>
            <a:off x="2209133" y="1253626"/>
            <a:ext cx="6912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6285-07F5-4B4C-AEE2-A0DB25BB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893145"/>
            <a:ext cx="5424767" cy="30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2021-05-08T04:32:45Z</dcterms:created>
  <dcterms:modified xsi:type="dcterms:W3CDTF">2021-08-18T04:55:05Z</dcterms:modified>
</cp:coreProperties>
</file>